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299" r:id="rId6"/>
    <p:sldId id="300" r:id="rId7"/>
    <p:sldId id="3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F38CD-B28B-4097-8880-E777F4586355}" v="1110" dt="2021-03-08T02:01:00.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19" autoAdjust="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th Kale" userId="cc0bf21513fd0569" providerId="Windows Live" clId="Web-{0F7F38CD-B28B-4097-8880-E777F4586355}"/>
    <pc:docChg chg="addSld delSld modSld">
      <pc:chgData name="Parth Kale" userId="cc0bf21513fd0569" providerId="Windows Live" clId="Web-{0F7F38CD-B28B-4097-8880-E777F4586355}" dt="2021-03-08T02:01:00.776" v="590" actId="20577"/>
      <pc:docMkLst>
        <pc:docMk/>
      </pc:docMkLst>
      <pc:sldChg chg="addSp delSp modSp new mod setBg">
        <pc:chgData name="Parth Kale" userId="cc0bf21513fd0569" providerId="Windows Live" clId="Web-{0F7F38CD-B28B-4097-8880-E777F4586355}" dt="2021-03-08T02:01:00.776" v="590" actId="20577"/>
        <pc:sldMkLst>
          <pc:docMk/>
          <pc:sldMk cId="1685770541" sldId="299"/>
        </pc:sldMkLst>
        <pc:spChg chg="mod">
          <ac:chgData name="Parth Kale" userId="cc0bf21513fd0569" providerId="Windows Live" clId="Web-{0F7F38CD-B28B-4097-8880-E777F4586355}" dt="2021-03-08T01:36:18.858" v="21"/>
          <ac:spMkLst>
            <pc:docMk/>
            <pc:sldMk cId="1685770541" sldId="299"/>
            <ac:spMk id="2" creationId="{BEE38576-611A-420C-86F4-5557D2CC4F8E}"/>
          </ac:spMkLst>
        </pc:spChg>
        <pc:spChg chg="del">
          <ac:chgData name="Parth Kale" userId="cc0bf21513fd0569" providerId="Windows Live" clId="Web-{0F7F38CD-B28B-4097-8880-E777F4586355}" dt="2021-03-08T01:36:07.983" v="20"/>
          <ac:spMkLst>
            <pc:docMk/>
            <pc:sldMk cId="1685770541" sldId="299"/>
            <ac:spMk id="3" creationId="{1A08D05E-CA8E-426F-B37F-C18E75BC0073}"/>
          </ac:spMkLst>
        </pc:spChg>
        <pc:spChg chg="add mod">
          <ac:chgData name="Parth Kale" userId="cc0bf21513fd0569" providerId="Windows Live" clId="Web-{0F7F38CD-B28B-4097-8880-E777F4586355}" dt="2021-03-08T02:01:00.776" v="590" actId="20577"/>
          <ac:spMkLst>
            <pc:docMk/>
            <pc:sldMk cId="1685770541" sldId="299"/>
            <ac:spMk id="8" creationId="{3591521B-4E73-42A2-AA44-4B33009A9323}"/>
          </ac:spMkLst>
        </pc:spChg>
        <pc:spChg chg="add">
          <ac:chgData name="Parth Kale" userId="cc0bf21513fd0569" providerId="Windows Live" clId="Web-{0F7F38CD-B28B-4097-8880-E777F4586355}" dt="2021-03-08T01:36:18.858" v="21"/>
          <ac:spMkLst>
            <pc:docMk/>
            <pc:sldMk cId="1685770541" sldId="299"/>
            <ac:spMk id="11" creationId="{873ECEC8-0F24-45B8-950F-35FC94BCEAC8}"/>
          </ac:spMkLst>
        </pc:spChg>
        <pc:spChg chg="add">
          <ac:chgData name="Parth Kale" userId="cc0bf21513fd0569" providerId="Windows Live" clId="Web-{0F7F38CD-B28B-4097-8880-E777F4586355}" dt="2021-03-08T01:36:18.858" v="21"/>
          <ac:spMkLst>
            <pc:docMk/>
            <pc:sldMk cId="1685770541" sldId="299"/>
            <ac:spMk id="15" creationId="{8B53612E-ADB2-4457-9688-89506397AF28}"/>
          </ac:spMkLst>
        </pc:spChg>
        <pc:picChg chg="add mod ord modCrop">
          <ac:chgData name="Parth Kale" userId="cc0bf21513fd0569" providerId="Windows Live" clId="Web-{0F7F38CD-B28B-4097-8880-E777F4586355}" dt="2021-03-08T01:37:24.264" v="52" actId="1076"/>
          <ac:picMkLst>
            <pc:docMk/>
            <pc:sldMk cId="1685770541" sldId="299"/>
            <ac:picMk id="4" creationId="{EC5C378D-50E0-41A9-B700-B7D743C64321}"/>
          </ac:picMkLst>
        </pc:picChg>
        <pc:cxnChg chg="add">
          <ac:chgData name="Parth Kale" userId="cc0bf21513fd0569" providerId="Windows Live" clId="Web-{0F7F38CD-B28B-4097-8880-E777F4586355}" dt="2021-03-08T01:36:18.858" v="21"/>
          <ac:cxnSpMkLst>
            <pc:docMk/>
            <pc:sldMk cId="1685770541" sldId="299"/>
            <ac:cxnSpMk id="13" creationId="{89EB8C68-FF1B-4849-867B-32D29B19F102}"/>
          </ac:cxnSpMkLst>
        </pc:cxnChg>
      </pc:sldChg>
      <pc:sldChg chg="del">
        <pc:chgData name="Parth Kale" userId="cc0bf21513fd0569" providerId="Windows Live" clId="Web-{0F7F38CD-B28B-4097-8880-E777F4586355}" dt="2021-03-08T01:35:38.858" v="0"/>
        <pc:sldMkLst>
          <pc:docMk/>
          <pc:sldMk cId="2933514334" sldId="300"/>
        </pc:sldMkLst>
      </pc:sldChg>
      <pc:sldChg chg="addSp delSp modSp add mod replId setClrOvrMap">
        <pc:chgData name="Parth Kale" userId="cc0bf21513fd0569" providerId="Windows Live" clId="Web-{0F7F38CD-B28B-4097-8880-E777F4586355}" dt="2021-03-08T01:46:55.558" v="359" actId="1076"/>
        <pc:sldMkLst>
          <pc:docMk/>
          <pc:sldMk cId="4242801225" sldId="300"/>
        </pc:sldMkLst>
        <pc:spChg chg="mod">
          <ac:chgData name="Parth Kale" userId="cc0bf21513fd0569" providerId="Windows Live" clId="Web-{0F7F38CD-B28B-4097-8880-E777F4586355}" dt="2021-03-08T01:45:54.761" v="346"/>
          <ac:spMkLst>
            <pc:docMk/>
            <pc:sldMk cId="4242801225" sldId="300"/>
            <ac:spMk id="2" creationId="{BEE38576-611A-420C-86F4-5557D2CC4F8E}"/>
          </ac:spMkLst>
        </pc:spChg>
        <pc:spChg chg="mod">
          <ac:chgData name="Parth Kale" userId="cc0bf21513fd0569" providerId="Windows Live" clId="Web-{0F7F38CD-B28B-4097-8880-E777F4586355}" dt="2021-03-08T01:45:54.761" v="346"/>
          <ac:spMkLst>
            <pc:docMk/>
            <pc:sldMk cId="4242801225" sldId="300"/>
            <ac:spMk id="8" creationId="{3591521B-4E73-42A2-AA44-4B33009A9323}"/>
          </ac:spMkLst>
        </pc:spChg>
        <pc:spChg chg="add del">
          <ac:chgData name="Parth Kale" userId="cc0bf21513fd0569" providerId="Windows Live" clId="Web-{0F7F38CD-B28B-4097-8880-E777F4586355}" dt="2021-03-08T01:45:54.761" v="346"/>
          <ac:spMkLst>
            <pc:docMk/>
            <pc:sldMk cId="4242801225" sldId="300"/>
            <ac:spMk id="11" creationId="{873ECEC8-0F24-45B8-950F-35FC94BCEAC8}"/>
          </ac:spMkLst>
        </pc:spChg>
        <pc:spChg chg="add del">
          <ac:chgData name="Parth Kale" userId="cc0bf21513fd0569" providerId="Windows Live" clId="Web-{0F7F38CD-B28B-4097-8880-E777F4586355}" dt="2021-03-08T01:45:54.761" v="346"/>
          <ac:spMkLst>
            <pc:docMk/>
            <pc:sldMk cId="4242801225" sldId="300"/>
            <ac:spMk id="15" creationId="{8B53612E-ADB2-4457-9688-89506397AF28}"/>
          </ac:spMkLst>
        </pc:spChg>
        <pc:spChg chg="add del">
          <ac:chgData name="Parth Kale" userId="cc0bf21513fd0569" providerId="Windows Live" clId="Web-{0F7F38CD-B28B-4097-8880-E777F4586355}" dt="2021-03-08T01:45:54.761" v="345"/>
          <ac:spMkLst>
            <pc:docMk/>
            <pc:sldMk cId="4242801225" sldId="300"/>
            <ac:spMk id="17" creationId="{990D0034-F768-41E7-85D4-F38C4DE85770}"/>
          </ac:spMkLst>
        </pc:spChg>
        <pc:spChg chg="add">
          <ac:chgData name="Parth Kale" userId="cc0bf21513fd0569" providerId="Windows Live" clId="Web-{0F7F38CD-B28B-4097-8880-E777F4586355}" dt="2021-03-08T01:45:54.761" v="346"/>
          <ac:spMkLst>
            <pc:docMk/>
            <pc:sldMk cId="4242801225" sldId="300"/>
            <ac:spMk id="19" creationId="{E844E128-FF69-4E9F-8327-6B504B3C5AE1}"/>
          </ac:spMkLst>
        </pc:spChg>
        <pc:spChg chg="add del">
          <ac:chgData name="Parth Kale" userId="cc0bf21513fd0569" providerId="Windows Live" clId="Web-{0F7F38CD-B28B-4097-8880-E777F4586355}" dt="2021-03-08T01:45:41.105" v="343"/>
          <ac:spMkLst>
            <pc:docMk/>
            <pc:sldMk cId="4242801225" sldId="300"/>
            <ac:spMk id="20" creationId="{E844E128-FF69-4E9F-8327-6B504B3C5AE1}"/>
          </ac:spMkLst>
        </pc:spChg>
        <pc:spChg chg="add del">
          <ac:chgData name="Parth Kale" userId="cc0bf21513fd0569" providerId="Windows Live" clId="Web-{0F7F38CD-B28B-4097-8880-E777F4586355}" dt="2021-03-08T01:45:54.761" v="345"/>
          <ac:spMkLst>
            <pc:docMk/>
            <pc:sldMk cId="4242801225" sldId="300"/>
            <ac:spMk id="24" creationId="{7A3E0404-86A9-40FA-8DB8-302414EE2D9E}"/>
          </ac:spMkLst>
        </pc:spChg>
        <pc:picChg chg="add mod ord">
          <ac:chgData name="Parth Kale" userId="cc0bf21513fd0569" providerId="Windows Live" clId="Web-{0F7F38CD-B28B-4097-8880-E777F4586355}" dt="2021-03-08T01:45:54.761" v="346"/>
          <ac:picMkLst>
            <pc:docMk/>
            <pc:sldMk cId="4242801225" sldId="300"/>
            <ac:picMk id="3" creationId="{3CDA4F83-1C5F-4937-93BC-BB78D439E872}"/>
          </ac:picMkLst>
        </pc:picChg>
        <pc:picChg chg="del">
          <ac:chgData name="Parth Kale" userId="cc0bf21513fd0569" providerId="Windows Live" clId="Web-{0F7F38CD-B28B-4097-8880-E777F4586355}" dt="2021-03-08T01:39:31.482" v="281"/>
          <ac:picMkLst>
            <pc:docMk/>
            <pc:sldMk cId="4242801225" sldId="300"/>
            <ac:picMk id="4" creationId="{EC5C378D-50E0-41A9-B700-B7D743C64321}"/>
          </ac:picMkLst>
        </pc:picChg>
        <pc:picChg chg="add del mod">
          <ac:chgData name="Parth Kale" userId="cc0bf21513fd0569" providerId="Windows Live" clId="Web-{0F7F38CD-B28B-4097-8880-E777F4586355}" dt="2021-03-08T01:41:40.762" v="287"/>
          <ac:picMkLst>
            <pc:docMk/>
            <pc:sldMk cId="4242801225" sldId="300"/>
            <ac:picMk id="5" creationId="{5C3399BF-FBDD-4CCD-955C-85911AE93C0E}"/>
          </ac:picMkLst>
        </pc:picChg>
        <pc:picChg chg="add mod">
          <ac:chgData name="Parth Kale" userId="cc0bf21513fd0569" providerId="Windows Live" clId="Web-{0F7F38CD-B28B-4097-8880-E777F4586355}" dt="2021-03-08T01:45:54.761" v="346"/>
          <ac:picMkLst>
            <pc:docMk/>
            <pc:sldMk cId="4242801225" sldId="300"/>
            <ac:picMk id="6" creationId="{CEAEA88E-8576-4803-8642-9CD7A5261D9A}"/>
          </ac:picMkLst>
        </pc:picChg>
        <pc:cxnChg chg="add del mod">
          <ac:chgData name="Parth Kale" userId="cc0bf21513fd0569" providerId="Windows Live" clId="Web-{0F7F38CD-B28B-4097-8880-E777F4586355}" dt="2021-03-08T01:45:02.402" v="341"/>
          <ac:cxnSpMkLst>
            <pc:docMk/>
            <pc:sldMk cId="4242801225" sldId="300"/>
            <ac:cxnSpMk id="7" creationId="{E2AD8F55-9AD3-4AD2-95C5-5A3384FA7CCB}"/>
          </ac:cxnSpMkLst>
        </pc:cxnChg>
        <pc:cxnChg chg="add mod">
          <ac:chgData name="Parth Kale" userId="cc0bf21513fd0569" providerId="Windows Live" clId="Web-{0F7F38CD-B28B-4097-8880-E777F4586355}" dt="2021-03-08T01:46:55.558" v="359" actId="1076"/>
          <ac:cxnSpMkLst>
            <pc:docMk/>
            <pc:sldMk cId="4242801225" sldId="300"/>
            <ac:cxnSpMk id="9" creationId="{982CE996-CC55-4D1D-BBD1-DAD89588BDD2}"/>
          </ac:cxnSpMkLst>
        </pc:cxnChg>
        <pc:cxnChg chg="add del">
          <ac:chgData name="Parth Kale" userId="cc0bf21513fd0569" providerId="Windows Live" clId="Web-{0F7F38CD-B28B-4097-8880-E777F4586355}" dt="2021-03-08T01:45:54.761" v="346"/>
          <ac:cxnSpMkLst>
            <pc:docMk/>
            <pc:sldMk cId="4242801225" sldId="300"/>
            <ac:cxnSpMk id="13" creationId="{89EB8C68-FF1B-4849-867B-32D29B19F102}"/>
          </ac:cxnSpMkLst>
        </pc:cxnChg>
        <pc:cxnChg chg="add del">
          <ac:chgData name="Parth Kale" userId="cc0bf21513fd0569" providerId="Windows Live" clId="Web-{0F7F38CD-B28B-4097-8880-E777F4586355}" dt="2021-03-08T01:45:54.761" v="345"/>
          <ac:cxnSpMkLst>
            <pc:docMk/>
            <pc:sldMk cId="4242801225" sldId="300"/>
            <ac:cxnSpMk id="18" creationId="{5A0A5CF6-407C-4691-8122-49DF69D0020D}"/>
          </ac:cxnSpMkLst>
        </pc:cxnChg>
        <pc:cxnChg chg="add">
          <ac:chgData name="Parth Kale" userId="cc0bf21513fd0569" providerId="Windows Live" clId="Web-{0F7F38CD-B28B-4097-8880-E777F4586355}" dt="2021-03-08T01:45:54.761" v="346"/>
          <ac:cxnSpMkLst>
            <pc:docMk/>
            <pc:sldMk cId="4242801225" sldId="300"/>
            <ac:cxnSpMk id="21" creationId="{055CEADF-09EA-423C-8C45-F94AF44D5AF0}"/>
          </ac:cxnSpMkLst>
        </pc:cxnChg>
        <pc:cxnChg chg="add del">
          <ac:chgData name="Parth Kale" userId="cc0bf21513fd0569" providerId="Windows Live" clId="Web-{0F7F38CD-B28B-4097-8880-E777F4586355}" dt="2021-03-08T01:45:41.105" v="343"/>
          <ac:cxnSpMkLst>
            <pc:docMk/>
            <pc:sldMk cId="4242801225" sldId="300"/>
            <ac:cxnSpMk id="22" creationId="{055CEADF-09EA-423C-8C45-F94AF44D5AF0}"/>
          </ac:cxnSpMkLst>
        </pc:cxnChg>
      </pc:sldChg>
      <pc:sldChg chg="addSp delSp modSp new mod setBg setClrOvrMap">
        <pc:chgData name="Parth Kale" userId="cc0bf21513fd0569" providerId="Windows Live" clId="Web-{0F7F38CD-B28B-4097-8880-E777F4586355}" dt="2021-03-08T01:53:33.759" v="589"/>
        <pc:sldMkLst>
          <pc:docMk/>
          <pc:sldMk cId="1585875424" sldId="301"/>
        </pc:sldMkLst>
        <pc:spChg chg="mod ord">
          <ac:chgData name="Parth Kale" userId="cc0bf21513fd0569" providerId="Windows Live" clId="Web-{0F7F38CD-B28B-4097-8880-E777F4586355}" dt="2021-03-08T01:53:33.759" v="589"/>
          <ac:spMkLst>
            <pc:docMk/>
            <pc:sldMk cId="1585875424" sldId="301"/>
            <ac:spMk id="2" creationId="{FF374AFF-A648-42C0-8F8C-2D2E1FC0C493}"/>
          </ac:spMkLst>
        </pc:spChg>
        <pc:spChg chg="del">
          <ac:chgData name="Parth Kale" userId="cc0bf21513fd0569" providerId="Windows Live" clId="Web-{0F7F38CD-B28B-4097-8880-E777F4586355}" dt="2021-03-08T01:50:20.166" v="367"/>
          <ac:spMkLst>
            <pc:docMk/>
            <pc:sldMk cId="1585875424" sldId="301"/>
            <ac:spMk id="3" creationId="{0878A7CA-DB81-4874-A669-658210DE3878}"/>
          </ac:spMkLst>
        </pc:spChg>
        <pc:spChg chg="add del mod">
          <ac:chgData name="Parth Kale" userId="cc0bf21513fd0569" providerId="Windows Live" clId="Web-{0F7F38CD-B28B-4097-8880-E777F4586355}" dt="2021-03-08T01:50:40.416" v="371"/>
          <ac:spMkLst>
            <pc:docMk/>
            <pc:sldMk cId="1585875424" sldId="301"/>
            <ac:spMk id="5" creationId="{86D88AA2-4F8E-408C-98A3-6C134938B20E}"/>
          </ac:spMkLst>
        </pc:spChg>
        <pc:spChg chg="add mod">
          <ac:chgData name="Parth Kale" userId="cc0bf21513fd0569" providerId="Windows Live" clId="Web-{0F7F38CD-B28B-4097-8880-E777F4586355}" dt="2021-03-08T01:53:33.759" v="589"/>
          <ac:spMkLst>
            <pc:docMk/>
            <pc:sldMk cId="1585875424" sldId="301"/>
            <ac:spMk id="6" creationId="{98BA4B57-4BE7-49ED-ADF7-731D9FEB85AF}"/>
          </ac:spMkLst>
        </pc:spChg>
        <pc:spChg chg="add del">
          <ac:chgData name="Parth Kale" userId="cc0bf21513fd0569" providerId="Windows Live" clId="Web-{0F7F38CD-B28B-4097-8880-E777F4586355}" dt="2021-03-08T01:51:29.541" v="400"/>
          <ac:spMkLst>
            <pc:docMk/>
            <pc:sldMk cId="1585875424" sldId="301"/>
            <ac:spMk id="9" creationId="{39E3965E-AC41-4711-9D10-E25ABB132D86}"/>
          </ac:spMkLst>
        </pc:spChg>
        <pc:spChg chg="add del">
          <ac:chgData name="Parth Kale" userId="cc0bf21513fd0569" providerId="Windows Live" clId="Web-{0F7F38CD-B28B-4097-8880-E777F4586355}" dt="2021-03-08T01:51:29.541" v="400"/>
          <ac:spMkLst>
            <pc:docMk/>
            <pc:sldMk cId="1585875424" sldId="301"/>
            <ac:spMk id="13" creationId="{2FDF0794-1B86-42B2-B8C7-F60123E638ED}"/>
          </ac:spMkLst>
        </pc:spChg>
        <pc:spChg chg="add del">
          <ac:chgData name="Parth Kale" userId="cc0bf21513fd0569" providerId="Windows Live" clId="Web-{0F7F38CD-B28B-4097-8880-E777F4586355}" dt="2021-03-08T01:51:29.541" v="400"/>
          <ac:spMkLst>
            <pc:docMk/>
            <pc:sldMk cId="1585875424" sldId="301"/>
            <ac:spMk id="15" creationId="{EEFC1EB0-DB92-4E98-B3A9-0CD6FA5A8B62}"/>
          </ac:spMkLst>
        </pc:spChg>
        <pc:spChg chg="add del">
          <ac:chgData name="Parth Kale" userId="cc0bf21513fd0569" providerId="Windows Live" clId="Web-{0F7F38CD-B28B-4097-8880-E777F4586355}" dt="2021-03-08T01:53:33.759" v="589"/>
          <ac:spMkLst>
            <pc:docMk/>
            <pc:sldMk cId="1585875424" sldId="301"/>
            <ac:spMk id="22" creationId="{990D0034-F768-41E7-85D4-F38C4DE85770}"/>
          </ac:spMkLst>
        </pc:spChg>
        <pc:spChg chg="add del">
          <ac:chgData name="Parth Kale" userId="cc0bf21513fd0569" providerId="Windows Live" clId="Web-{0F7F38CD-B28B-4097-8880-E777F4586355}" dt="2021-03-08T01:53:33.759" v="589"/>
          <ac:spMkLst>
            <pc:docMk/>
            <pc:sldMk cId="1585875424" sldId="301"/>
            <ac:spMk id="24" creationId="{95B38FD6-641F-41BF-B466-C1C6366420F0}"/>
          </ac:spMkLst>
        </pc:spChg>
        <pc:spChg chg="add del">
          <ac:chgData name="Parth Kale" userId="cc0bf21513fd0569" providerId="Windows Live" clId="Web-{0F7F38CD-B28B-4097-8880-E777F4586355}" dt="2021-03-08T01:53:33.759" v="589"/>
          <ac:spMkLst>
            <pc:docMk/>
            <pc:sldMk cId="1585875424" sldId="301"/>
            <ac:spMk id="28" creationId="{1FE461C7-FF45-427F-83D7-18DFBD48188D}"/>
          </ac:spMkLst>
        </pc:spChg>
        <pc:spChg chg="add">
          <ac:chgData name="Parth Kale" userId="cc0bf21513fd0569" providerId="Windows Live" clId="Web-{0F7F38CD-B28B-4097-8880-E777F4586355}" dt="2021-03-08T01:53:33.759" v="589"/>
          <ac:spMkLst>
            <pc:docMk/>
            <pc:sldMk cId="1585875424" sldId="301"/>
            <ac:spMk id="30" creationId="{E844E128-FF69-4E9F-8327-6B504B3C5AE1}"/>
          </ac:spMkLst>
        </pc:spChg>
        <pc:spChg chg="add del">
          <ac:chgData name="Parth Kale" userId="cc0bf21513fd0569" providerId="Windows Live" clId="Web-{0F7F38CD-B28B-4097-8880-E777F4586355}" dt="2021-03-08T01:53:33.743" v="588"/>
          <ac:spMkLst>
            <pc:docMk/>
            <pc:sldMk cId="1585875424" sldId="301"/>
            <ac:spMk id="33" creationId="{B0E58038-8ACE-4AD9-B404-25C603550D83}"/>
          </ac:spMkLst>
        </pc:spChg>
        <pc:spChg chg="add del">
          <ac:chgData name="Parth Kale" userId="cc0bf21513fd0569" providerId="Windows Live" clId="Web-{0F7F38CD-B28B-4097-8880-E777F4586355}" dt="2021-03-08T01:53:33.743" v="588"/>
          <ac:spMkLst>
            <pc:docMk/>
            <pc:sldMk cId="1585875424" sldId="301"/>
            <ac:spMk id="35" creationId="{5A5CD42F-AE21-4AA7-BD72-1BB06E7DB765}"/>
          </ac:spMkLst>
        </pc:spChg>
        <pc:spChg chg="add del">
          <ac:chgData name="Parth Kale" userId="cc0bf21513fd0569" providerId="Windows Live" clId="Web-{0F7F38CD-B28B-4097-8880-E777F4586355}" dt="2021-03-08T01:53:33.743" v="588"/>
          <ac:spMkLst>
            <pc:docMk/>
            <pc:sldMk cId="1585875424" sldId="301"/>
            <ac:spMk id="39" creationId="{82BCDE19-2810-4337-9C49-8589C421767D}"/>
          </ac:spMkLst>
        </pc:spChg>
        <pc:picChg chg="add mod ord">
          <ac:chgData name="Parth Kale" userId="cc0bf21513fd0569" providerId="Windows Live" clId="Web-{0F7F38CD-B28B-4097-8880-E777F4586355}" dt="2021-03-08T01:53:33.759" v="589"/>
          <ac:picMkLst>
            <pc:docMk/>
            <pc:sldMk cId="1585875424" sldId="301"/>
            <ac:picMk id="4" creationId="{98B70285-5FB6-49C0-B376-41830FF4D200}"/>
          </ac:picMkLst>
        </pc:picChg>
        <pc:cxnChg chg="add del">
          <ac:chgData name="Parth Kale" userId="cc0bf21513fd0569" providerId="Windows Live" clId="Web-{0F7F38CD-B28B-4097-8880-E777F4586355}" dt="2021-03-08T01:51:29.541" v="400"/>
          <ac:cxnSpMkLst>
            <pc:docMk/>
            <pc:sldMk cId="1585875424" sldId="301"/>
            <ac:cxnSpMk id="11" creationId="{1F5DC8C3-BA5F-4EED-BB9A-A14272BD82A1}"/>
          </ac:cxnSpMkLst>
        </pc:cxnChg>
        <pc:cxnChg chg="add del">
          <ac:chgData name="Parth Kale" userId="cc0bf21513fd0569" providerId="Windows Live" clId="Web-{0F7F38CD-B28B-4097-8880-E777F4586355}" dt="2021-03-08T01:51:29.541" v="400"/>
          <ac:cxnSpMkLst>
            <pc:docMk/>
            <pc:sldMk cId="1585875424" sldId="301"/>
            <ac:cxnSpMk id="17" creationId="{96D07482-83A3-4451-943C-B46961082957}"/>
          </ac:cxnSpMkLst>
        </pc:cxnChg>
        <pc:cxnChg chg="add del">
          <ac:chgData name="Parth Kale" userId="cc0bf21513fd0569" providerId="Windows Live" clId="Web-{0F7F38CD-B28B-4097-8880-E777F4586355}" dt="2021-03-08T01:53:33.759" v="589"/>
          <ac:cxnSpMkLst>
            <pc:docMk/>
            <pc:sldMk cId="1585875424" sldId="301"/>
            <ac:cxnSpMk id="26" creationId="{6BF9119E-766E-4526-AAE5-639F577C0493}"/>
          </ac:cxnSpMkLst>
        </pc:cxnChg>
        <pc:cxnChg chg="add">
          <ac:chgData name="Parth Kale" userId="cc0bf21513fd0569" providerId="Windows Live" clId="Web-{0F7F38CD-B28B-4097-8880-E777F4586355}" dt="2021-03-08T01:53:33.759" v="589"/>
          <ac:cxnSpMkLst>
            <pc:docMk/>
            <pc:sldMk cId="1585875424" sldId="301"/>
            <ac:cxnSpMk id="31" creationId="{055CEADF-09EA-423C-8C45-F94AF44D5AF0}"/>
          </ac:cxnSpMkLst>
        </pc:cxnChg>
        <pc:cxnChg chg="add del">
          <ac:chgData name="Parth Kale" userId="cc0bf21513fd0569" providerId="Windows Live" clId="Web-{0F7F38CD-B28B-4097-8880-E777F4586355}" dt="2021-03-08T01:53:33.743" v="588"/>
          <ac:cxnSpMkLst>
            <pc:docMk/>
            <pc:sldMk cId="1585875424" sldId="301"/>
            <ac:cxnSpMk id="37" creationId="{38A34772-9011-42B5-AA63-FD6DEC92EE72}"/>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22762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Gross Electricity</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By: Parth Kale </a:t>
            </a:r>
          </a:p>
          <a:p>
            <a:pPr>
              <a:lnSpc>
                <a:spcPct val="100000"/>
              </a:lnSpc>
            </a:pPr>
            <a:r>
              <a:rPr lang="en-US" sz="1600" dirty="0"/>
              <a:t> </a:t>
            </a:r>
            <a:r>
              <a:rPr lang="en-US" sz="1100" dirty="0"/>
              <a:t>Fairview Junior High School</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38576-611A-420C-86F4-5557D2CC4F8E}"/>
              </a:ext>
            </a:extLst>
          </p:cNvPr>
          <p:cNvSpPr>
            <a:spLocks noGrp="1"/>
          </p:cNvSpPr>
          <p:nvPr>
            <p:ph type="title"/>
          </p:nvPr>
        </p:nvSpPr>
        <p:spPr>
          <a:xfrm>
            <a:off x="642257" y="634946"/>
            <a:ext cx="3690257" cy="1450757"/>
          </a:xfrm>
        </p:spPr>
        <p:txBody>
          <a:bodyPr>
            <a:normAutofit/>
          </a:bodyPr>
          <a:lstStyle/>
          <a:p>
            <a:r>
              <a:rPr lang="en-US"/>
              <a:t>How does it work?</a:t>
            </a:r>
          </a:p>
        </p:txBody>
      </p:sp>
      <p:cxnSp>
        <p:nvCxnSpPr>
          <p:cNvPr id="13" name="Straight Connector 12">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591521B-4E73-42A2-AA44-4B33009A9323}"/>
              </a:ext>
            </a:extLst>
          </p:cNvPr>
          <p:cNvSpPr>
            <a:spLocks noGrp="1"/>
          </p:cNvSpPr>
          <p:nvPr>
            <p:ph idx="1"/>
          </p:nvPr>
        </p:nvSpPr>
        <p:spPr>
          <a:xfrm>
            <a:off x="642257" y="2407436"/>
            <a:ext cx="3690257" cy="3461658"/>
          </a:xfrm>
        </p:spPr>
        <p:txBody>
          <a:bodyPr vert="horz" lIns="0" tIns="45720" rIns="0" bIns="45720" rtlCol="0" anchor="t">
            <a:noAutofit/>
          </a:bodyPr>
          <a:lstStyle/>
          <a:p>
            <a:r>
              <a:rPr lang="en-US" sz="1600">
                <a:ea typeface="+mn-lt"/>
                <a:cs typeface="+mn-lt"/>
              </a:rPr>
              <a:t>When electrogenic bacteria that are present in the soil eat, and break down organic or inorganic substrates in the soil, their digestive system generates electrons. These electrons are then returned back into the soil. This procedure occurs inside a container. The machine contains a cathode (positive), and an anode (negative). This in turn produces a complete circuit. The electrons move throughout the mud. Then an electrical chip harnesses this power in order to extract electricity from the mud, and there you have electricity.</a:t>
            </a:r>
          </a:p>
        </p:txBody>
      </p:sp>
      <p:pic>
        <p:nvPicPr>
          <p:cNvPr id="4" name="Picture 4" descr="Diagram&#10;&#10;Description automatically generated">
            <a:extLst>
              <a:ext uri="{FF2B5EF4-FFF2-40B4-BE49-F238E27FC236}">
                <a16:creationId xmlns:a16="http://schemas.microsoft.com/office/drawing/2014/main" id="{EC5C378D-50E0-41A9-B700-B7D743C64321}"/>
              </a:ext>
            </a:extLst>
          </p:cNvPr>
          <p:cNvPicPr>
            <a:picLocks noChangeAspect="1"/>
          </p:cNvPicPr>
          <p:nvPr/>
        </p:nvPicPr>
        <p:blipFill rotWithShape="1">
          <a:blip r:embed="rId2"/>
          <a:srcRect t="11367" r="-208" b="7588"/>
          <a:stretch/>
        </p:blipFill>
        <p:spPr>
          <a:xfrm>
            <a:off x="4648201" y="376638"/>
            <a:ext cx="6924408" cy="5600189"/>
          </a:xfrm>
          <a:prstGeom prst="rect">
            <a:avLst/>
          </a:prstGeom>
        </p:spPr>
      </p:pic>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577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E38576-611A-420C-86F4-5557D2CC4F8E}"/>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Where can it be used?</a:t>
            </a:r>
          </a:p>
        </p:txBody>
      </p:sp>
      <p:cxnSp>
        <p:nvCxnSpPr>
          <p:cNvPr id="21" name="Straight Connector 2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591521B-4E73-42A2-AA44-4B33009A9323}"/>
              </a:ext>
            </a:extLst>
          </p:cNvPr>
          <p:cNvSpPr>
            <a:spLocks noGrp="1"/>
          </p:cNvSpPr>
          <p:nvPr>
            <p:ph idx="1"/>
          </p:nvPr>
        </p:nvSpPr>
        <p:spPr>
          <a:xfrm>
            <a:off x="1097279" y="2546224"/>
            <a:ext cx="5977938" cy="3342747"/>
          </a:xfrm>
        </p:spPr>
        <p:txBody>
          <a:bodyPr vert="horz" lIns="0" tIns="45720" rIns="0" bIns="45720" rtlCol="0">
            <a:normAutofit/>
          </a:bodyPr>
          <a:lstStyle/>
          <a:p>
            <a:pPr marL="0" indent="0">
              <a:buNone/>
            </a:pPr>
            <a:r>
              <a:rPr lang="en-US" sz="1800">
                <a:solidFill>
                  <a:srgbClr val="FFFFFF"/>
                </a:solidFill>
                <a:ea typeface="+mn-lt"/>
                <a:cs typeface="+mn-lt"/>
              </a:rPr>
              <a:t>On our planet, there are many developing countries which are in need of electricity. They need electricity so that they can power a light bulb, and not eat in the dark, they need electricity so that hospitals can perform life saving operations. Not only that but in most developing country’s, even proper disposal of waste cannot be taken care of due to shortage of funds/money. This majority of this waste includes human excretes. Not only does human excretes contaminate drinking water, but also causes various deadly diseases like Cholera, Typhoid, Hepatitis, Polio, and many more.</a:t>
            </a:r>
            <a:endParaRPr lang="en-US" sz="1800">
              <a:solidFill>
                <a:srgbClr val="FFFFFF"/>
              </a:solidFill>
            </a:endParaRPr>
          </a:p>
        </p:txBody>
      </p:sp>
      <p:pic>
        <p:nvPicPr>
          <p:cNvPr id="6" name="Picture 6" descr="A picture containing text, indoor, dark&#10;&#10;Description automatically generated">
            <a:extLst>
              <a:ext uri="{FF2B5EF4-FFF2-40B4-BE49-F238E27FC236}">
                <a16:creationId xmlns:a16="http://schemas.microsoft.com/office/drawing/2014/main" id="{CEAEA88E-8576-4803-8642-9CD7A5261D9A}"/>
              </a:ext>
            </a:extLst>
          </p:cNvPr>
          <p:cNvPicPr>
            <a:picLocks noChangeAspect="1"/>
          </p:cNvPicPr>
          <p:nvPr/>
        </p:nvPicPr>
        <p:blipFill rotWithShape="1">
          <a:blip r:embed="rId2"/>
          <a:srcRect r="9634" b="-4"/>
          <a:stretch/>
        </p:blipFill>
        <p:spPr>
          <a:xfrm>
            <a:off x="7611900" y="-10230"/>
            <a:ext cx="4580098" cy="3383279"/>
          </a:xfrm>
          <a:prstGeom prst="rect">
            <a:avLst/>
          </a:prstGeom>
        </p:spPr>
      </p:pic>
      <p:pic>
        <p:nvPicPr>
          <p:cNvPr id="3" name="Picture 4">
            <a:extLst>
              <a:ext uri="{FF2B5EF4-FFF2-40B4-BE49-F238E27FC236}">
                <a16:creationId xmlns:a16="http://schemas.microsoft.com/office/drawing/2014/main" id="{3CDA4F83-1C5F-4937-93BC-BB78D439E872}"/>
              </a:ext>
            </a:extLst>
          </p:cNvPr>
          <p:cNvPicPr>
            <a:picLocks noChangeAspect="1"/>
          </p:cNvPicPr>
          <p:nvPr/>
        </p:nvPicPr>
        <p:blipFill rotWithShape="1">
          <a:blip r:embed="rId3"/>
          <a:srcRect l="3889" r="19964" b="1"/>
          <a:stretch/>
        </p:blipFill>
        <p:spPr>
          <a:xfrm>
            <a:off x="7611904" y="3474718"/>
            <a:ext cx="4580097" cy="3383280"/>
          </a:xfrm>
          <a:prstGeom prst="rect">
            <a:avLst/>
          </a:prstGeom>
        </p:spPr>
      </p:pic>
      <p:cxnSp>
        <p:nvCxnSpPr>
          <p:cNvPr id="9" name="Straight Arrow Connector 8">
            <a:extLst>
              <a:ext uri="{FF2B5EF4-FFF2-40B4-BE49-F238E27FC236}">
                <a16:creationId xmlns:a16="http://schemas.microsoft.com/office/drawing/2014/main" id="{982CE996-CC55-4D1D-BBD1-DAD89588BDD2}"/>
              </a:ext>
            </a:extLst>
          </p:cNvPr>
          <p:cNvCxnSpPr/>
          <p:nvPr/>
        </p:nvCxnSpPr>
        <p:spPr>
          <a:xfrm flipH="1">
            <a:off x="9930981" y="3100298"/>
            <a:ext cx="5750" cy="105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012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3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374AFF-A648-42C0-8F8C-2D2E1FC0C493}"/>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4000">
                <a:solidFill>
                  <a:srgbClr val="FFFFFF"/>
                </a:solidFill>
              </a:rPr>
              <a:t>The Future</a:t>
            </a:r>
          </a:p>
        </p:txBody>
      </p:sp>
      <p:cxnSp>
        <p:nvCxnSpPr>
          <p:cNvPr id="31" name="Straight Connector 34">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8BA4B57-4BE7-49ED-ADF7-731D9FEB85AF}"/>
              </a:ext>
            </a:extLst>
          </p:cNvPr>
          <p:cNvSpPr txBox="1">
            <a:spLocks/>
          </p:cNvSpPr>
          <p:nvPr/>
        </p:nvSpPr>
        <p:spPr>
          <a:xfrm>
            <a:off x="643467" y="2546224"/>
            <a:ext cx="3448259" cy="3342747"/>
          </a:xfrm>
          <a:prstGeom prst="rect">
            <a:avLst/>
          </a:prstGeom>
        </p:spPr>
        <p:txBody>
          <a:bodyPr vert="horz" lIns="0" tIns="45720" rIns="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nSpc>
                <a:spcPct val="100000"/>
              </a:lnSpc>
              <a:spcAft>
                <a:spcPts val="600"/>
              </a:spcAft>
              <a:buFont typeface="Calibri" panose="020F0502020204030204" pitchFamily="34" charset="0"/>
            </a:pPr>
            <a:r>
              <a:rPr lang="en-US" sz="1800">
                <a:solidFill>
                  <a:srgbClr val="FFFFFF"/>
                </a:solidFill>
                <a:latin typeface="+mn-lt"/>
                <a:ea typeface="+mn-ea"/>
                <a:cs typeface="+mn-cs"/>
              </a:rPr>
              <a:t>In the future with the help of further development of infrastructure, we can integrate this technology into developing countries' societies. This way they can be provided with a better quality of life. </a:t>
            </a:r>
          </a:p>
        </p:txBody>
      </p:sp>
      <p:pic>
        <p:nvPicPr>
          <p:cNvPr id="4" name="Picture 4">
            <a:extLst>
              <a:ext uri="{FF2B5EF4-FFF2-40B4-BE49-F238E27FC236}">
                <a16:creationId xmlns:a16="http://schemas.microsoft.com/office/drawing/2014/main" id="{98B70285-5FB6-49C0-B376-41830FF4D200}"/>
              </a:ext>
            </a:extLst>
          </p:cNvPr>
          <p:cNvPicPr>
            <a:picLocks noGrp="1" noChangeAspect="1"/>
          </p:cNvPicPr>
          <p:nvPr>
            <p:ph idx="1"/>
          </p:nvPr>
        </p:nvPicPr>
        <p:blipFill rotWithShape="1">
          <a:blip r:embed="rId2"/>
          <a:srcRect l="10753" r="22202" b="2"/>
          <a:stretch/>
        </p:blipFill>
        <p:spPr>
          <a:xfrm>
            <a:off x="4654296" y="10"/>
            <a:ext cx="7537703" cy="6857990"/>
          </a:xfrm>
          <a:prstGeom prst="rect">
            <a:avLst/>
          </a:prstGeom>
        </p:spPr>
      </p:pic>
    </p:spTree>
    <p:extLst>
      <p:ext uri="{BB962C8B-B14F-4D97-AF65-F5344CB8AC3E}">
        <p14:creationId xmlns:p14="http://schemas.microsoft.com/office/powerpoint/2010/main" val="15858754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{A5FE05C5-289C-4C08-A364-10C8E4336AD3}tf22712842_win32</Template>
  <TotalTime>2</TotalTime>
  <Words>126</Words>
  <Application>Microsoft Office PowerPoint</Application>
  <PresentationFormat>Widescreen</PresentationFormat>
  <Paragraphs>20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1_RetrospectVTI</vt:lpstr>
      <vt:lpstr>Gross Electricity</vt:lpstr>
      <vt:lpstr>How does it work?</vt:lpstr>
      <vt:lpstr>Where can it be used?</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Gross Electricity</dc:title>
  <dc:creator>Parth Kale</dc:creator>
  <cp:lastModifiedBy>Parth Kale</cp:lastModifiedBy>
  <cp:revision>92</cp:revision>
  <dcterms:created xsi:type="dcterms:W3CDTF">2021-03-08T01:11:33Z</dcterms:created>
  <dcterms:modified xsi:type="dcterms:W3CDTF">2021-03-08T02:01:11Z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