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Montserrat"/>
      <p:regular r:id="rId36"/>
      <p:bold r:id="rId37"/>
      <p:italic r:id="rId38"/>
      <p:boldItalic r:id="rId39"/>
    </p:embeddedFont>
    <p:embeddedFont>
      <p:font typeface="Anaheim"/>
      <p:regular r:id="rId40"/>
      <p:bold r:id="rId41"/>
    </p:embeddedFont>
    <p:embeddedFont>
      <p:font typeface="Bebas Neue"/>
      <p:regular r:id="rId42"/>
    </p:embeddedFont>
    <p:embeddedFont>
      <p:font typeface="Zilla Slab Medium"/>
      <p:bold r:id="rId43"/>
    </p:embeddedFont>
    <p:embeddedFont>
      <p:font typeface="Zilla Slab"/>
      <p:regular r:id="rId44"/>
      <p:bold r:id="rId45"/>
      <p:italic r:id="rId46"/>
    </p:embeddedFont>
    <p:embeddedFont>
      <p:font typeface="Alegreya"/>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581B9E-9AB9-498F-9343-2BCB0CF59F63}">
  <a:tblStyle styleId="{B3581B9E-9AB9-498F-9343-2BCB0CF59F6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naheim-regular.fntdata"/><Relationship Id="rId42" Type="http://schemas.openxmlformats.org/officeDocument/2006/relationships/font" Target="fonts/BebasNeue-regular.fntdata"/><Relationship Id="rId41" Type="http://schemas.openxmlformats.org/officeDocument/2006/relationships/font" Target="fonts/Anaheim-bold.fntdata"/><Relationship Id="rId44" Type="http://schemas.openxmlformats.org/officeDocument/2006/relationships/font" Target="fonts/ZillaSlab-regular.fntdata"/><Relationship Id="rId43" Type="http://schemas.openxmlformats.org/officeDocument/2006/relationships/font" Target="fonts/ZillaSlabMedium-bold.fntdata"/><Relationship Id="rId46" Type="http://schemas.openxmlformats.org/officeDocument/2006/relationships/font" Target="fonts/ZillaSlab-italic.fntdata"/><Relationship Id="rId45" Type="http://schemas.openxmlformats.org/officeDocument/2006/relationships/font" Target="fonts/ZillaSlab-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legreya-bold.fntdata"/><Relationship Id="rId47" Type="http://schemas.openxmlformats.org/officeDocument/2006/relationships/font" Target="fonts/Alegreya-regular.fntdata"/><Relationship Id="rId49" Type="http://schemas.openxmlformats.org/officeDocument/2006/relationships/font" Target="fonts/Alegreya-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Montserrat-bold.fntdata"/><Relationship Id="rId36" Type="http://schemas.openxmlformats.org/officeDocument/2006/relationships/font" Target="fonts/Montserrat-regular.fntdata"/><Relationship Id="rId39" Type="http://schemas.openxmlformats.org/officeDocument/2006/relationships/font" Target="fonts/Montserrat-boldItalic.fntdata"/><Relationship Id="rId38" Type="http://schemas.openxmlformats.org/officeDocument/2006/relationships/font" Target="fonts/Montserrat-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Alegrey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83e052dcc8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83e052dcc8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8675ebafeb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18675ebafeb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b69d86b81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b69d86b81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8675ebafeb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8675ebafeb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b69d86b81c_3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3b69d86b81c_3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3b69d86b81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3b69d86b81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0f9e629ec3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10f9e629ec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cbc9c765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3cbc9c765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b69d86b81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3b69d86b81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b7c5a866c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3b7c5a866c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3b7c5a866c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3b7c5a866c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0f9e629e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0f9e629e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b69d86b81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3b69d86b81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183e052dcc8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183e052dcc8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3b7c5a866c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3b7c5a866c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18675ebafe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18675ebafe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3b69d86b81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3b69d86b81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3b6e6cd8e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3b6e6cd8e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3b69d86b81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3b69d86b81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11ea0acc3c9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11ea0acc3c9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3b69d86b81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3b69d86b81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11360713c04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11360713c04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b69d86b81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b69d86b81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11ea0acc3c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11ea0acc3c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0f9e629ec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0f9e629ec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b69d86b81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b69d86b81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8675ebafeb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8675ebafeb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b69d86b81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b69d86b81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8675ebafeb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8675ebafeb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b69d86b81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3b69d86b81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238525" y="188850"/>
            <a:ext cx="8823083" cy="4776300"/>
            <a:chOff x="238525" y="188850"/>
            <a:chExt cx="8823083" cy="4776300"/>
          </a:xfrm>
        </p:grpSpPr>
        <p:sp>
          <p:nvSpPr>
            <p:cNvPr id="10" name="Google Shape;10;p2"/>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 name="Google Shape;12;p2"/>
          <p:cNvGrpSpPr/>
          <p:nvPr/>
        </p:nvGrpSpPr>
        <p:grpSpPr>
          <a:xfrm>
            <a:off x="476850" y="356700"/>
            <a:ext cx="8190300" cy="4430100"/>
            <a:chOff x="476850" y="356700"/>
            <a:chExt cx="8190300" cy="4430100"/>
          </a:xfrm>
        </p:grpSpPr>
        <p:sp>
          <p:nvSpPr>
            <p:cNvPr id="13" name="Google Shape;13;p2"/>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623600" y="905237"/>
              <a:ext cx="183000" cy="3333025"/>
              <a:chOff x="623600" y="926532"/>
              <a:chExt cx="183000" cy="3333025"/>
            </a:xfrm>
          </p:grpSpPr>
          <p:sp>
            <p:nvSpPr>
              <p:cNvPr id="15" name="Google Shape;15;p2"/>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 name="Google Shape;21;p2"/>
          <p:cNvSpPr txBox="1"/>
          <p:nvPr>
            <p:ph type="ctrTitle"/>
          </p:nvPr>
        </p:nvSpPr>
        <p:spPr>
          <a:xfrm>
            <a:off x="1044800" y="900950"/>
            <a:ext cx="3509100" cy="25602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rgbClr val="191919"/>
              </a:buClr>
              <a:buSzPts val="5200"/>
              <a:buNone/>
              <a:defRPr sz="8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22" name="Google Shape;22;p2"/>
          <p:cNvSpPr txBox="1"/>
          <p:nvPr>
            <p:ph idx="1" type="subTitle"/>
          </p:nvPr>
        </p:nvSpPr>
        <p:spPr>
          <a:xfrm>
            <a:off x="1044800" y="3830950"/>
            <a:ext cx="3509100" cy="411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2" name="Shape 132"/>
        <p:cNvGrpSpPr/>
        <p:nvPr/>
      </p:nvGrpSpPr>
      <p:grpSpPr>
        <a:xfrm>
          <a:off x="0" y="0"/>
          <a:ext cx="0" cy="0"/>
          <a:chOff x="0" y="0"/>
          <a:chExt cx="0" cy="0"/>
        </a:xfrm>
      </p:grpSpPr>
      <p:grpSp>
        <p:nvGrpSpPr>
          <p:cNvPr id="133" name="Google Shape;133;p11"/>
          <p:cNvGrpSpPr/>
          <p:nvPr/>
        </p:nvGrpSpPr>
        <p:grpSpPr>
          <a:xfrm>
            <a:off x="238525" y="188850"/>
            <a:ext cx="8823083" cy="4776300"/>
            <a:chOff x="238525" y="188850"/>
            <a:chExt cx="8823083" cy="4776300"/>
          </a:xfrm>
        </p:grpSpPr>
        <p:sp>
          <p:nvSpPr>
            <p:cNvPr id="134" name="Google Shape;134;p11"/>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11"/>
          <p:cNvGrpSpPr/>
          <p:nvPr/>
        </p:nvGrpSpPr>
        <p:grpSpPr>
          <a:xfrm>
            <a:off x="476850" y="356700"/>
            <a:ext cx="8190300" cy="4430100"/>
            <a:chOff x="476850" y="356700"/>
            <a:chExt cx="8190300" cy="4430100"/>
          </a:xfrm>
        </p:grpSpPr>
        <p:sp>
          <p:nvSpPr>
            <p:cNvPr id="137" name="Google Shape;137;p11"/>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1"/>
            <p:cNvGrpSpPr/>
            <p:nvPr/>
          </p:nvGrpSpPr>
          <p:grpSpPr>
            <a:xfrm>
              <a:off x="623600" y="905237"/>
              <a:ext cx="183000" cy="3333025"/>
              <a:chOff x="623600" y="926532"/>
              <a:chExt cx="183000" cy="3333025"/>
            </a:xfrm>
          </p:grpSpPr>
          <p:sp>
            <p:nvSpPr>
              <p:cNvPr id="139" name="Google Shape;139;p11"/>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5" name="Google Shape;145;p11"/>
          <p:cNvSpPr txBox="1"/>
          <p:nvPr>
            <p:ph hasCustomPrompt="1" type="title"/>
          </p:nvPr>
        </p:nvSpPr>
        <p:spPr>
          <a:xfrm>
            <a:off x="3627775" y="1404600"/>
            <a:ext cx="4801200" cy="1511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6" name="Google Shape;146;p11"/>
          <p:cNvSpPr txBox="1"/>
          <p:nvPr>
            <p:ph idx="1" type="subTitle"/>
          </p:nvPr>
        </p:nvSpPr>
        <p:spPr>
          <a:xfrm>
            <a:off x="3627775" y="3281700"/>
            <a:ext cx="48012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47" name="Shape 1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48" name="Shape 148"/>
        <p:cNvGrpSpPr/>
        <p:nvPr/>
      </p:nvGrpSpPr>
      <p:grpSpPr>
        <a:xfrm>
          <a:off x="0" y="0"/>
          <a:ext cx="0" cy="0"/>
          <a:chOff x="0" y="0"/>
          <a:chExt cx="0" cy="0"/>
        </a:xfrm>
      </p:grpSpPr>
      <p:grpSp>
        <p:nvGrpSpPr>
          <p:cNvPr id="149" name="Google Shape;149;p13"/>
          <p:cNvGrpSpPr/>
          <p:nvPr/>
        </p:nvGrpSpPr>
        <p:grpSpPr>
          <a:xfrm>
            <a:off x="238525" y="188850"/>
            <a:ext cx="8823083" cy="4776300"/>
            <a:chOff x="238525" y="188850"/>
            <a:chExt cx="8823083" cy="4776300"/>
          </a:xfrm>
        </p:grpSpPr>
        <p:sp>
          <p:nvSpPr>
            <p:cNvPr id="150" name="Google Shape;150;p13"/>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13"/>
          <p:cNvGrpSpPr/>
          <p:nvPr/>
        </p:nvGrpSpPr>
        <p:grpSpPr>
          <a:xfrm>
            <a:off x="476850" y="356700"/>
            <a:ext cx="8190300" cy="4430100"/>
            <a:chOff x="476850" y="356700"/>
            <a:chExt cx="8190300" cy="4430100"/>
          </a:xfrm>
        </p:grpSpPr>
        <p:sp>
          <p:nvSpPr>
            <p:cNvPr id="153" name="Google Shape;153;p13"/>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13"/>
            <p:cNvGrpSpPr/>
            <p:nvPr/>
          </p:nvGrpSpPr>
          <p:grpSpPr>
            <a:xfrm>
              <a:off x="623600" y="905237"/>
              <a:ext cx="183000" cy="3333025"/>
              <a:chOff x="623600" y="926532"/>
              <a:chExt cx="183000" cy="3333025"/>
            </a:xfrm>
          </p:grpSpPr>
          <p:sp>
            <p:nvSpPr>
              <p:cNvPr id="155" name="Google Shape;155;p13"/>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1" name="Google Shape;161;p13"/>
          <p:cNvSpPr txBox="1"/>
          <p:nvPr>
            <p:ph type="title"/>
          </p:nvPr>
        </p:nvSpPr>
        <p:spPr>
          <a:xfrm>
            <a:off x="1044800" y="535000"/>
            <a:ext cx="73842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2" name="Google Shape;162;p13"/>
          <p:cNvSpPr txBox="1"/>
          <p:nvPr>
            <p:ph hasCustomPrompt="1" idx="2" type="title"/>
          </p:nvPr>
        </p:nvSpPr>
        <p:spPr>
          <a:xfrm>
            <a:off x="1113552" y="1660350"/>
            <a:ext cx="1109100" cy="1005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5000">
                <a:solidFill>
                  <a:schemeClr val="l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63" name="Google Shape;163;p13"/>
          <p:cNvSpPr txBox="1"/>
          <p:nvPr>
            <p:ph idx="1" type="subTitle"/>
          </p:nvPr>
        </p:nvSpPr>
        <p:spPr>
          <a:xfrm>
            <a:off x="2221877" y="2026050"/>
            <a:ext cx="23313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4" name="Google Shape;164;p13"/>
          <p:cNvSpPr txBox="1"/>
          <p:nvPr>
            <p:ph hasCustomPrompt="1" idx="3" type="title"/>
          </p:nvPr>
        </p:nvSpPr>
        <p:spPr>
          <a:xfrm>
            <a:off x="4918650" y="1660350"/>
            <a:ext cx="1109100" cy="1005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5000">
                <a:solidFill>
                  <a:schemeClr val="l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65" name="Google Shape;165;p13"/>
          <p:cNvSpPr txBox="1"/>
          <p:nvPr>
            <p:ph idx="4" type="subTitle"/>
          </p:nvPr>
        </p:nvSpPr>
        <p:spPr>
          <a:xfrm>
            <a:off x="6027475" y="2024700"/>
            <a:ext cx="23313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6" name="Google Shape;166;p13"/>
          <p:cNvSpPr txBox="1"/>
          <p:nvPr>
            <p:ph hasCustomPrompt="1" idx="5" type="title"/>
          </p:nvPr>
        </p:nvSpPr>
        <p:spPr>
          <a:xfrm>
            <a:off x="1113114" y="3028900"/>
            <a:ext cx="1109100" cy="1005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5000">
                <a:solidFill>
                  <a:schemeClr val="l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67" name="Google Shape;167;p13"/>
          <p:cNvSpPr txBox="1"/>
          <p:nvPr>
            <p:ph idx="6" type="subTitle"/>
          </p:nvPr>
        </p:nvSpPr>
        <p:spPr>
          <a:xfrm>
            <a:off x="2222205" y="3394900"/>
            <a:ext cx="23313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8" name="Google Shape;168;p13"/>
          <p:cNvSpPr txBox="1"/>
          <p:nvPr>
            <p:ph hasCustomPrompt="1" idx="7" type="title"/>
          </p:nvPr>
        </p:nvSpPr>
        <p:spPr>
          <a:xfrm>
            <a:off x="4918337" y="3028900"/>
            <a:ext cx="1109700" cy="1005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5000">
                <a:solidFill>
                  <a:schemeClr val="l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69" name="Google Shape;169;p13"/>
          <p:cNvSpPr txBox="1"/>
          <p:nvPr>
            <p:ph idx="8" type="subTitle"/>
          </p:nvPr>
        </p:nvSpPr>
        <p:spPr>
          <a:xfrm>
            <a:off x="6028214" y="3394600"/>
            <a:ext cx="23310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0" name="Google Shape;170;p13"/>
          <p:cNvSpPr txBox="1"/>
          <p:nvPr>
            <p:ph idx="9" type="subTitle"/>
          </p:nvPr>
        </p:nvSpPr>
        <p:spPr>
          <a:xfrm>
            <a:off x="2221877" y="1660350"/>
            <a:ext cx="23313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1" name="Google Shape;171;p13"/>
          <p:cNvSpPr txBox="1"/>
          <p:nvPr>
            <p:ph idx="13" type="subTitle"/>
          </p:nvPr>
        </p:nvSpPr>
        <p:spPr>
          <a:xfrm>
            <a:off x="6027475" y="1661725"/>
            <a:ext cx="23313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2" name="Google Shape;172;p13"/>
          <p:cNvSpPr txBox="1"/>
          <p:nvPr>
            <p:ph idx="14" type="subTitle"/>
          </p:nvPr>
        </p:nvSpPr>
        <p:spPr>
          <a:xfrm>
            <a:off x="2222205" y="3029200"/>
            <a:ext cx="23313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3" name="Google Shape;173;p13"/>
          <p:cNvSpPr txBox="1"/>
          <p:nvPr>
            <p:ph idx="15" type="subTitle"/>
          </p:nvPr>
        </p:nvSpPr>
        <p:spPr>
          <a:xfrm>
            <a:off x="6028214" y="3028900"/>
            <a:ext cx="2329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74" name="Shape 174"/>
        <p:cNvGrpSpPr/>
        <p:nvPr/>
      </p:nvGrpSpPr>
      <p:grpSpPr>
        <a:xfrm>
          <a:off x="0" y="0"/>
          <a:ext cx="0" cy="0"/>
          <a:chOff x="0" y="0"/>
          <a:chExt cx="0" cy="0"/>
        </a:xfrm>
      </p:grpSpPr>
      <p:grpSp>
        <p:nvGrpSpPr>
          <p:cNvPr id="175" name="Google Shape;175;p14"/>
          <p:cNvGrpSpPr/>
          <p:nvPr/>
        </p:nvGrpSpPr>
        <p:grpSpPr>
          <a:xfrm>
            <a:off x="238525" y="188850"/>
            <a:ext cx="8823083" cy="4776300"/>
            <a:chOff x="238525" y="188850"/>
            <a:chExt cx="8823083" cy="4776300"/>
          </a:xfrm>
        </p:grpSpPr>
        <p:sp>
          <p:nvSpPr>
            <p:cNvPr id="176" name="Google Shape;176;p14"/>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4"/>
          <p:cNvGrpSpPr/>
          <p:nvPr/>
        </p:nvGrpSpPr>
        <p:grpSpPr>
          <a:xfrm>
            <a:off x="476850" y="356700"/>
            <a:ext cx="8190300" cy="4430100"/>
            <a:chOff x="476850" y="356700"/>
            <a:chExt cx="8190300" cy="4430100"/>
          </a:xfrm>
        </p:grpSpPr>
        <p:sp>
          <p:nvSpPr>
            <p:cNvPr id="179" name="Google Shape;179;p14"/>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14"/>
            <p:cNvGrpSpPr/>
            <p:nvPr/>
          </p:nvGrpSpPr>
          <p:grpSpPr>
            <a:xfrm>
              <a:off x="623600" y="905237"/>
              <a:ext cx="183000" cy="3333025"/>
              <a:chOff x="623600" y="926532"/>
              <a:chExt cx="183000" cy="3333025"/>
            </a:xfrm>
          </p:grpSpPr>
          <p:sp>
            <p:nvSpPr>
              <p:cNvPr id="181" name="Google Shape;181;p14"/>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7" name="Google Shape;187;p14"/>
          <p:cNvSpPr txBox="1"/>
          <p:nvPr>
            <p:ph type="title"/>
          </p:nvPr>
        </p:nvSpPr>
        <p:spPr>
          <a:xfrm>
            <a:off x="4919775" y="1520100"/>
            <a:ext cx="3509100" cy="14631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sz="2000">
                <a:latin typeface="Zilla Slab"/>
                <a:ea typeface="Zilla Slab"/>
                <a:cs typeface="Zilla Slab"/>
                <a:sym typeface="Zilla Slab"/>
              </a:defRPr>
            </a:lvl1pPr>
            <a:lvl2pPr lvl="1">
              <a:spcBef>
                <a:spcPts val="0"/>
              </a:spcBef>
              <a:spcAft>
                <a:spcPts val="0"/>
              </a:spcAft>
              <a:buSzPts val="3000"/>
              <a:buNone/>
              <a:defRPr>
                <a:latin typeface="Anaheim"/>
                <a:ea typeface="Anaheim"/>
                <a:cs typeface="Anaheim"/>
                <a:sym typeface="Anaheim"/>
              </a:defRPr>
            </a:lvl2pPr>
            <a:lvl3pPr lvl="2">
              <a:spcBef>
                <a:spcPts val="0"/>
              </a:spcBef>
              <a:spcAft>
                <a:spcPts val="0"/>
              </a:spcAft>
              <a:buSzPts val="3000"/>
              <a:buNone/>
              <a:defRPr>
                <a:latin typeface="Anaheim"/>
                <a:ea typeface="Anaheim"/>
                <a:cs typeface="Anaheim"/>
                <a:sym typeface="Anaheim"/>
              </a:defRPr>
            </a:lvl3pPr>
            <a:lvl4pPr lvl="3">
              <a:spcBef>
                <a:spcPts val="0"/>
              </a:spcBef>
              <a:spcAft>
                <a:spcPts val="0"/>
              </a:spcAft>
              <a:buSzPts val="3000"/>
              <a:buNone/>
              <a:defRPr>
                <a:latin typeface="Anaheim"/>
                <a:ea typeface="Anaheim"/>
                <a:cs typeface="Anaheim"/>
                <a:sym typeface="Anaheim"/>
              </a:defRPr>
            </a:lvl4pPr>
            <a:lvl5pPr lvl="4">
              <a:spcBef>
                <a:spcPts val="0"/>
              </a:spcBef>
              <a:spcAft>
                <a:spcPts val="0"/>
              </a:spcAft>
              <a:buSzPts val="3000"/>
              <a:buNone/>
              <a:defRPr>
                <a:latin typeface="Anaheim"/>
                <a:ea typeface="Anaheim"/>
                <a:cs typeface="Anaheim"/>
                <a:sym typeface="Anaheim"/>
              </a:defRPr>
            </a:lvl5pPr>
            <a:lvl6pPr lvl="5">
              <a:spcBef>
                <a:spcPts val="0"/>
              </a:spcBef>
              <a:spcAft>
                <a:spcPts val="0"/>
              </a:spcAft>
              <a:buSzPts val="3000"/>
              <a:buNone/>
              <a:defRPr>
                <a:latin typeface="Anaheim"/>
                <a:ea typeface="Anaheim"/>
                <a:cs typeface="Anaheim"/>
                <a:sym typeface="Anaheim"/>
              </a:defRPr>
            </a:lvl6pPr>
            <a:lvl7pPr lvl="6">
              <a:spcBef>
                <a:spcPts val="0"/>
              </a:spcBef>
              <a:spcAft>
                <a:spcPts val="0"/>
              </a:spcAft>
              <a:buSzPts val="3000"/>
              <a:buNone/>
              <a:defRPr>
                <a:latin typeface="Anaheim"/>
                <a:ea typeface="Anaheim"/>
                <a:cs typeface="Anaheim"/>
                <a:sym typeface="Anaheim"/>
              </a:defRPr>
            </a:lvl7pPr>
            <a:lvl8pPr lvl="7">
              <a:spcBef>
                <a:spcPts val="0"/>
              </a:spcBef>
              <a:spcAft>
                <a:spcPts val="0"/>
              </a:spcAft>
              <a:buSzPts val="3000"/>
              <a:buNone/>
              <a:defRPr>
                <a:latin typeface="Anaheim"/>
                <a:ea typeface="Anaheim"/>
                <a:cs typeface="Anaheim"/>
                <a:sym typeface="Anaheim"/>
              </a:defRPr>
            </a:lvl8pPr>
            <a:lvl9pPr lvl="8">
              <a:spcBef>
                <a:spcPts val="0"/>
              </a:spcBef>
              <a:spcAft>
                <a:spcPts val="0"/>
              </a:spcAft>
              <a:buSzPts val="3000"/>
              <a:buNone/>
              <a:defRPr>
                <a:latin typeface="Anaheim"/>
                <a:ea typeface="Anaheim"/>
                <a:cs typeface="Anaheim"/>
                <a:sym typeface="Anaheim"/>
              </a:defRPr>
            </a:lvl9pPr>
          </a:lstStyle>
          <a:p/>
        </p:txBody>
      </p:sp>
      <p:sp>
        <p:nvSpPr>
          <p:cNvPr id="188" name="Google Shape;188;p14"/>
          <p:cNvSpPr txBox="1"/>
          <p:nvPr>
            <p:ph idx="2" type="title"/>
          </p:nvPr>
        </p:nvSpPr>
        <p:spPr>
          <a:xfrm>
            <a:off x="4919925" y="3166200"/>
            <a:ext cx="3509100" cy="457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89" name="Shape 189"/>
        <p:cNvGrpSpPr/>
        <p:nvPr/>
      </p:nvGrpSpPr>
      <p:grpSpPr>
        <a:xfrm>
          <a:off x="0" y="0"/>
          <a:ext cx="0" cy="0"/>
          <a:chOff x="0" y="0"/>
          <a:chExt cx="0" cy="0"/>
        </a:xfrm>
      </p:grpSpPr>
      <p:grpSp>
        <p:nvGrpSpPr>
          <p:cNvPr id="190" name="Google Shape;190;p15"/>
          <p:cNvGrpSpPr/>
          <p:nvPr/>
        </p:nvGrpSpPr>
        <p:grpSpPr>
          <a:xfrm>
            <a:off x="238525" y="188850"/>
            <a:ext cx="8823083" cy="4776300"/>
            <a:chOff x="238525" y="188850"/>
            <a:chExt cx="8823083" cy="4776300"/>
          </a:xfrm>
        </p:grpSpPr>
        <p:sp>
          <p:nvSpPr>
            <p:cNvPr id="191" name="Google Shape;191;p15"/>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15"/>
          <p:cNvGrpSpPr/>
          <p:nvPr/>
        </p:nvGrpSpPr>
        <p:grpSpPr>
          <a:xfrm>
            <a:off x="476850" y="356700"/>
            <a:ext cx="8190300" cy="4430100"/>
            <a:chOff x="476850" y="356700"/>
            <a:chExt cx="8190300" cy="4430100"/>
          </a:xfrm>
        </p:grpSpPr>
        <p:sp>
          <p:nvSpPr>
            <p:cNvPr id="194" name="Google Shape;194;p15"/>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 name="Google Shape;195;p15"/>
            <p:cNvGrpSpPr/>
            <p:nvPr/>
          </p:nvGrpSpPr>
          <p:grpSpPr>
            <a:xfrm>
              <a:off x="623600" y="905237"/>
              <a:ext cx="183000" cy="3333025"/>
              <a:chOff x="623600" y="926532"/>
              <a:chExt cx="183000" cy="3333025"/>
            </a:xfrm>
          </p:grpSpPr>
          <p:sp>
            <p:nvSpPr>
              <p:cNvPr id="196" name="Google Shape;196;p15"/>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2" name="Google Shape;202;p15"/>
          <p:cNvGrpSpPr/>
          <p:nvPr/>
        </p:nvGrpSpPr>
        <p:grpSpPr>
          <a:xfrm>
            <a:off x="623600" y="905237"/>
            <a:ext cx="183000" cy="3333025"/>
            <a:chOff x="623600" y="926532"/>
            <a:chExt cx="183000" cy="3333025"/>
          </a:xfrm>
        </p:grpSpPr>
        <p:sp>
          <p:nvSpPr>
            <p:cNvPr id="203" name="Google Shape;203;p15"/>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p15"/>
          <p:cNvSpPr txBox="1"/>
          <p:nvPr>
            <p:ph type="title"/>
          </p:nvPr>
        </p:nvSpPr>
        <p:spPr>
          <a:xfrm>
            <a:off x="1044800" y="535000"/>
            <a:ext cx="7384200" cy="54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10" name="Shape 210"/>
        <p:cNvGrpSpPr/>
        <p:nvPr/>
      </p:nvGrpSpPr>
      <p:grpSpPr>
        <a:xfrm>
          <a:off x="0" y="0"/>
          <a:ext cx="0" cy="0"/>
          <a:chOff x="0" y="0"/>
          <a:chExt cx="0" cy="0"/>
        </a:xfrm>
      </p:grpSpPr>
      <p:grpSp>
        <p:nvGrpSpPr>
          <p:cNvPr id="211" name="Google Shape;211;p16"/>
          <p:cNvGrpSpPr/>
          <p:nvPr/>
        </p:nvGrpSpPr>
        <p:grpSpPr>
          <a:xfrm>
            <a:off x="238525" y="188850"/>
            <a:ext cx="8823083" cy="4776300"/>
            <a:chOff x="238525" y="188850"/>
            <a:chExt cx="8823083" cy="4776300"/>
          </a:xfrm>
        </p:grpSpPr>
        <p:sp>
          <p:nvSpPr>
            <p:cNvPr id="212" name="Google Shape;212;p16"/>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6"/>
          <p:cNvGrpSpPr/>
          <p:nvPr/>
        </p:nvGrpSpPr>
        <p:grpSpPr>
          <a:xfrm>
            <a:off x="476850" y="356700"/>
            <a:ext cx="8190300" cy="4430100"/>
            <a:chOff x="476850" y="356700"/>
            <a:chExt cx="8190300" cy="4430100"/>
          </a:xfrm>
        </p:grpSpPr>
        <p:sp>
          <p:nvSpPr>
            <p:cNvPr id="215" name="Google Shape;215;p16"/>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 name="Google Shape;216;p16"/>
            <p:cNvGrpSpPr/>
            <p:nvPr/>
          </p:nvGrpSpPr>
          <p:grpSpPr>
            <a:xfrm>
              <a:off x="623600" y="905237"/>
              <a:ext cx="183000" cy="3333025"/>
              <a:chOff x="623600" y="926532"/>
              <a:chExt cx="183000" cy="3333025"/>
            </a:xfrm>
          </p:grpSpPr>
          <p:sp>
            <p:nvSpPr>
              <p:cNvPr id="217" name="Google Shape;217;p16"/>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6"/>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6"/>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3" name="Google Shape;223;p16"/>
          <p:cNvSpPr txBox="1"/>
          <p:nvPr>
            <p:ph idx="1" type="subTitle"/>
          </p:nvPr>
        </p:nvSpPr>
        <p:spPr>
          <a:xfrm>
            <a:off x="1044850" y="2206050"/>
            <a:ext cx="3509100" cy="146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224" name="Google Shape;224;p16"/>
          <p:cNvSpPr txBox="1"/>
          <p:nvPr>
            <p:ph type="title"/>
          </p:nvPr>
        </p:nvSpPr>
        <p:spPr>
          <a:xfrm>
            <a:off x="1044850" y="1474350"/>
            <a:ext cx="3509100" cy="54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5" name="Google Shape;225;p16"/>
          <p:cNvSpPr/>
          <p:nvPr>
            <p:ph idx="2" type="pic"/>
          </p:nvPr>
        </p:nvSpPr>
        <p:spPr>
          <a:xfrm>
            <a:off x="4919800" y="718000"/>
            <a:ext cx="3509100" cy="37074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spTree>
      <p:nvGrpSpPr>
        <p:cNvPr id="226" name="Shape 226"/>
        <p:cNvGrpSpPr/>
        <p:nvPr/>
      </p:nvGrpSpPr>
      <p:grpSpPr>
        <a:xfrm>
          <a:off x="0" y="0"/>
          <a:ext cx="0" cy="0"/>
          <a:chOff x="0" y="0"/>
          <a:chExt cx="0" cy="0"/>
        </a:xfrm>
      </p:grpSpPr>
      <p:grpSp>
        <p:nvGrpSpPr>
          <p:cNvPr id="227" name="Google Shape;227;p17"/>
          <p:cNvGrpSpPr/>
          <p:nvPr/>
        </p:nvGrpSpPr>
        <p:grpSpPr>
          <a:xfrm>
            <a:off x="238525" y="188850"/>
            <a:ext cx="8823083" cy="4776300"/>
            <a:chOff x="238525" y="188850"/>
            <a:chExt cx="8823083" cy="4776300"/>
          </a:xfrm>
        </p:grpSpPr>
        <p:sp>
          <p:nvSpPr>
            <p:cNvPr id="228" name="Google Shape;228;p17"/>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7"/>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17"/>
          <p:cNvGrpSpPr/>
          <p:nvPr/>
        </p:nvGrpSpPr>
        <p:grpSpPr>
          <a:xfrm>
            <a:off x="476850" y="356700"/>
            <a:ext cx="8190300" cy="4430100"/>
            <a:chOff x="476850" y="356700"/>
            <a:chExt cx="8190300" cy="4430100"/>
          </a:xfrm>
        </p:grpSpPr>
        <p:sp>
          <p:nvSpPr>
            <p:cNvPr id="231" name="Google Shape;231;p17"/>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 name="Google Shape;232;p17"/>
            <p:cNvGrpSpPr/>
            <p:nvPr/>
          </p:nvGrpSpPr>
          <p:grpSpPr>
            <a:xfrm>
              <a:off x="623600" y="905237"/>
              <a:ext cx="183000" cy="3333025"/>
              <a:chOff x="623600" y="926532"/>
              <a:chExt cx="183000" cy="3333025"/>
            </a:xfrm>
          </p:grpSpPr>
          <p:sp>
            <p:nvSpPr>
              <p:cNvPr id="233" name="Google Shape;233;p17"/>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9" name="Google Shape;239;p17"/>
          <p:cNvSpPr txBox="1"/>
          <p:nvPr>
            <p:ph idx="1" type="subTitle"/>
          </p:nvPr>
        </p:nvSpPr>
        <p:spPr>
          <a:xfrm>
            <a:off x="1044850" y="2480400"/>
            <a:ext cx="3509100" cy="91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240" name="Google Shape;240;p17"/>
          <p:cNvSpPr txBox="1"/>
          <p:nvPr>
            <p:ph type="title"/>
          </p:nvPr>
        </p:nvSpPr>
        <p:spPr>
          <a:xfrm>
            <a:off x="1044850" y="1748700"/>
            <a:ext cx="3509100" cy="54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41" name="Shape 241"/>
        <p:cNvGrpSpPr/>
        <p:nvPr/>
      </p:nvGrpSpPr>
      <p:grpSpPr>
        <a:xfrm>
          <a:off x="0" y="0"/>
          <a:ext cx="0" cy="0"/>
          <a:chOff x="0" y="0"/>
          <a:chExt cx="0" cy="0"/>
        </a:xfrm>
      </p:grpSpPr>
      <p:grpSp>
        <p:nvGrpSpPr>
          <p:cNvPr id="242" name="Google Shape;242;p18"/>
          <p:cNvGrpSpPr/>
          <p:nvPr/>
        </p:nvGrpSpPr>
        <p:grpSpPr>
          <a:xfrm>
            <a:off x="238525" y="188850"/>
            <a:ext cx="8823083" cy="4776300"/>
            <a:chOff x="238525" y="188850"/>
            <a:chExt cx="8823083" cy="4776300"/>
          </a:xfrm>
        </p:grpSpPr>
        <p:sp>
          <p:nvSpPr>
            <p:cNvPr id="243" name="Google Shape;243;p18"/>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 name="Google Shape;245;p18"/>
          <p:cNvGrpSpPr/>
          <p:nvPr/>
        </p:nvGrpSpPr>
        <p:grpSpPr>
          <a:xfrm>
            <a:off x="476850" y="356700"/>
            <a:ext cx="8190300" cy="4430100"/>
            <a:chOff x="476850" y="356700"/>
            <a:chExt cx="8190300" cy="4430100"/>
          </a:xfrm>
        </p:grpSpPr>
        <p:sp>
          <p:nvSpPr>
            <p:cNvPr id="246" name="Google Shape;246;p18"/>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18"/>
            <p:cNvGrpSpPr/>
            <p:nvPr/>
          </p:nvGrpSpPr>
          <p:grpSpPr>
            <a:xfrm>
              <a:off x="623600" y="905237"/>
              <a:ext cx="183000" cy="3333025"/>
              <a:chOff x="623600" y="926532"/>
              <a:chExt cx="183000" cy="3333025"/>
            </a:xfrm>
          </p:grpSpPr>
          <p:sp>
            <p:nvSpPr>
              <p:cNvPr id="248" name="Google Shape;248;p18"/>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4" name="Google Shape;254;p18"/>
          <p:cNvSpPr txBox="1"/>
          <p:nvPr>
            <p:ph type="title"/>
          </p:nvPr>
        </p:nvSpPr>
        <p:spPr>
          <a:xfrm>
            <a:off x="1042416" y="539496"/>
            <a:ext cx="72672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5" name="Google Shape;255;p18"/>
          <p:cNvSpPr txBox="1"/>
          <p:nvPr>
            <p:ph idx="1" type="subTitle"/>
          </p:nvPr>
        </p:nvSpPr>
        <p:spPr>
          <a:xfrm>
            <a:off x="1042800" y="2571700"/>
            <a:ext cx="2222100" cy="457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0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6" name="Google Shape;256;p18"/>
          <p:cNvSpPr txBox="1"/>
          <p:nvPr>
            <p:ph idx="2" type="subTitle"/>
          </p:nvPr>
        </p:nvSpPr>
        <p:spPr>
          <a:xfrm>
            <a:off x="1042800" y="2962400"/>
            <a:ext cx="2222100" cy="128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 name="Google Shape;257;p18"/>
          <p:cNvSpPr txBox="1"/>
          <p:nvPr>
            <p:ph idx="3" type="subTitle"/>
          </p:nvPr>
        </p:nvSpPr>
        <p:spPr>
          <a:xfrm>
            <a:off x="3629200" y="2962400"/>
            <a:ext cx="2215500" cy="128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8" name="Google Shape;258;p18"/>
          <p:cNvSpPr txBox="1"/>
          <p:nvPr>
            <p:ph idx="4" type="subTitle"/>
          </p:nvPr>
        </p:nvSpPr>
        <p:spPr>
          <a:xfrm>
            <a:off x="6209800" y="2962400"/>
            <a:ext cx="2218200" cy="128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9" name="Google Shape;259;p18"/>
          <p:cNvSpPr txBox="1"/>
          <p:nvPr>
            <p:ph idx="5" type="subTitle"/>
          </p:nvPr>
        </p:nvSpPr>
        <p:spPr>
          <a:xfrm>
            <a:off x="3627850" y="2571700"/>
            <a:ext cx="2218200" cy="457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0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60" name="Google Shape;260;p18"/>
          <p:cNvSpPr txBox="1"/>
          <p:nvPr>
            <p:ph idx="6" type="subTitle"/>
          </p:nvPr>
        </p:nvSpPr>
        <p:spPr>
          <a:xfrm>
            <a:off x="6209800" y="2571700"/>
            <a:ext cx="2218200" cy="457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0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61" name="Shape 261"/>
        <p:cNvGrpSpPr/>
        <p:nvPr/>
      </p:nvGrpSpPr>
      <p:grpSpPr>
        <a:xfrm>
          <a:off x="0" y="0"/>
          <a:ext cx="0" cy="0"/>
          <a:chOff x="0" y="0"/>
          <a:chExt cx="0" cy="0"/>
        </a:xfrm>
      </p:grpSpPr>
      <p:grpSp>
        <p:nvGrpSpPr>
          <p:cNvPr id="262" name="Google Shape;262;p19"/>
          <p:cNvGrpSpPr/>
          <p:nvPr/>
        </p:nvGrpSpPr>
        <p:grpSpPr>
          <a:xfrm>
            <a:off x="238525" y="188850"/>
            <a:ext cx="8823083" cy="4776300"/>
            <a:chOff x="238525" y="188850"/>
            <a:chExt cx="8823083" cy="4776300"/>
          </a:xfrm>
        </p:grpSpPr>
        <p:sp>
          <p:nvSpPr>
            <p:cNvPr id="263" name="Google Shape;263;p19"/>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19"/>
          <p:cNvGrpSpPr/>
          <p:nvPr/>
        </p:nvGrpSpPr>
        <p:grpSpPr>
          <a:xfrm>
            <a:off x="476850" y="356700"/>
            <a:ext cx="8190300" cy="4430100"/>
            <a:chOff x="476850" y="356700"/>
            <a:chExt cx="8190300" cy="4430100"/>
          </a:xfrm>
        </p:grpSpPr>
        <p:sp>
          <p:nvSpPr>
            <p:cNvPr id="266" name="Google Shape;266;p19"/>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 name="Google Shape;267;p19"/>
            <p:cNvGrpSpPr/>
            <p:nvPr/>
          </p:nvGrpSpPr>
          <p:grpSpPr>
            <a:xfrm>
              <a:off x="623600" y="905237"/>
              <a:ext cx="183000" cy="3333025"/>
              <a:chOff x="623600" y="926532"/>
              <a:chExt cx="183000" cy="3333025"/>
            </a:xfrm>
          </p:grpSpPr>
          <p:sp>
            <p:nvSpPr>
              <p:cNvPr id="268" name="Google Shape;268;p19"/>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9"/>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9"/>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4" name="Google Shape;274;p19"/>
          <p:cNvSpPr txBox="1"/>
          <p:nvPr>
            <p:ph type="title"/>
          </p:nvPr>
        </p:nvSpPr>
        <p:spPr>
          <a:xfrm>
            <a:off x="1044325" y="535000"/>
            <a:ext cx="73845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5" name="Google Shape;275;p19"/>
          <p:cNvSpPr txBox="1"/>
          <p:nvPr>
            <p:ph idx="1" type="subTitle"/>
          </p:nvPr>
        </p:nvSpPr>
        <p:spPr>
          <a:xfrm>
            <a:off x="1044325" y="2575628"/>
            <a:ext cx="1572900" cy="457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76" name="Google Shape;276;p19"/>
          <p:cNvSpPr txBox="1"/>
          <p:nvPr>
            <p:ph idx="2" type="subTitle"/>
          </p:nvPr>
        </p:nvSpPr>
        <p:spPr>
          <a:xfrm>
            <a:off x="1044325" y="2959745"/>
            <a:ext cx="1572900" cy="12801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7" name="Google Shape;277;p19"/>
          <p:cNvSpPr txBox="1"/>
          <p:nvPr>
            <p:ph idx="3" type="subTitle"/>
          </p:nvPr>
        </p:nvSpPr>
        <p:spPr>
          <a:xfrm>
            <a:off x="4918959" y="2959749"/>
            <a:ext cx="1572900" cy="12801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8" name="Google Shape;278;p19"/>
          <p:cNvSpPr txBox="1"/>
          <p:nvPr>
            <p:ph idx="4" type="subTitle"/>
          </p:nvPr>
        </p:nvSpPr>
        <p:spPr>
          <a:xfrm>
            <a:off x="2981850" y="2959747"/>
            <a:ext cx="1572900" cy="12801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9" name="Google Shape;279;p19"/>
          <p:cNvSpPr txBox="1"/>
          <p:nvPr>
            <p:ph idx="5" type="subTitle"/>
          </p:nvPr>
        </p:nvSpPr>
        <p:spPr>
          <a:xfrm>
            <a:off x="6856898" y="2959750"/>
            <a:ext cx="1572900" cy="12801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0" name="Google Shape;280;p19"/>
          <p:cNvSpPr txBox="1"/>
          <p:nvPr>
            <p:ph idx="6" type="subTitle"/>
          </p:nvPr>
        </p:nvSpPr>
        <p:spPr>
          <a:xfrm>
            <a:off x="2983350" y="2575626"/>
            <a:ext cx="1571400" cy="457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81" name="Google Shape;281;p19"/>
          <p:cNvSpPr txBox="1"/>
          <p:nvPr>
            <p:ph idx="7" type="subTitle"/>
          </p:nvPr>
        </p:nvSpPr>
        <p:spPr>
          <a:xfrm>
            <a:off x="4918959" y="2576315"/>
            <a:ext cx="1572900" cy="457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82" name="Google Shape;282;p19"/>
          <p:cNvSpPr txBox="1"/>
          <p:nvPr>
            <p:ph idx="8" type="subTitle"/>
          </p:nvPr>
        </p:nvSpPr>
        <p:spPr>
          <a:xfrm>
            <a:off x="6856898" y="2575217"/>
            <a:ext cx="1572900" cy="457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83" name="Shape 283"/>
        <p:cNvGrpSpPr/>
        <p:nvPr/>
      </p:nvGrpSpPr>
      <p:grpSpPr>
        <a:xfrm>
          <a:off x="0" y="0"/>
          <a:ext cx="0" cy="0"/>
          <a:chOff x="0" y="0"/>
          <a:chExt cx="0" cy="0"/>
        </a:xfrm>
      </p:grpSpPr>
      <p:grpSp>
        <p:nvGrpSpPr>
          <p:cNvPr id="284" name="Google Shape;284;p20"/>
          <p:cNvGrpSpPr/>
          <p:nvPr/>
        </p:nvGrpSpPr>
        <p:grpSpPr>
          <a:xfrm>
            <a:off x="238525" y="188850"/>
            <a:ext cx="8823083" cy="4776300"/>
            <a:chOff x="238525" y="188850"/>
            <a:chExt cx="8823083" cy="4776300"/>
          </a:xfrm>
        </p:grpSpPr>
        <p:sp>
          <p:nvSpPr>
            <p:cNvPr id="285" name="Google Shape;285;p20"/>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0"/>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20"/>
          <p:cNvGrpSpPr/>
          <p:nvPr/>
        </p:nvGrpSpPr>
        <p:grpSpPr>
          <a:xfrm>
            <a:off x="476850" y="356700"/>
            <a:ext cx="8190300" cy="4430100"/>
            <a:chOff x="476850" y="356700"/>
            <a:chExt cx="8190300" cy="4430100"/>
          </a:xfrm>
        </p:grpSpPr>
        <p:sp>
          <p:nvSpPr>
            <p:cNvPr id="288" name="Google Shape;288;p20"/>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20"/>
            <p:cNvGrpSpPr/>
            <p:nvPr/>
          </p:nvGrpSpPr>
          <p:grpSpPr>
            <a:xfrm>
              <a:off x="623600" y="905237"/>
              <a:ext cx="183000" cy="3333025"/>
              <a:chOff x="623600" y="926532"/>
              <a:chExt cx="183000" cy="3333025"/>
            </a:xfrm>
          </p:grpSpPr>
          <p:sp>
            <p:nvSpPr>
              <p:cNvPr id="290" name="Google Shape;290;p20"/>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0"/>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0"/>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0"/>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0"/>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0"/>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6" name="Google Shape;296;p20"/>
          <p:cNvSpPr txBox="1"/>
          <p:nvPr>
            <p:ph idx="1" type="subTitle"/>
          </p:nvPr>
        </p:nvSpPr>
        <p:spPr>
          <a:xfrm>
            <a:off x="2153900" y="2736911"/>
            <a:ext cx="2400000" cy="5943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7" name="Google Shape;297;p20"/>
          <p:cNvSpPr txBox="1"/>
          <p:nvPr>
            <p:ph idx="2" type="subTitle"/>
          </p:nvPr>
        </p:nvSpPr>
        <p:spPr>
          <a:xfrm>
            <a:off x="2153900" y="3833669"/>
            <a:ext cx="2400000" cy="5943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8" name="Google Shape;298;p20"/>
          <p:cNvSpPr txBox="1"/>
          <p:nvPr>
            <p:ph idx="3" type="subTitle"/>
          </p:nvPr>
        </p:nvSpPr>
        <p:spPr>
          <a:xfrm>
            <a:off x="6029275" y="2733008"/>
            <a:ext cx="2400000" cy="5943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9" name="Google Shape;299;p20"/>
          <p:cNvSpPr txBox="1"/>
          <p:nvPr>
            <p:ph idx="4" type="subTitle"/>
          </p:nvPr>
        </p:nvSpPr>
        <p:spPr>
          <a:xfrm>
            <a:off x="2153900" y="1636241"/>
            <a:ext cx="2400000" cy="5943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0" name="Google Shape;300;p20"/>
          <p:cNvSpPr txBox="1"/>
          <p:nvPr>
            <p:ph idx="5" type="subTitle"/>
          </p:nvPr>
        </p:nvSpPr>
        <p:spPr>
          <a:xfrm>
            <a:off x="6029275" y="1636241"/>
            <a:ext cx="2400000" cy="5943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1" name="Google Shape;301;p20"/>
          <p:cNvSpPr txBox="1"/>
          <p:nvPr>
            <p:ph idx="6" type="subTitle"/>
          </p:nvPr>
        </p:nvSpPr>
        <p:spPr>
          <a:xfrm>
            <a:off x="6029275" y="3833576"/>
            <a:ext cx="2400000" cy="5943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2" name="Google Shape;302;p20"/>
          <p:cNvSpPr txBox="1"/>
          <p:nvPr>
            <p:ph idx="7" type="subTitle"/>
          </p:nvPr>
        </p:nvSpPr>
        <p:spPr>
          <a:xfrm>
            <a:off x="2153900" y="2367370"/>
            <a:ext cx="24000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3" name="Google Shape;303;p20"/>
          <p:cNvSpPr txBox="1"/>
          <p:nvPr>
            <p:ph idx="8" type="subTitle"/>
          </p:nvPr>
        </p:nvSpPr>
        <p:spPr>
          <a:xfrm>
            <a:off x="2153900" y="3464128"/>
            <a:ext cx="24000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4" name="Google Shape;304;p20"/>
          <p:cNvSpPr txBox="1"/>
          <p:nvPr>
            <p:ph idx="9" type="subTitle"/>
          </p:nvPr>
        </p:nvSpPr>
        <p:spPr>
          <a:xfrm>
            <a:off x="6029275" y="2363467"/>
            <a:ext cx="24000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5" name="Google Shape;305;p20"/>
          <p:cNvSpPr txBox="1"/>
          <p:nvPr>
            <p:ph idx="13" type="subTitle"/>
          </p:nvPr>
        </p:nvSpPr>
        <p:spPr>
          <a:xfrm>
            <a:off x="2153900" y="1266700"/>
            <a:ext cx="24000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6" name="Google Shape;306;p20"/>
          <p:cNvSpPr txBox="1"/>
          <p:nvPr>
            <p:ph idx="14" type="subTitle"/>
          </p:nvPr>
        </p:nvSpPr>
        <p:spPr>
          <a:xfrm>
            <a:off x="6029275" y="1266700"/>
            <a:ext cx="24000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7" name="Google Shape;307;p20"/>
          <p:cNvSpPr txBox="1"/>
          <p:nvPr>
            <p:ph idx="15" type="subTitle"/>
          </p:nvPr>
        </p:nvSpPr>
        <p:spPr>
          <a:xfrm>
            <a:off x="6029275" y="3465235"/>
            <a:ext cx="24000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8" name="Google Shape;308;p20"/>
          <p:cNvSpPr txBox="1"/>
          <p:nvPr>
            <p:ph type="title"/>
          </p:nvPr>
        </p:nvSpPr>
        <p:spPr>
          <a:xfrm>
            <a:off x="1043825" y="535275"/>
            <a:ext cx="73851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grpSp>
        <p:nvGrpSpPr>
          <p:cNvPr id="24" name="Google Shape;24;p3"/>
          <p:cNvGrpSpPr/>
          <p:nvPr/>
        </p:nvGrpSpPr>
        <p:grpSpPr>
          <a:xfrm>
            <a:off x="238525" y="188850"/>
            <a:ext cx="8823083" cy="4776300"/>
            <a:chOff x="238525" y="188850"/>
            <a:chExt cx="8823083" cy="4776300"/>
          </a:xfrm>
        </p:grpSpPr>
        <p:sp>
          <p:nvSpPr>
            <p:cNvPr id="25" name="Google Shape;25;p3"/>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 name="Google Shape;27;p3"/>
          <p:cNvGrpSpPr/>
          <p:nvPr/>
        </p:nvGrpSpPr>
        <p:grpSpPr>
          <a:xfrm>
            <a:off x="476850" y="356700"/>
            <a:ext cx="8190300" cy="4430100"/>
            <a:chOff x="476850" y="356700"/>
            <a:chExt cx="8190300" cy="4430100"/>
          </a:xfrm>
        </p:grpSpPr>
        <p:sp>
          <p:nvSpPr>
            <p:cNvPr id="28" name="Google Shape;28;p3"/>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3"/>
            <p:cNvGrpSpPr/>
            <p:nvPr/>
          </p:nvGrpSpPr>
          <p:grpSpPr>
            <a:xfrm>
              <a:off x="623600" y="905237"/>
              <a:ext cx="183000" cy="3333025"/>
              <a:chOff x="623600" y="926532"/>
              <a:chExt cx="183000" cy="3333025"/>
            </a:xfrm>
          </p:grpSpPr>
          <p:sp>
            <p:nvSpPr>
              <p:cNvPr id="30" name="Google Shape;30;p3"/>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 name="Google Shape;36;p3"/>
          <p:cNvSpPr txBox="1"/>
          <p:nvPr>
            <p:ph type="title"/>
          </p:nvPr>
        </p:nvSpPr>
        <p:spPr>
          <a:xfrm>
            <a:off x="1044800" y="2297250"/>
            <a:ext cx="4801200" cy="109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7" name="Google Shape;37;p3"/>
          <p:cNvSpPr txBox="1"/>
          <p:nvPr>
            <p:ph hasCustomPrompt="1" idx="2" type="title"/>
          </p:nvPr>
        </p:nvSpPr>
        <p:spPr>
          <a:xfrm>
            <a:off x="1044800" y="925650"/>
            <a:ext cx="1828800" cy="1371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6000"/>
              <a:buNone/>
              <a:defRPr sz="9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8" name="Google Shape;38;p3"/>
          <p:cNvSpPr txBox="1"/>
          <p:nvPr>
            <p:ph idx="1" type="subTitle"/>
          </p:nvPr>
        </p:nvSpPr>
        <p:spPr>
          <a:xfrm>
            <a:off x="1044800" y="3760650"/>
            <a:ext cx="4801200" cy="45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309" name="Shape 309"/>
        <p:cNvGrpSpPr/>
        <p:nvPr/>
      </p:nvGrpSpPr>
      <p:grpSpPr>
        <a:xfrm>
          <a:off x="0" y="0"/>
          <a:ext cx="0" cy="0"/>
          <a:chOff x="0" y="0"/>
          <a:chExt cx="0" cy="0"/>
        </a:xfrm>
      </p:grpSpPr>
      <p:grpSp>
        <p:nvGrpSpPr>
          <p:cNvPr id="310" name="Google Shape;310;p21"/>
          <p:cNvGrpSpPr/>
          <p:nvPr/>
        </p:nvGrpSpPr>
        <p:grpSpPr>
          <a:xfrm>
            <a:off x="238525" y="188850"/>
            <a:ext cx="8823083" cy="4776300"/>
            <a:chOff x="238525" y="188850"/>
            <a:chExt cx="8823083" cy="4776300"/>
          </a:xfrm>
        </p:grpSpPr>
        <p:sp>
          <p:nvSpPr>
            <p:cNvPr id="311" name="Google Shape;311;p21"/>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1"/>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21"/>
          <p:cNvGrpSpPr/>
          <p:nvPr/>
        </p:nvGrpSpPr>
        <p:grpSpPr>
          <a:xfrm>
            <a:off x="476850" y="356700"/>
            <a:ext cx="8190300" cy="4430100"/>
            <a:chOff x="476850" y="356700"/>
            <a:chExt cx="8190300" cy="4430100"/>
          </a:xfrm>
        </p:grpSpPr>
        <p:sp>
          <p:nvSpPr>
            <p:cNvPr id="314" name="Google Shape;314;p21"/>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 name="Google Shape;315;p21"/>
            <p:cNvGrpSpPr/>
            <p:nvPr/>
          </p:nvGrpSpPr>
          <p:grpSpPr>
            <a:xfrm>
              <a:off x="623600" y="905237"/>
              <a:ext cx="183000" cy="3333025"/>
              <a:chOff x="623600" y="926532"/>
              <a:chExt cx="183000" cy="3333025"/>
            </a:xfrm>
          </p:grpSpPr>
          <p:sp>
            <p:nvSpPr>
              <p:cNvPr id="316" name="Google Shape;316;p21"/>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1"/>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1"/>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1"/>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1"/>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2" name="Google Shape;322;p21"/>
          <p:cNvSpPr txBox="1"/>
          <p:nvPr>
            <p:ph type="title"/>
          </p:nvPr>
        </p:nvSpPr>
        <p:spPr>
          <a:xfrm>
            <a:off x="3627650" y="533550"/>
            <a:ext cx="4801200" cy="55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3" name="Google Shape;323;p21"/>
          <p:cNvSpPr txBox="1"/>
          <p:nvPr>
            <p:ph hasCustomPrompt="1" idx="2" type="title"/>
          </p:nvPr>
        </p:nvSpPr>
        <p:spPr>
          <a:xfrm>
            <a:off x="3627847" y="1266700"/>
            <a:ext cx="4801200" cy="914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5"/>
              </a:buClr>
              <a:buSzPts val="3000"/>
              <a:buNone/>
              <a:defRPr sz="6000">
                <a:solidFill>
                  <a:schemeClr val="lt1"/>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24" name="Google Shape;324;p21"/>
          <p:cNvSpPr txBox="1"/>
          <p:nvPr>
            <p:ph idx="1" type="subTitle"/>
          </p:nvPr>
        </p:nvSpPr>
        <p:spPr>
          <a:xfrm flipH="1">
            <a:off x="3627773" y="2253528"/>
            <a:ext cx="48012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325" name="Google Shape;325;p21"/>
          <p:cNvSpPr txBox="1"/>
          <p:nvPr>
            <p:ph hasCustomPrompt="1" idx="3" type="title"/>
          </p:nvPr>
        </p:nvSpPr>
        <p:spPr>
          <a:xfrm>
            <a:off x="3627847" y="3077597"/>
            <a:ext cx="4801200" cy="914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5"/>
              </a:buClr>
              <a:buSzPts val="3000"/>
              <a:buNone/>
              <a:defRPr sz="6000">
                <a:solidFill>
                  <a:schemeClr val="lt1"/>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26" name="Google Shape;326;p21"/>
          <p:cNvSpPr txBox="1"/>
          <p:nvPr>
            <p:ph idx="4" type="subTitle"/>
          </p:nvPr>
        </p:nvSpPr>
        <p:spPr>
          <a:xfrm flipH="1">
            <a:off x="3627773" y="4059925"/>
            <a:ext cx="48012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327" name="Shape 327"/>
        <p:cNvGrpSpPr/>
        <p:nvPr/>
      </p:nvGrpSpPr>
      <p:grpSpPr>
        <a:xfrm>
          <a:off x="0" y="0"/>
          <a:ext cx="0" cy="0"/>
          <a:chOff x="0" y="0"/>
          <a:chExt cx="0" cy="0"/>
        </a:xfrm>
      </p:grpSpPr>
      <p:grpSp>
        <p:nvGrpSpPr>
          <p:cNvPr id="328" name="Google Shape;328;p22"/>
          <p:cNvGrpSpPr/>
          <p:nvPr/>
        </p:nvGrpSpPr>
        <p:grpSpPr>
          <a:xfrm>
            <a:off x="238525" y="188850"/>
            <a:ext cx="8823083" cy="4776300"/>
            <a:chOff x="238525" y="188850"/>
            <a:chExt cx="8823083" cy="4776300"/>
          </a:xfrm>
        </p:grpSpPr>
        <p:sp>
          <p:nvSpPr>
            <p:cNvPr id="329" name="Google Shape;329;p22"/>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2"/>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22"/>
          <p:cNvGrpSpPr/>
          <p:nvPr/>
        </p:nvGrpSpPr>
        <p:grpSpPr>
          <a:xfrm>
            <a:off x="476850" y="356700"/>
            <a:ext cx="8190300" cy="4430100"/>
            <a:chOff x="476850" y="356700"/>
            <a:chExt cx="8190300" cy="4430100"/>
          </a:xfrm>
        </p:grpSpPr>
        <p:sp>
          <p:nvSpPr>
            <p:cNvPr id="332" name="Google Shape;332;p22"/>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22"/>
            <p:cNvGrpSpPr/>
            <p:nvPr/>
          </p:nvGrpSpPr>
          <p:grpSpPr>
            <a:xfrm>
              <a:off x="623600" y="905237"/>
              <a:ext cx="183000" cy="3333025"/>
              <a:chOff x="623600" y="926532"/>
              <a:chExt cx="183000" cy="3333025"/>
            </a:xfrm>
          </p:grpSpPr>
          <p:sp>
            <p:nvSpPr>
              <p:cNvPr id="334" name="Google Shape;334;p22"/>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2"/>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2"/>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2"/>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2"/>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2"/>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0" name="Google Shape;340;p22"/>
          <p:cNvSpPr txBox="1"/>
          <p:nvPr>
            <p:ph type="title"/>
          </p:nvPr>
        </p:nvSpPr>
        <p:spPr>
          <a:xfrm>
            <a:off x="2450900" y="535000"/>
            <a:ext cx="4572000" cy="914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41" name="Google Shape;341;p22"/>
          <p:cNvSpPr txBox="1"/>
          <p:nvPr>
            <p:ph idx="1" type="subTitle"/>
          </p:nvPr>
        </p:nvSpPr>
        <p:spPr>
          <a:xfrm>
            <a:off x="2450900" y="1815400"/>
            <a:ext cx="4572000" cy="103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2" name="Google Shape;342;p22"/>
          <p:cNvSpPr txBox="1"/>
          <p:nvPr/>
        </p:nvSpPr>
        <p:spPr>
          <a:xfrm>
            <a:off x="2450597" y="3419600"/>
            <a:ext cx="4572000" cy="640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100">
                <a:solidFill>
                  <a:schemeClr val="dk1"/>
                </a:solidFill>
                <a:latin typeface="Zilla Slab"/>
                <a:ea typeface="Zilla Slab"/>
                <a:cs typeface="Zilla Slab"/>
                <a:sym typeface="Zilla Slab"/>
              </a:rPr>
              <a:t>CREDITS</a:t>
            </a:r>
            <a:r>
              <a:rPr lang="en" sz="1100">
                <a:solidFill>
                  <a:schemeClr val="dk1"/>
                </a:solidFill>
                <a:latin typeface="Zilla Slab"/>
                <a:ea typeface="Zilla Slab"/>
                <a:cs typeface="Zilla Slab"/>
                <a:sym typeface="Zilla Slab"/>
              </a:rPr>
              <a:t>: This presentation template was created by </a:t>
            </a:r>
            <a:r>
              <a:rPr b="1" lang="en" sz="1100" u="sng">
                <a:solidFill>
                  <a:schemeClr val="dk1"/>
                </a:solidFill>
                <a:latin typeface="Zilla Slab"/>
                <a:ea typeface="Zilla Slab"/>
                <a:cs typeface="Zilla Slab"/>
                <a:sym typeface="Zilla Slab"/>
                <a:hlinkClick r:id="rId2">
                  <a:extLst>
                    <a:ext uri="{A12FA001-AC4F-418D-AE19-62706E023703}">
                      <ahyp:hlinkClr val="tx"/>
                    </a:ext>
                  </a:extLst>
                </a:hlinkClick>
              </a:rPr>
              <a:t>Slidesgo</a:t>
            </a:r>
            <a:r>
              <a:rPr lang="en" sz="1100">
                <a:solidFill>
                  <a:schemeClr val="dk1"/>
                </a:solidFill>
                <a:latin typeface="Zilla Slab"/>
                <a:ea typeface="Zilla Slab"/>
                <a:cs typeface="Zilla Slab"/>
                <a:sym typeface="Zilla Slab"/>
              </a:rPr>
              <a:t>, and includes icons by </a:t>
            </a:r>
            <a:r>
              <a:rPr b="1" lang="en" sz="1100" u="sng">
                <a:solidFill>
                  <a:schemeClr val="dk1"/>
                </a:solidFill>
                <a:latin typeface="Zilla Slab"/>
                <a:ea typeface="Zilla Slab"/>
                <a:cs typeface="Zilla Slab"/>
                <a:sym typeface="Zilla Slab"/>
                <a:hlinkClick r:id="rId3">
                  <a:extLst>
                    <a:ext uri="{A12FA001-AC4F-418D-AE19-62706E023703}">
                      <ahyp:hlinkClr val="tx"/>
                    </a:ext>
                  </a:extLst>
                </a:hlinkClick>
              </a:rPr>
              <a:t>Flaticon</a:t>
            </a:r>
            <a:r>
              <a:rPr lang="en" sz="1100">
                <a:solidFill>
                  <a:schemeClr val="dk1"/>
                </a:solidFill>
                <a:latin typeface="Zilla Slab"/>
                <a:ea typeface="Zilla Slab"/>
                <a:cs typeface="Zilla Slab"/>
                <a:sym typeface="Zilla Slab"/>
              </a:rPr>
              <a:t>, and infographics &amp; images by </a:t>
            </a:r>
            <a:r>
              <a:rPr b="1" lang="en" sz="1100" u="sng">
                <a:solidFill>
                  <a:schemeClr val="dk1"/>
                </a:solidFill>
                <a:latin typeface="Zilla Slab"/>
                <a:ea typeface="Zilla Slab"/>
                <a:cs typeface="Zilla Slab"/>
                <a:sym typeface="Zilla Slab"/>
                <a:hlinkClick r:id="rId4">
                  <a:extLst>
                    <a:ext uri="{A12FA001-AC4F-418D-AE19-62706E023703}">
                      <ahyp:hlinkClr val="tx"/>
                    </a:ext>
                  </a:extLst>
                </a:hlinkClick>
              </a:rPr>
              <a:t>Freepik</a:t>
            </a:r>
            <a:r>
              <a:rPr b="1" lang="en" sz="1100" u="sng">
                <a:solidFill>
                  <a:schemeClr val="dk1"/>
                </a:solidFill>
                <a:latin typeface="Zilla Slab"/>
                <a:ea typeface="Zilla Slab"/>
                <a:cs typeface="Zilla Slab"/>
                <a:sym typeface="Zilla Slab"/>
              </a:rPr>
              <a:t> </a:t>
            </a:r>
            <a:endParaRPr b="1" sz="1100" u="sng">
              <a:solidFill>
                <a:schemeClr val="dk1"/>
              </a:solidFill>
              <a:latin typeface="Zilla Slab"/>
              <a:ea typeface="Zilla Slab"/>
              <a:cs typeface="Zilla Slab"/>
              <a:sym typeface="Zilla Slab"/>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accent4"/>
        </a:solidFill>
      </p:bgPr>
    </p:bg>
    <p:spTree>
      <p:nvGrpSpPr>
        <p:cNvPr id="343" name="Shape 343"/>
        <p:cNvGrpSpPr/>
        <p:nvPr/>
      </p:nvGrpSpPr>
      <p:grpSpPr>
        <a:xfrm>
          <a:off x="0" y="0"/>
          <a:ext cx="0" cy="0"/>
          <a:chOff x="0" y="0"/>
          <a:chExt cx="0" cy="0"/>
        </a:xfrm>
      </p:grpSpPr>
      <p:grpSp>
        <p:nvGrpSpPr>
          <p:cNvPr id="344" name="Google Shape;344;p23"/>
          <p:cNvGrpSpPr/>
          <p:nvPr/>
        </p:nvGrpSpPr>
        <p:grpSpPr>
          <a:xfrm>
            <a:off x="238525" y="188850"/>
            <a:ext cx="8823083" cy="4776300"/>
            <a:chOff x="238525" y="188850"/>
            <a:chExt cx="8823083" cy="4776300"/>
          </a:xfrm>
        </p:grpSpPr>
        <p:sp>
          <p:nvSpPr>
            <p:cNvPr id="345" name="Google Shape;345;p23"/>
            <p:cNvSpPr/>
            <p:nvPr/>
          </p:nvSpPr>
          <p:spPr>
            <a:xfrm>
              <a:off x="238525" y="188850"/>
              <a:ext cx="8667000" cy="4776300"/>
            </a:xfrm>
            <a:prstGeom prst="roundRect">
              <a:avLst>
                <a:gd fmla="val 375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23"/>
          <p:cNvGrpSpPr/>
          <p:nvPr/>
        </p:nvGrpSpPr>
        <p:grpSpPr>
          <a:xfrm>
            <a:off x="476850" y="356700"/>
            <a:ext cx="8190300" cy="4430100"/>
            <a:chOff x="476850" y="356700"/>
            <a:chExt cx="8190300" cy="4430100"/>
          </a:xfrm>
        </p:grpSpPr>
        <p:sp>
          <p:nvSpPr>
            <p:cNvPr id="348" name="Google Shape;348;p23"/>
            <p:cNvSpPr/>
            <p:nvPr/>
          </p:nvSpPr>
          <p:spPr>
            <a:xfrm>
              <a:off x="476850" y="356700"/>
              <a:ext cx="8190300" cy="4430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 name="Google Shape;349;p23"/>
            <p:cNvGrpSpPr/>
            <p:nvPr/>
          </p:nvGrpSpPr>
          <p:grpSpPr>
            <a:xfrm>
              <a:off x="623600" y="905237"/>
              <a:ext cx="183000" cy="3333025"/>
              <a:chOff x="623600" y="926532"/>
              <a:chExt cx="183000" cy="3333025"/>
            </a:xfrm>
          </p:grpSpPr>
          <p:sp>
            <p:nvSpPr>
              <p:cNvPr id="350" name="Google Shape;350;p23"/>
              <p:cNvSpPr/>
              <p:nvPr/>
            </p:nvSpPr>
            <p:spPr>
              <a:xfrm>
                <a:off x="623600" y="3155791"/>
                <a:ext cx="183000" cy="183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3"/>
              <p:cNvSpPr/>
              <p:nvPr/>
            </p:nvSpPr>
            <p:spPr>
              <a:xfrm>
                <a:off x="623600" y="3618940"/>
                <a:ext cx="183000" cy="183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
              <p:cNvSpPr/>
              <p:nvPr/>
            </p:nvSpPr>
            <p:spPr>
              <a:xfrm>
                <a:off x="623600" y="4076557"/>
                <a:ext cx="183000" cy="183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3"/>
              <p:cNvSpPr/>
              <p:nvPr/>
            </p:nvSpPr>
            <p:spPr>
              <a:xfrm>
                <a:off x="623600" y="926532"/>
                <a:ext cx="183000" cy="183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3"/>
              <p:cNvSpPr/>
              <p:nvPr/>
            </p:nvSpPr>
            <p:spPr>
              <a:xfrm>
                <a:off x="623600" y="1389681"/>
                <a:ext cx="183000" cy="183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3"/>
              <p:cNvSpPr/>
              <p:nvPr/>
            </p:nvSpPr>
            <p:spPr>
              <a:xfrm>
                <a:off x="623600" y="1847298"/>
                <a:ext cx="183000" cy="183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356" name="Shape 356"/>
        <p:cNvGrpSpPr/>
        <p:nvPr/>
      </p:nvGrpSpPr>
      <p:grpSpPr>
        <a:xfrm>
          <a:off x="0" y="0"/>
          <a:ext cx="0" cy="0"/>
          <a:chOff x="0" y="0"/>
          <a:chExt cx="0" cy="0"/>
        </a:xfrm>
      </p:grpSpPr>
      <p:grpSp>
        <p:nvGrpSpPr>
          <p:cNvPr id="357" name="Google Shape;357;p24"/>
          <p:cNvGrpSpPr/>
          <p:nvPr/>
        </p:nvGrpSpPr>
        <p:grpSpPr>
          <a:xfrm>
            <a:off x="238525" y="188850"/>
            <a:ext cx="8823083" cy="4776300"/>
            <a:chOff x="238525" y="188850"/>
            <a:chExt cx="8823083" cy="4776300"/>
          </a:xfrm>
        </p:grpSpPr>
        <p:sp>
          <p:nvSpPr>
            <p:cNvPr id="358" name="Google Shape;358;p24"/>
            <p:cNvSpPr/>
            <p:nvPr/>
          </p:nvSpPr>
          <p:spPr>
            <a:xfrm>
              <a:off x="238525" y="188850"/>
              <a:ext cx="8667000" cy="4776300"/>
            </a:xfrm>
            <a:prstGeom prst="roundRect">
              <a:avLst>
                <a:gd fmla="val 375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flipH="1" rot="10800000">
              <a:off x="8611645" y="337300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24"/>
          <p:cNvGrpSpPr/>
          <p:nvPr/>
        </p:nvGrpSpPr>
        <p:grpSpPr>
          <a:xfrm>
            <a:off x="476850" y="356700"/>
            <a:ext cx="8190300" cy="4430100"/>
            <a:chOff x="476850" y="356700"/>
            <a:chExt cx="8190300" cy="4430100"/>
          </a:xfrm>
        </p:grpSpPr>
        <p:sp>
          <p:nvSpPr>
            <p:cNvPr id="361" name="Google Shape;361;p24"/>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 name="Google Shape;362;p24"/>
            <p:cNvGrpSpPr/>
            <p:nvPr/>
          </p:nvGrpSpPr>
          <p:grpSpPr>
            <a:xfrm>
              <a:off x="623600" y="905237"/>
              <a:ext cx="183000" cy="3333025"/>
              <a:chOff x="623600" y="926532"/>
              <a:chExt cx="183000" cy="3333025"/>
            </a:xfrm>
          </p:grpSpPr>
          <p:sp>
            <p:nvSpPr>
              <p:cNvPr id="363" name="Google Shape;363;p24"/>
              <p:cNvSpPr/>
              <p:nvPr/>
            </p:nvSpPr>
            <p:spPr>
              <a:xfrm>
                <a:off x="623600" y="3155791"/>
                <a:ext cx="183000" cy="18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623600" y="3618940"/>
                <a:ext cx="183000" cy="18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
              <p:cNvSpPr/>
              <p:nvPr/>
            </p:nvSpPr>
            <p:spPr>
              <a:xfrm>
                <a:off x="623600" y="4076557"/>
                <a:ext cx="183000" cy="18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4"/>
              <p:cNvSpPr/>
              <p:nvPr/>
            </p:nvSpPr>
            <p:spPr>
              <a:xfrm>
                <a:off x="623600" y="926532"/>
                <a:ext cx="183000" cy="18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4"/>
              <p:cNvSpPr/>
              <p:nvPr/>
            </p:nvSpPr>
            <p:spPr>
              <a:xfrm>
                <a:off x="623600" y="1389681"/>
                <a:ext cx="183000" cy="18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4"/>
              <p:cNvSpPr/>
              <p:nvPr/>
            </p:nvSpPr>
            <p:spPr>
              <a:xfrm>
                <a:off x="623600" y="1847298"/>
                <a:ext cx="183000" cy="18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9" name="Shape 39"/>
        <p:cNvGrpSpPr/>
        <p:nvPr/>
      </p:nvGrpSpPr>
      <p:grpSpPr>
        <a:xfrm>
          <a:off x="0" y="0"/>
          <a:ext cx="0" cy="0"/>
          <a:chOff x="0" y="0"/>
          <a:chExt cx="0" cy="0"/>
        </a:xfrm>
      </p:grpSpPr>
      <p:grpSp>
        <p:nvGrpSpPr>
          <p:cNvPr id="40" name="Google Shape;40;p4"/>
          <p:cNvGrpSpPr/>
          <p:nvPr/>
        </p:nvGrpSpPr>
        <p:grpSpPr>
          <a:xfrm>
            <a:off x="238525" y="188850"/>
            <a:ext cx="8823083" cy="4776300"/>
            <a:chOff x="238525" y="188850"/>
            <a:chExt cx="8823083" cy="4776300"/>
          </a:xfrm>
        </p:grpSpPr>
        <p:sp>
          <p:nvSpPr>
            <p:cNvPr id="41" name="Google Shape;41;p4"/>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4"/>
          <p:cNvGrpSpPr/>
          <p:nvPr/>
        </p:nvGrpSpPr>
        <p:grpSpPr>
          <a:xfrm>
            <a:off x="476850" y="356700"/>
            <a:ext cx="8190300" cy="4430100"/>
            <a:chOff x="476850" y="356700"/>
            <a:chExt cx="8190300" cy="4430100"/>
          </a:xfrm>
        </p:grpSpPr>
        <p:sp>
          <p:nvSpPr>
            <p:cNvPr id="44" name="Google Shape;44;p4"/>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 name="Google Shape;45;p4"/>
            <p:cNvGrpSpPr/>
            <p:nvPr/>
          </p:nvGrpSpPr>
          <p:grpSpPr>
            <a:xfrm>
              <a:off x="623600" y="905237"/>
              <a:ext cx="183000" cy="3333025"/>
              <a:chOff x="623600" y="926532"/>
              <a:chExt cx="183000" cy="3333025"/>
            </a:xfrm>
          </p:grpSpPr>
          <p:sp>
            <p:nvSpPr>
              <p:cNvPr id="46" name="Google Shape;46;p4"/>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2" name="Google Shape;52;p4"/>
          <p:cNvSpPr txBox="1"/>
          <p:nvPr>
            <p:ph type="title"/>
          </p:nvPr>
        </p:nvSpPr>
        <p:spPr>
          <a:xfrm>
            <a:off x="1044800" y="535000"/>
            <a:ext cx="73842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3" name="Google Shape;53;p4"/>
          <p:cNvSpPr txBox="1"/>
          <p:nvPr>
            <p:ph idx="1" type="body"/>
          </p:nvPr>
        </p:nvSpPr>
        <p:spPr>
          <a:xfrm>
            <a:off x="1044800" y="1266700"/>
            <a:ext cx="7388400" cy="3201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1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Tree>
  </p:cSld>
  <p:clrMapOvr>
    <a:masterClrMapping/>
  </p:clrMapOvr>
  <p:extLst>
    <p:ext uri="{DCECCB84-F9BA-43D5-87BE-67443E8EF086}">
      <p15:sldGuideLst>
        <p15:guide id="1" pos="2984">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4" name="Shape 54"/>
        <p:cNvGrpSpPr/>
        <p:nvPr/>
      </p:nvGrpSpPr>
      <p:grpSpPr>
        <a:xfrm>
          <a:off x="0" y="0"/>
          <a:ext cx="0" cy="0"/>
          <a:chOff x="0" y="0"/>
          <a:chExt cx="0" cy="0"/>
        </a:xfrm>
      </p:grpSpPr>
      <p:grpSp>
        <p:nvGrpSpPr>
          <p:cNvPr id="55" name="Google Shape;55;p5"/>
          <p:cNvGrpSpPr/>
          <p:nvPr/>
        </p:nvGrpSpPr>
        <p:grpSpPr>
          <a:xfrm>
            <a:off x="238525" y="188850"/>
            <a:ext cx="8823083" cy="4776300"/>
            <a:chOff x="238525" y="188850"/>
            <a:chExt cx="8823083" cy="4776300"/>
          </a:xfrm>
        </p:grpSpPr>
        <p:sp>
          <p:nvSpPr>
            <p:cNvPr id="56" name="Google Shape;56;p5"/>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5"/>
          <p:cNvGrpSpPr/>
          <p:nvPr/>
        </p:nvGrpSpPr>
        <p:grpSpPr>
          <a:xfrm>
            <a:off x="476850" y="356700"/>
            <a:ext cx="8190300" cy="4430100"/>
            <a:chOff x="476850" y="356700"/>
            <a:chExt cx="8190300" cy="4430100"/>
          </a:xfrm>
        </p:grpSpPr>
        <p:sp>
          <p:nvSpPr>
            <p:cNvPr id="59" name="Google Shape;59;p5"/>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5"/>
            <p:cNvGrpSpPr/>
            <p:nvPr/>
          </p:nvGrpSpPr>
          <p:grpSpPr>
            <a:xfrm>
              <a:off x="623600" y="905237"/>
              <a:ext cx="183000" cy="3333025"/>
              <a:chOff x="623600" y="926532"/>
              <a:chExt cx="183000" cy="3333025"/>
            </a:xfrm>
          </p:grpSpPr>
          <p:sp>
            <p:nvSpPr>
              <p:cNvPr id="61" name="Google Shape;61;p5"/>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7" name="Google Shape;67;p5"/>
          <p:cNvSpPr txBox="1"/>
          <p:nvPr>
            <p:ph idx="1" type="subTitle"/>
          </p:nvPr>
        </p:nvSpPr>
        <p:spPr>
          <a:xfrm>
            <a:off x="2082010" y="3668950"/>
            <a:ext cx="2468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5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68" name="Google Shape;68;p5"/>
          <p:cNvSpPr txBox="1"/>
          <p:nvPr>
            <p:ph idx="2" type="subTitle"/>
          </p:nvPr>
        </p:nvSpPr>
        <p:spPr>
          <a:xfrm>
            <a:off x="4927052" y="3668950"/>
            <a:ext cx="2469000" cy="45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Bebas Neue"/>
              <a:buNone/>
              <a:defRPr b="1" sz="2000">
                <a:latin typeface="Montserrat"/>
                <a:ea typeface="Montserrat"/>
                <a:cs typeface="Montserrat"/>
                <a:sym typeface="Montserrat"/>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69" name="Google Shape;69;p5"/>
          <p:cNvSpPr txBox="1"/>
          <p:nvPr>
            <p:ph idx="3" type="subTitle"/>
          </p:nvPr>
        </p:nvSpPr>
        <p:spPr>
          <a:xfrm>
            <a:off x="2081855" y="1565950"/>
            <a:ext cx="2468700" cy="2103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70" name="Google Shape;70;p5"/>
          <p:cNvSpPr txBox="1"/>
          <p:nvPr>
            <p:ph idx="4" type="subTitle"/>
          </p:nvPr>
        </p:nvSpPr>
        <p:spPr>
          <a:xfrm>
            <a:off x="4927052" y="1565950"/>
            <a:ext cx="2469000" cy="2103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71" name="Google Shape;71;p5"/>
          <p:cNvSpPr txBox="1"/>
          <p:nvPr>
            <p:ph type="title"/>
          </p:nvPr>
        </p:nvSpPr>
        <p:spPr>
          <a:xfrm>
            <a:off x="1044575" y="535000"/>
            <a:ext cx="73842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grpSp>
        <p:nvGrpSpPr>
          <p:cNvPr id="73" name="Google Shape;73;p6"/>
          <p:cNvGrpSpPr/>
          <p:nvPr/>
        </p:nvGrpSpPr>
        <p:grpSpPr>
          <a:xfrm>
            <a:off x="238525" y="188850"/>
            <a:ext cx="8823083" cy="4776300"/>
            <a:chOff x="238525" y="188850"/>
            <a:chExt cx="8823083" cy="4776300"/>
          </a:xfrm>
        </p:grpSpPr>
        <p:sp>
          <p:nvSpPr>
            <p:cNvPr id="74" name="Google Shape;74;p6"/>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6"/>
          <p:cNvGrpSpPr/>
          <p:nvPr/>
        </p:nvGrpSpPr>
        <p:grpSpPr>
          <a:xfrm>
            <a:off x="476850" y="356700"/>
            <a:ext cx="8190300" cy="4430100"/>
            <a:chOff x="476850" y="356700"/>
            <a:chExt cx="8190300" cy="4430100"/>
          </a:xfrm>
        </p:grpSpPr>
        <p:sp>
          <p:nvSpPr>
            <p:cNvPr id="77" name="Google Shape;77;p6"/>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6"/>
            <p:cNvGrpSpPr/>
            <p:nvPr/>
          </p:nvGrpSpPr>
          <p:grpSpPr>
            <a:xfrm>
              <a:off x="623600" y="905237"/>
              <a:ext cx="183000" cy="3333025"/>
              <a:chOff x="623600" y="926532"/>
              <a:chExt cx="183000" cy="3333025"/>
            </a:xfrm>
          </p:grpSpPr>
          <p:sp>
            <p:nvSpPr>
              <p:cNvPr id="79" name="Google Shape;79;p6"/>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5" name="Google Shape;85;p6"/>
          <p:cNvSpPr txBox="1"/>
          <p:nvPr>
            <p:ph type="title"/>
          </p:nvPr>
        </p:nvSpPr>
        <p:spPr>
          <a:xfrm>
            <a:off x="1044800" y="535000"/>
            <a:ext cx="73842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6" name="Shape 86"/>
        <p:cNvGrpSpPr/>
        <p:nvPr/>
      </p:nvGrpSpPr>
      <p:grpSpPr>
        <a:xfrm>
          <a:off x="0" y="0"/>
          <a:ext cx="0" cy="0"/>
          <a:chOff x="0" y="0"/>
          <a:chExt cx="0" cy="0"/>
        </a:xfrm>
      </p:grpSpPr>
      <p:grpSp>
        <p:nvGrpSpPr>
          <p:cNvPr id="87" name="Google Shape;87;p7"/>
          <p:cNvGrpSpPr/>
          <p:nvPr/>
        </p:nvGrpSpPr>
        <p:grpSpPr>
          <a:xfrm>
            <a:off x="238525" y="188850"/>
            <a:ext cx="8823083" cy="4776300"/>
            <a:chOff x="238525" y="188850"/>
            <a:chExt cx="8823083" cy="4776300"/>
          </a:xfrm>
        </p:grpSpPr>
        <p:sp>
          <p:nvSpPr>
            <p:cNvPr id="88" name="Google Shape;88;p7"/>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7"/>
          <p:cNvGrpSpPr/>
          <p:nvPr/>
        </p:nvGrpSpPr>
        <p:grpSpPr>
          <a:xfrm>
            <a:off x="476850" y="356700"/>
            <a:ext cx="8190300" cy="4430100"/>
            <a:chOff x="476850" y="356700"/>
            <a:chExt cx="8190300" cy="4430100"/>
          </a:xfrm>
        </p:grpSpPr>
        <p:sp>
          <p:nvSpPr>
            <p:cNvPr id="91" name="Google Shape;91;p7"/>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7"/>
            <p:cNvGrpSpPr/>
            <p:nvPr/>
          </p:nvGrpSpPr>
          <p:grpSpPr>
            <a:xfrm>
              <a:off x="623600" y="905237"/>
              <a:ext cx="183000" cy="3333025"/>
              <a:chOff x="623600" y="926532"/>
              <a:chExt cx="183000" cy="3333025"/>
            </a:xfrm>
          </p:grpSpPr>
          <p:sp>
            <p:nvSpPr>
              <p:cNvPr id="93" name="Google Shape;93;p7"/>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9" name="Google Shape;99;p7"/>
          <p:cNvSpPr txBox="1"/>
          <p:nvPr>
            <p:ph idx="1" type="body"/>
          </p:nvPr>
        </p:nvSpPr>
        <p:spPr>
          <a:xfrm>
            <a:off x="1044800" y="1266700"/>
            <a:ext cx="3509100" cy="315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100" name="Google Shape;100;p7"/>
          <p:cNvSpPr txBox="1"/>
          <p:nvPr>
            <p:ph type="title"/>
          </p:nvPr>
        </p:nvSpPr>
        <p:spPr>
          <a:xfrm>
            <a:off x="1044791" y="534996"/>
            <a:ext cx="7388400" cy="54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1" name="Shape 101"/>
        <p:cNvGrpSpPr/>
        <p:nvPr/>
      </p:nvGrpSpPr>
      <p:grpSpPr>
        <a:xfrm>
          <a:off x="0" y="0"/>
          <a:ext cx="0" cy="0"/>
          <a:chOff x="0" y="0"/>
          <a:chExt cx="0" cy="0"/>
        </a:xfrm>
      </p:grpSpPr>
      <p:grpSp>
        <p:nvGrpSpPr>
          <p:cNvPr id="102" name="Google Shape;102;p8"/>
          <p:cNvGrpSpPr/>
          <p:nvPr/>
        </p:nvGrpSpPr>
        <p:grpSpPr>
          <a:xfrm>
            <a:off x="238525" y="188850"/>
            <a:ext cx="8823083" cy="4776300"/>
            <a:chOff x="238525" y="188850"/>
            <a:chExt cx="8823083" cy="4776300"/>
          </a:xfrm>
        </p:grpSpPr>
        <p:sp>
          <p:nvSpPr>
            <p:cNvPr id="103" name="Google Shape;103;p8"/>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8"/>
          <p:cNvGrpSpPr/>
          <p:nvPr/>
        </p:nvGrpSpPr>
        <p:grpSpPr>
          <a:xfrm>
            <a:off x="476850" y="356700"/>
            <a:ext cx="8190300" cy="4430100"/>
            <a:chOff x="476850" y="356700"/>
            <a:chExt cx="8190300" cy="4430100"/>
          </a:xfrm>
        </p:grpSpPr>
        <p:sp>
          <p:nvSpPr>
            <p:cNvPr id="106" name="Google Shape;106;p8"/>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 name="Google Shape;107;p8"/>
            <p:cNvGrpSpPr/>
            <p:nvPr/>
          </p:nvGrpSpPr>
          <p:grpSpPr>
            <a:xfrm>
              <a:off x="623600" y="905237"/>
              <a:ext cx="183000" cy="3333025"/>
              <a:chOff x="623600" y="926532"/>
              <a:chExt cx="183000" cy="3333025"/>
            </a:xfrm>
          </p:grpSpPr>
          <p:sp>
            <p:nvSpPr>
              <p:cNvPr id="108" name="Google Shape;108;p8"/>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8"/>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8"/>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4" name="Google Shape;114;p8"/>
          <p:cNvSpPr txBox="1"/>
          <p:nvPr>
            <p:ph type="title"/>
          </p:nvPr>
        </p:nvSpPr>
        <p:spPr>
          <a:xfrm>
            <a:off x="1044750" y="1146679"/>
            <a:ext cx="73842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5" name="Shape 115"/>
        <p:cNvGrpSpPr/>
        <p:nvPr/>
      </p:nvGrpSpPr>
      <p:grpSpPr>
        <a:xfrm>
          <a:off x="0" y="0"/>
          <a:ext cx="0" cy="0"/>
          <a:chOff x="0" y="0"/>
          <a:chExt cx="0" cy="0"/>
        </a:xfrm>
      </p:grpSpPr>
      <p:grpSp>
        <p:nvGrpSpPr>
          <p:cNvPr id="116" name="Google Shape;116;p9"/>
          <p:cNvGrpSpPr/>
          <p:nvPr/>
        </p:nvGrpSpPr>
        <p:grpSpPr>
          <a:xfrm>
            <a:off x="238525" y="188850"/>
            <a:ext cx="8823083" cy="4776300"/>
            <a:chOff x="238525" y="188850"/>
            <a:chExt cx="8823083" cy="4776300"/>
          </a:xfrm>
        </p:grpSpPr>
        <p:sp>
          <p:nvSpPr>
            <p:cNvPr id="117" name="Google Shape;117;p9"/>
            <p:cNvSpPr/>
            <p:nvPr/>
          </p:nvSpPr>
          <p:spPr>
            <a:xfrm>
              <a:off x="238525" y="188850"/>
              <a:ext cx="8667000" cy="4776300"/>
            </a:xfrm>
            <a:prstGeom prst="roundRect">
              <a:avLst>
                <a:gd fmla="val 3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9"/>
            <p:cNvSpPr/>
            <p:nvPr/>
          </p:nvSpPr>
          <p:spPr>
            <a:xfrm>
              <a:off x="8611645" y="188850"/>
              <a:ext cx="449963" cy="1592141"/>
            </a:xfrm>
            <a:custGeom>
              <a:rect b="b" l="l" r="r" t="t"/>
              <a:pathLst>
                <a:path extrusionOk="0" h="110854" w="31329">
                  <a:moveTo>
                    <a:pt x="1" y="1"/>
                  </a:moveTo>
                  <a:lnTo>
                    <a:pt x="1" y="110853"/>
                  </a:lnTo>
                  <a:lnTo>
                    <a:pt x="23434" y="101480"/>
                  </a:lnTo>
                  <a:cubicBezTo>
                    <a:pt x="28196" y="99575"/>
                    <a:pt x="31329" y="94963"/>
                    <a:pt x="31329" y="89851"/>
                  </a:cubicBezTo>
                  <a:lnTo>
                    <a:pt x="31329" y="12532"/>
                  </a:lnTo>
                  <a:cubicBezTo>
                    <a:pt x="31329" y="5615"/>
                    <a:pt x="25715" y="1"/>
                    <a:pt x="18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 name="Google Shape;119;p9"/>
          <p:cNvGrpSpPr/>
          <p:nvPr/>
        </p:nvGrpSpPr>
        <p:grpSpPr>
          <a:xfrm>
            <a:off x="476850" y="356700"/>
            <a:ext cx="8190300" cy="4430100"/>
            <a:chOff x="476850" y="356700"/>
            <a:chExt cx="8190300" cy="4430100"/>
          </a:xfrm>
        </p:grpSpPr>
        <p:sp>
          <p:nvSpPr>
            <p:cNvPr id="120" name="Google Shape;120;p9"/>
            <p:cNvSpPr/>
            <p:nvPr/>
          </p:nvSpPr>
          <p:spPr>
            <a:xfrm>
              <a:off x="476850" y="356700"/>
              <a:ext cx="8190300" cy="443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9"/>
            <p:cNvGrpSpPr/>
            <p:nvPr/>
          </p:nvGrpSpPr>
          <p:grpSpPr>
            <a:xfrm>
              <a:off x="623600" y="905237"/>
              <a:ext cx="183000" cy="3333025"/>
              <a:chOff x="623600" y="926532"/>
              <a:chExt cx="183000" cy="3333025"/>
            </a:xfrm>
          </p:grpSpPr>
          <p:sp>
            <p:nvSpPr>
              <p:cNvPr id="122" name="Google Shape;122;p9"/>
              <p:cNvSpPr/>
              <p:nvPr/>
            </p:nvSpPr>
            <p:spPr>
              <a:xfrm>
                <a:off x="623600" y="315579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
              <p:cNvSpPr/>
              <p:nvPr/>
            </p:nvSpPr>
            <p:spPr>
              <a:xfrm>
                <a:off x="623600" y="361894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9"/>
              <p:cNvSpPr/>
              <p:nvPr/>
            </p:nvSpPr>
            <p:spPr>
              <a:xfrm>
                <a:off x="623600" y="4076557"/>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
              <p:cNvSpPr/>
              <p:nvPr/>
            </p:nvSpPr>
            <p:spPr>
              <a:xfrm>
                <a:off x="623600" y="926532"/>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623600" y="1389681"/>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9"/>
              <p:cNvSpPr/>
              <p:nvPr/>
            </p:nvSpPr>
            <p:spPr>
              <a:xfrm>
                <a:off x="623600" y="1847298"/>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8" name="Google Shape;128;p9"/>
          <p:cNvSpPr txBox="1"/>
          <p:nvPr>
            <p:ph type="title"/>
          </p:nvPr>
        </p:nvSpPr>
        <p:spPr>
          <a:xfrm>
            <a:off x="3627775" y="1201050"/>
            <a:ext cx="4801200" cy="914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9"/>
          <p:cNvSpPr txBox="1"/>
          <p:nvPr>
            <p:ph idx="1" type="subTitle"/>
          </p:nvPr>
        </p:nvSpPr>
        <p:spPr>
          <a:xfrm>
            <a:off x="3627775" y="2479355"/>
            <a:ext cx="4801200" cy="146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0" name="Shape 130"/>
        <p:cNvGrpSpPr/>
        <p:nvPr/>
      </p:nvGrpSpPr>
      <p:grpSpPr>
        <a:xfrm>
          <a:off x="0" y="0"/>
          <a:ext cx="0" cy="0"/>
          <a:chOff x="0" y="0"/>
          <a:chExt cx="0" cy="0"/>
        </a:xfrm>
      </p:grpSpPr>
      <p:sp>
        <p:nvSpPr>
          <p:cNvPr id="131" name="Google Shape;131;p10"/>
          <p:cNvSpPr txBox="1"/>
          <p:nvPr>
            <p:ph type="title"/>
          </p:nvPr>
        </p:nvSpPr>
        <p:spPr>
          <a:xfrm>
            <a:off x="715100" y="4059800"/>
            <a:ext cx="7713600" cy="548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sz="2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2pPr>
            <a:lvl3pPr lvl="2" rtl="0">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3pPr>
            <a:lvl4pPr lvl="3" rtl="0">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4pPr>
            <a:lvl5pPr lvl="4" rtl="0">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5pPr>
            <a:lvl6pPr lvl="5" rtl="0">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6pPr>
            <a:lvl7pPr lvl="6" rtl="0">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7pPr>
            <a:lvl8pPr lvl="7" rtl="0">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8pPr>
            <a:lvl9pPr lvl="8" rtl="0">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1pPr>
            <a:lvl2pPr indent="-317500" lvl="1" marL="914400">
              <a:lnSpc>
                <a:spcPct val="100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2pPr>
            <a:lvl3pPr indent="-317500" lvl="2" marL="1371600">
              <a:lnSpc>
                <a:spcPct val="100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3pPr>
            <a:lvl4pPr indent="-317500" lvl="3" marL="1828800">
              <a:lnSpc>
                <a:spcPct val="100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4pPr>
            <a:lvl5pPr indent="-317500" lvl="4" marL="2286000">
              <a:lnSpc>
                <a:spcPct val="100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5pPr>
            <a:lvl6pPr indent="-317500" lvl="5" marL="2743200">
              <a:lnSpc>
                <a:spcPct val="100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6pPr>
            <a:lvl7pPr indent="-317500" lvl="6" marL="3200400">
              <a:lnSpc>
                <a:spcPct val="100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7pPr>
            <a:lvl8pPr indent="-317500" lvl="7" marL="3657600">
              <a:lnSpc>
                <a:spcPct val="100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8pPr>
            <a:lvl9pPr indent="-317500" lvl="8" marL="4114800">
              <a:lnSpc>
                <a:spcPct val="100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12.xml"/><Relationship Id="rId10" Type="http://schemas.openxmlformats.org/officeDocument/2006/relationships/slide" Target="/ppt/slides/slide27.xml"/><Relationship Id="rId13" Type="http://schemas.openxmlformats.org/officeDocument/2006/relationships/slide" Target="/ppt/slides/slide29.xml"/><Relationship Id="rId12" Type="http://schemas.openxmlformats.org/officeDocument/2006/relationships/slide" Target="/ppt/slides/slide30.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18.xml"/><Relationship Id="rId9" Type="http://schemas.openxmlformats.org/officeDocument/2006/relationships/slide" Target="/ppt/slides/slide10.xml"/><Relationship Id="rId14" Type="http://schemas.openxmlformats.org/officeDocument/2006/relationships/slide" Target="/ppt/slides/slide14.xml"/><Relationship Id="rId5" Type="http://schemas.openxmlformats.org/officeDocument/2006/relationships/slide" Target="/ppt/slides/slide6.xml"/><Relationship Id="rId6" Type="http://schemas.openxmlformats.org/officeDocument/2006/relationships/slide" Target="/ppt/slides/slide21.xml"/><Relationship Id="rId7" Type="http://schemas.openxmlformats.org/officeDocument/2006/relationships/slide" Target="/ppt/slides/slide8.xml"/><Relationship Id="rId8" Type="http://schemas.openxmlformats.org/officeDocument/2006/relationships/slide" Target="/ppt/slides/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hyperlink" Target="https://chadd.org/prioritize-praising-your-child-with-adhd/" TargetMode="External"/><Relationship Id="rId5" Type="http://schemas.openxmlformats.org/officeDocument/2006/relationships/hyperlink" Target="https://pubmed.ncbi.nlm.nih.gov/36178643/" TargetMode="External"/><Relationship Id="rId6" Type="http://schemas.openxmlformats.org/officeDocument/2006/relationships/hyperlink" Target="https://pubmed.ncbi.nlm.nih.gov/38694339/" TargetMode="External"/><Relationship Id="rId7" Type="http://schemas.openxmlformats.org/officeDocument/2006/relationships/hyperlink" Target="https://www.aoifehughescoaching.com/blog/the-power-of-feedback-for-the-adhd-brain" TargetMode="External"/><Relationship Id="rId8" Type="http://schemas.openxmlformats.org/officeDocument/2006/relationships/hyperlink" Target="https://www.additudemag.com/neurofeedback-therapy-treat-adhd/?srsltid=AfmBOor2nqEHZ1KLFXJmU_pNd2cUQCu4b7ME71VNL-AHRzXg99empOl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5"/>
          <p:cNvSpPr txBox="1"/>
          <p:nvPr>
            <p:ph type="ctrTitle"/>
          </p:nvPr>
        </p:nvSpPr>
        <p:spPr>
          <a:xfrm>
            <a:off x="1044800" y="900950"/>
            <a:ext cx="3509100" cy="2560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0" lang="en" sz="3500">
                <a:solidFill>
                  <a:schemeClr val="lt1"/>
                </a:solidFill>
                <a:latin typeface="Alegreya"/>
                <a:ea typeface="Alegreya"/>
                <a:cs typeface="Alegreya"/>
                <a:sym typeface="Alegreya"/>
              </a:rPr>
              <a:t>Does Feedback Improve Focus for Individuals with ADHD?</a:t>
            </a:r>
            <a:endParaRPr b="0" sz="3500">
              <a:solidFill>
                <a:schemeClr val="lt1"/>
              </a:solidFill>
              <a:latin typeface="Alegreya"/>
              <a:ea typeface="Alegreya"/>
              <a:cs typeface="Alegreya"/>
              <a:sym typeface="Alegreya"/>
            </a:endParaRPr>
          </a:p>
          <a:p>
            <a:pPr indent="0" lvl="0" marL="0" rtl="0" algn="l">
              <a:spcBef>
                <a:spcPts val="1000"/>
              </a:spcBef>
              <a:spcAft>
                <a:spcPts val="0"/>
              </a:spcAft>
              <a:buNone/>
            </a:pPr>
            <a:r>
              <a:t/>
            </a:r>
            <a:endParaRPr sz="6000">
              <a:solidFill>
                <a:schemeClr val="lt1"/>
              </a:solidFill>
            </a:endParaRPr>
          </a:p>
        </p:txBody>
      </p:sp>
      <p:sp>
        <p:nvSpPr>
          <p:cNvPr id="374" name="Google Shape;374;p25"/>
          <p:cNvSpPr txBox="1"/>
          <p:nvPr>
            <p:ph idx="1" type="subTitle"/>
          </p:nvPr>
        </p:nvSpPr>
        <p:spPr>
          <a:xfrm>
            <a:off x="1044800" y="3830950"/>
            <a:ext cx="3509100" cy="41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Inayah Asif 9B</a:t>
            </a:r>
            <a:endParaRPr/>
          </a:p>
        </p:txBody>
      </p:sp>
      <p:cxnSp>
        <p:nvCxnSpPr>
          <p:cNvPr id="375" name="Google Shape;375;p25"/>
          <p:cNvCxnSpPr/>
          <p:nvPr/>
        </p:nvCxnSpPr>
        <p:spPr>
          <a:xfrm flipH="1" rot="10800000">
            <a:off x="1252885" y="3639957"/>
            <a:ext cx="3244500" cy="4200"/>
          </a:xfrm>
          <a:prstGeom prst="straightConnector1">
            <a:avLst/>
          </a:prstGeom>
          <a:noFill/>
          <a:ln cap="flat" cmpd="sng" w="76200">
            <a:solidFill>
              <a:schemeClr val="lt1"/>
            </a:solidFill>
            <a:prstDash val="solid"/>
            <a:round/>
            <a:headEnd len="med" w="med" type="none"/>
            <a:tailEnd len="med" w="med" type="none"/>
          </a:ln>
        </p:spPr>
      </p:cxnSp>
      <p:sp>
        <p:nvSpPr>
          <p:cNvPr id="376" name="Google Shape;376;p25"/>
          <p:cNvSpPr/>
          <p:nvPr/>
        </p:nvSpPr>
        <p:spPr>
          <a:xfrm flipH="1">
            <a:off x="7872086" y="809500"/>
            <a:ext cx="1100100" cy="274200"/>
          </a:xfrm>
          <a:prstGeom prst="homePlat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7" name="Google Shape;377;p25"/>
          <p:cNvPicPr preferRelativeResize="0"/>
          <p:nvPr/>
        </p:nvPicPr>
        <p:blipFill rotWithShape="1">
          <a:blip r:embed="rId3">
            <a:alphaModFix/>
          </a:blip>
          <a:srcRect b="0" l="0" r="0" t="0"/>
          <a:stretch/>
        </p:blipFill>
        <p:spPr>
          <a:xfrm>
            <a:off x="4919700" y="1108716"/>
            <a:ext cx="3228442" cy="2926080"/>
          </a:xfrm>
          <a:prstGeom prst="rect">
            <a:avLst/>
          </a:prstGeom>
          <a:noFill/>
          <a:ln>
            <a:noFill/>
          </a:ln>
        </p:spPr>
      </p:pic>
      <p:grpSp>
        <p:nvGrpSpPr>
          <p:cNvPr id="378" name="Google Shape;378;p25"/>
          <p:cNvGrpSpPr/>
          <p:nvPr/>
        </p:nvGrpSpPr>
        <p:grpSpPr>
          <a:xfrm>
            <a:off x="7723070" y="3716589"/>
            <a:ext cx="425080" cy="482636"/>
            <a:chOff x="7830545" y="3716589"/>
            <a:chExt cx="425080" cy="482636"/>
          </a:xfrm>
        </p:grpSpPr>
        <p:sp>
          <p:nvSpPr>
            <p:cNvPr id="379" name="Google Shape;379;p25"/>
            <p:cNvSpPr/>
            <p:nvPr/>
          </p:nvSpPr>
          <p:spPr>
            <a:xfrm>
              <a:off x="7993775" y="3856425"/>
              <a:ext cx="261850" cy="342800"/>
            </a:xfrm>
            <a:custGeom>
              <a:rect b="b" l="l" r="r" t="t"/>
              <a:pathLst>
                <a:path extrusionOk="0" h="13712" w="10474">
                  <a:moveTo>
                    <a:pt x="10474" y="13712"/>
                  </a:moveTo>
                  <a:cubicBezTo>
                    <a:pt x="7022" y="9112"/>
                    <a:pt x="4063" y="4071"/>
                    <a:pt x="0" y="0"/>
                  </a:cubicBezTo>
                </a:path>
              </a:pathLst>
            </a:custGeom>
            <a:noFill/>
            <a:ln cap="flat" cmpd="sng" w="76200">
              <a:solidFill>
                <a:schemeClr val="lt1"/>
              </a:solidFill>
              <a:prstDash val="solid"/>
              <a:round/>
              <a:headEnd len="med" w="med" type="none"/>
              <a:tailEnd len="med" w="med" type="none"/>
            </a:ln>
          </p:spPr>
        </p:sp>
        <p:sp>
          <p:nvSpPr>
            <p:cNvPr id="380" name="Google Shape;380;p25"/>
            <p:cNvSpPr/>
            <p:nvPr/>
          </p:nvSpPr>
          <p:spPr>
            <a:xfrm flipH="1" rot="-3120190">
              <a:off x="7836745" y="3823089"/>
              <a:ext cx="364743" cy="193646"/>
            </a:xfrm>
            <a:custGeom>
              <a:rect b="b" l="l" r="r" t="t"/>
              <a:pathLst>
                <a:path extrusionOk="0" h="34781" w="65512">
                  <a:moveTo>
                    <a:pt x="0" y="34781"/>
                  </a:moveTo>
                  <a:cubicBezTo>
                    <a:pt x="8189" y="26592"/>
                    <a:pt x="13917" y="16255"/>
                    <a:pt x="21330" y="7358"/>
                  </a:cubicBezTo>
                  <a:cubicBezTo>
                    <a:pt x="23323" y="4966"/>
                    <a:pt x="24163" y="634"/>
                    <a:pt x="27233" y="121"/>
                  </a:cubicBezTo>
                  <a:cubicBezTo>
                    <a:pt x="33041" y="-850"/>
                    <a:pt x="35973" y="8015"/>
                    <a:pt x="40374" y="11928"/>
                  </a:cubicBezTo>
                  <a:cubicBezTo>
                    <a:pt x="48742" y="19368"/>
                    <a:pt x="58797" y="25249"/>
                    <a:pt x="65512" y="34210"/>
                  </a:cubicBezTo>
                </a:path>
              </a:pathLst>
            </a:custGeom>
            <a:noFill/>
            <a:ln cap="flat" cmpd="sng" w="76200">
              <a:solidFill>
                <a:schemeClr val="lt1"/>
              </a:solidFill>
              <a:prstDash val="solid"/>
              <a:round/>
              <a:headEnd len="med" w="med" type="none"/>
              <a:tailEnd len="med" w="med" type="none"/>
            </a:ln>
          </p:spPr>
        </p:sp>
      </p:grpSp>
      <p:grpSp>
        <p:nvGrpSpPr>
          <p:cNvPr id="381" name="Google Shape;381;p25"/>
          <p:cNvGrpSpPr/>
          <p:nvPr/>
        </p:nvGrpSpPr>
        <p:grpSpPr>
          <a:xfrm>
            <a:off x="5365675" y="3246789"/>
            <a:ext cx="446978" cy="852461"/>
            <a:chOff x="5365675" y="3246789"/>
            <a:chExt cx="446978" cy="852461"/>
          </a:xfrm>
        </p:grpSpPr>
        <p:sp>
          <p:nvSpPr>
            <p:cNvPr id="382" name="Google Shape;382;p25"/>
            <p:cNvSpPr/>
            <p:nvPr/>
          </p:nvSpPr>
          <p:spPr>
            <a:xfrm>
              <a:off x="5365675" y="3388275"/>
              <a:ext cx="277725" cy="710975"/>
            </a:xfrm>
            <a:custGeom>
              <a:rect b="b" l="l" r="r" t="t"/>
              <a:pathLst>
                <a:path extrusionOk="0" h="28439" w="11109">
                  <a:moveTo>
                    <a:pt x="0" y="28439"/>
                  </a:moveTo>
                  <a:cubicBezTo>
                    <a:pt x="0" y="18262"/>
                    <a:pt x="3913" y="7196"/>
                    <a:pt x="11109" y="0"/>
                  </a:cubicBezTo>
                </a:path>
              </a:pathLst>
            </a:custGeom>
            <a:noFill/>
            <a:ln cap="flat" cmpd="sng" w="76200">
              <a:solidFill>
                <a:schemeClr val="lt1"/>
              </a:solidFill>
              <a:prstDash val="solid"/>
              <a:round/>
              <a:headEnd len="med" w="med" type="none"/>
              <a:tailEnd len="med" w="med" type="none"/>
            </a:ln>
          </p:spPr>
        </p:sp>
        <p:sp>
          <p:nvSpPr>
            <p:cNvPr id="383" name="Google Shape;383;p25"/>
            <p:cNvSpPr/>
            <p:nvPr/>
          </p:nvSpPr>
          <p:spPr>
            <a:xfrm rot="2700000">
              <a:off x="5446320" y="3352853"/>
              <a:ext cx="364590" cy="155947"/>
            </a:xfrm>
            <a:custGeom>
              <a:rect b="b" l="l" r="r" t="t"/>
              <a:pathLst>
                <a:path extrusionOk="0" h="37959" w="88745">
                  <a:moveTo>
                    <a:pt x="0" y="36436"/>
                  </a:moveTo>
                  <a:cubicBezTo>
                    <a:pt x="12416" y="30226"/>
                    <a:pt x="20285" y="17474"/>
                    <a:pt x="30661" y="8251"/>
                  </a:cubicBezTo>
                  <a:cubicBezTo>
                    <a:pt x="33384" y="5831"/>
                    <a:pt x="34288" y="-431"/>
                    <a:pt x="37897" y="62"/>
                  </a:cubicBezTo>
                  <a:cubicBezTo>
                    <a:pt x="42628" y="708"/>
                    <a:pt x="45694" y="5576"/>
                    <a:pt x="49514" y="8441"/>
                  </a:cubicBezTo>
                  <a:cubicBezTo>
                    <a:pt x="62606" y="18261"/>
                    <a:pt x="74711" y="29541"/>
                    <a:pt x="88745" y="37959"/>
                  </a:cubicBezTo>
                </a:path>
              </a:pathLst>
            </a:custGeom>
            <a:noFill/>
            <a:ln cap="flat" cmpd="sng" w="76200">
              <a:solidFill>
                <a:schemeClr val="lt1"/>
              </a:solidFill>
              <a:prstDash val="solid"/>
              <a:round/>
              <a:headEnd len="med" w="med" type="none"/>
              <a:tailEnd len="med" w="med" type="none"/>
            </a:ln>
          </p:spPr>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34"/>
          <p:cNvPicPr preferRelativeResize="0"/>
          <p:nvPr/>
        </p:nvPicPr>
        <p:blipFill rotWithShape="1">
          <a:blip r:embed="rId3">
            <a:alphaModFix/>
          </a:blip>
          <a:srcRect b="0" l="0" r="0" t="0"/>
          <a:stretch/>
        </p:blipFill>
        <p:spPr>
          <a:xfrm flipH="1">
            <a:off x="750025" y="1337300"/>
            <a:ext cx="2886600" cy="2616248"/>
          </a:xfrm>
          <a:prstGeom prst="rect">
            <a:avLst/>
          </a:prstGeom>
          <a:noFill/>
          <a:ln>
            <a:noFill/>
          </a:ln>
        </p:spPr>
      </p:pic>
      <p:sp>
        <p:nvSpPr>
          <p:cNvPr id="491" name="Google Shape;491;p34"/>
          <p:cNvSpPr txBox="1"/>
          <p:nvPr>
            <p:ph type="title"/>
          </p:nvPr>
        </p:nvSpPr>
        <p:spPr>
          <a:xfrm>
            <a:off x="4085400" y="1520100"/>
            <a:ext cx="4526400" cy="235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hypothesis is that if you give positive feedback to an individual with ADHD, then their focus</a:t>
            </a:r>
            <a:endParaRPr/>
          </a:p>
          <a:p>
            <a:pPr indent="0" lvl="0" marL="0" rtl="0" algn="l">
              <a:spcBef>
                <a:spcPts val="0"/>
              </a:spcBef>
              <a:spcAft>
                <a:spcPts val="0"/>
              </a:spcAft>
              <a:buNone/>
            </a:pPr>
            <a:r>
              <a:rPr lang="en"/>
              <a:t>will improve and overall work ethic as well because positive feedback would probably push them</a:t>
            </a:r>
            <a:endParaRPr/>
          </a:p>
          <a:p>
            <a:pPr indent="0" lvl="0" marL="0" rtl="0" algn="l">
              <a:spcBef>
                <a:spcPts val="0"/>
              </a:spcBef>
              <a:spcAft>
                <a:spcPts val="0"/>
              </a:spcAft>
              <a:buNone/>
            </a:pPr>
            <a:r>
              <a:rPr lang="en"/>
              <a:t>to do their best.</a:t>
            </a:r>
            <a:endParaRPr/>
          </a:p>
        </p:txBody>
      </p:sp>
      <p:sp>
        <p:nvSpPr>
          <p:cNvPr id="492" name="Google Shape;492;p34"/>
          <p:cNvSpPr txBox="1"/>
          <p:nvPr/>
        </p:nvSpPr>
        <p:spPr>
          <a:xfrm>
            <a:off x="1065450" y="690700"/>
            <a:ext cx="4232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dk1"/>
                </a:solidFill>
                <a:latin typeface="Zilla Slab"/>
                <a:ea typeface="Zilla Slab"/>
                <a:cs typeface="Zilla Slab"/>
                <a:sym typeface="Zilla Slab"/>
              </a:rPr>
              <a:t>Hypothesis</a:t>
            </a:r>
            <a:endParaRPr sz="2500">
              <a:solidFill>
                <a:schemeClr val="dk1"/>
              </a:solidFill>
              <a:latin typeface="Zilla Slab"/>
              <a:ea typeface="Zilla Slab"/>
              <a:cs typeface="Zilla Slab"/>
              <a:sym typeface="Zilla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5"/>
          <p:cNvSpPr/>
          <p:nvPr/>
        </p:nvSpPr>
        <p:spPr>
          <a:xfrm>
            <a:off x="3963000" y="933175"/>
            <a:ext cx="1218000" cy="1131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5000">
                <a:solidFill>
                  <a:schemeClr val="dk1"/>
                </a:solidFill>
                <a:latin typeface="Alegreya"/>
                <a:ea typeface="Alegreya"/>
                <a:cs typeface="Alegreya"/>
                <a:sym typeface="Alegreya"/>
              </a:rPr>
              <a:t>  5</a:t>
            </a:r>
            <a:endParaRPr>
              <a:latin typeface="Zilla Slab"/>
              <a:ea typeface="Zilla Slab"/>
              <a:cs typeface="Zilla Slab"/>
              <a:sym typeface="Zilla Slab"/>
            </a:endParaRPr>
          </a:p>
        </p:txBody>
      </p:sp>
      <p:sp>
        <p:nvSpPr>
          <p:cNvPr id="498" name="Google Shape;498;p35"/>
          <p:cNvSpPr txBox="1"/>
          <p:nvPr/>
        </p:nvSpPr>
        <p:spPr>
          <a:xfrm>
            <a:off x="2890200" y="2902400"/>
            <a:ext cx="336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Zilla Slab"/>
                <a:ea typeface="Zilla Slab"/>
                <a:cs typeface="Zilla Slab"/>
                <a:sym typeface="Zilla Slab"/>
              </a:rPr>
              <a:t>Introduction to ADHD</a:t>
            </a:r>
            <a:endParaRPr sz="2000">
              <a:solidFill>
                <a:schemeClr val="dk1"/>
              </a:solidFill>
              <a:latin typeface="Zilla Slab"/>
              <a:ea typeface="Zilla Slab"/>
              <a:cs typeface="Zilla Slab"/>
              <a:sym typeface="Zilla Slab"/>
            </a:endParaRPr>
          </a:p>
        </p:txBody>
      </p:sp>
      <p:grpSp>
        <p:nvGrpSpPr>
          <p:cNvPr id="499" name="Google Shape;499;p35"/>
          <p:cNvGrpSpPr/>
          <p:nvPr/>
        </p:nvGrpSpPr>
        <p:grpSpPr>
          <a:xfrm>
            <a:off x="452584" y="1081296"/>
            <a:ext cx="2079572" cy="289970"/>
            <a:chOff x="4411970" y="2962952"/>
            <a:chExt cx="706544" cy="104212"/>
          </a:xfrm>
        </p:grpSpPr>
        <p:sp>
          <p:nvSpPr>
            <p:cNvPr id="500" name="Google Shape;500;p35"/>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501" name="Google Shape;501;p35"/>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502" name="Google Shape;502;p35"/>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503" name="Google Shape;503;p35"/>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grpSp>
        <p:nvGrpSpPr>
          <p:cNvPr id="504" name="Google Shape;504;p35"/>
          <p:cNvGrpSpPr/>
          <p:nvPr/>
        </p:nvGrpSpPr>
        <p:grpSpPr>
          <a:xfrm rot="10800000">
            <a:off x="6548584" y="3727780"/>
            <a:ext cx="2079572" cy="289970"/>
            <a:chOff x="4411970" y="2962952"/>
            <a:chExt cx="706544" cy="104212"/>
          </a:xfrm>
        </p:grpSpPr>
        <p:sp>
          <p:nvSpPr>
            <p:cNvPr id="505" name="Google Shape;505;p35"/>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506" name="Google Shape;506;p35"/>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507" name="Google Shape;507;p35"/>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508" name="Google Shape;508;p35"/>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6"/>
          <p:cNvSpPr/>
          <p:nvPr/>
        </p:nvSpPr>
        <p:spPr>
          <a:xfrm flipH="1">
            <a:off x="7872086" y="809500"/>
            <a:ext cx="1100100" cy="274200"/>
          </a:xfrm>
          <a:prstGeom prst="homePlat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6"/>
          <p:cNvSpPr txBox="1"/>
          <p:nvPr/>
        </p:nvSpPr>
        <p:spPr>
          <a:xfrm>
            <a:off x="969925" y="661325"/>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Zilla Slab"/>
                <a:ea typeface="Zilla Slab"/>
                <a:cs typeface="Zilla Slab"/>
                <a:sym typeface="Zilla Slab"/>
              </a:rPr>
              <a:t>What is ADHD? </a:t>
            </a:r>
            <a:endParaRPr sz="2000">
              <a:latin typeface="Zilla Slab"/>
              <a:ea typeface="Zilla Slab"/>
              <a:cs typeface="Zilla Slab"/>
              <a:sym typeface="Zilla Slab"/>
            </a:endParaRPr>
          </a:p>
        </p:txBody>
      </p:sp>
      <p:grpSp>
        <p:nvGrpSpPr>
          <p:cNvPr id="515" name="Google Shape;515;p36"/>
          <p:cNvGrpSpPr/>
          <p:nvPr/>
        </p:nvGrpSpPr>
        <p:grpSpPr>
          <a:xfrm rot="1650496">
            <a:off x="690308" y="4033293"/>
            <a:ext cx="518950" cy="524673"/>
            <a:chOff x="6204958" y="3355575"/>
            <a:chExt cx="358390" cy="362320"/>
          </a:xfrm>
        </p:grpSpPr>
        <p:sp>
          <p:nvSpPr>
            <p:cNvPr id="516" name="Google Shape;516;p36"/>
            <p:cNvSpPr/>
            <p:nvPr/>
          </p:nvSpPr>
          <p:spPr>
            <a:xfrm>
              <a:off x="6204958" y="3355706"/>
              <a:ext cx="358154" cy="362189"/>
            </a:xfrm>
            <a:custGeom>
              <a:rect b="b" l="l" r="r" t="t"/>
              <a:pathLst>
                <a:path extrusionOk="0" h="13824" w="1367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17" name="Google Shape;517;p36"/>
            <p:cNvSpPr/>
            <p:nvPr/>
          </p:nvSpPr>
          <p:spPr>
            <a:xfrm>
              <a:off x="6253428" y="3355575"/>
              <a:ext cx="309920" cy="221442"/>
            </a:xfrm>
            <a:custGeom>
              <a:rect b="b" l="l" r="r" t="t"/>
              <a:pathLst>
                <a:path extrusionOk="0" h="8452" w="11829">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18" name="Google Shape;518;p36"/>
            <p:cNvSpPr/>
            <p:nvPr/>
          </p:nvSpPr>
          <p:spPr>
            <a:xfrm>
              <a:off x="6225814" y="3425057"/>
              <a:ext cx="3537" cy="6550"/>
            </a:xfrm>
            <a:custGeom>
              <a:rect b="b" l="l" r="r" t="t"/>
              <a:pathLst>
                <a:path extrusionOk="0" h="250" w="135">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19" name="Google Shape;519;p36"/>
            <p:cNvSpPr/>
            <p:nvPr/>
          </p:nvSpPr>
          <p:spPr>
            <a:xfrm>
              <a:off x="6367451" y="3577751"/>
              <a:ext cx="139148" cy="140144"/>
            </a:xfrm>
            <a:custGeom>
              <a:rect b="b" l="l" r="r" t="t"/>
              <a:pathLst>
                <a:path extrusionOk="0" h="5349" w="5311">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chemeClr val="l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20" name="Google Shape;520;p36"/>
            <p:cNvSpPr/>
            <p:nvPr/>
          </p:nvSpPr>
          <p:spPr>
            <a:xfrm>
              <a:off x="6460120" y="3595069"/>
              <a:ext cx="46479" cy="122328"/>
            </a:xfrm>
            <a:custGeom>
              <a:rect b="b" l="l" r="r" t="t"/>
              <a:pathLst>
                <a:path extrusionOk="0" h="4669" w="1774">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21" name="Google Shape;521;p36"/>
            <p:cNvSpPr/>
            <p:nvPr/>
          </p:nvSpPr>
          <p:spPr>
            <a:xfrm>
              <a:off x="6381232" y="3407006"/>
              <a:ext cx="100503" cy="62277"/>
            </a:xfrm>
            <a:custGeom>
              <a:rect b="b" l="l" r="r" t="t"/>
              <a:pathLst>
                <a:path extrusionOk="0" h="2377" w="3836">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22" name="Google Shape;522;p36"/>
            <p:cNvSpPr/>
            <p:nvPr/>
          </p:nvSpPr>
          <p:spPr>
            <a:xfrm>
              <a:off x="6255865" y="3454873"/>
              <a:ext cx="84259" cy="48811"/>
            </a:xfrm>
            <a:custGeom>
              <a:rect b="b" l="l" r="r" t="t"/>
              <a:pathLst>
                <a:path extrusionOk="0" h="1863" w="3216">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23" name="Google Shape;523;p36"/>
            <p:cNvSpPr/>
            <p:nvPr/>
          </p:nvSpPr>
          <p:spPr>
            <a:xfrm>
              <a:off x="6422183" y="3506932"/>
              <a:ext cx="51273" cy="22637"/>
            </a:xfrm>
            <a:custGeom>
              <a:rect b="b" l="l" r="r" t="t"/>
              <a:pathLst>
                <a:path extrusionOk="0" h="864" w="1957">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24" name="Google Shape;524;p36"/>
            <p:cNvSpPr/>
            <p:nvPr/>
          </p:nvSpPr>
          <p:spPr>
            <a:xfrm>
              <a:off x="6358621" y="3569236"/>
              <a:ext cx="52793" cy="23292"/>
            </a:xfrm>
            <a:custGeom>
              <a:rect b="b" l="l" r="r" t="t"/>
              <a:pathLst>
                <a:path extrusionOk="0" h="889" w="2015">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25" name="Google Shape;525;p36"/>
            <p:cNvSpPr/>
            <p:nvPr/>
          </p:nvSpPr>
          <p:spPr>
            <a:xfrm>
              <a:off x="6345076" y="3480470"/>
              <a:ext cx="45509" cy="34532"/>
            </a:xfrm>
            <a:custGeom>
              <a:rect b="b" l="l" r="r" t="t"/>
              <a:pathLst>
                <a:path extrusionOk="0" h="1318" w="1737">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26" name="Google Shape;526;p36"/>
            <p:cNvSpPr/>
            <p:nvPr/>
          </p:nvSpPr>
          <p:spPr>
            <a:xfrm>
              <a:off x="6278030" y="3534285"/>
              <a:ext cx="15353" cy="32933"/>
            </a:xfrm>
            <a:custGeom>
              <a:rect b="b" l="l" r="r" t="t"/>
              <a:pathLst>
                <a:path extrusionOk="0" h="1257" w="586">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27" name="Google Shape;527;p36"/>
            <p:cNvSpPr/>
            <p:nvPr/>
          </p:nvSpPr>
          <p:spPr>
            <a:xfrm>
              <a:off x="6325767" y="3362911"/>
              <a:ext cx="20672" cy="25519"/>
            </a:xfrm>
            <a:custGeom>
              <a:rect b="b" l="l" r="r" t="t"/>
              <a:pathLst>
                <a:path extrusionOk="0" h="974" w="789">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28" name="Google Shape;528;p36"/>
            <p:cNvSpPr/>
            <p:nvPr/>
          </p:nvSpPr>
          <p:spPr>
            <a:xfrm>
              <a:off x="6305042" y="3381146"/>
              <a:ext cx="50880" cy="19205"/>
            </a:xfrm>
            <a:custGeom>
              <a:rect b="b" l="l" r="r" t="t"/>
              <a:pathLst>
                <a:path extrusionOk="0" h="733" w="1942">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29" name="Google Shape;529;p36"/>
            <p:cNvSpPr/>
            <p:nvPr/>
          </p:nvSpPr>
          <p:spPr>
            <a:xfrm>
              <a:off x="6526275" y="3501037"/>
              <a:ext cx="29056" cy="37309"/>
            </a:xfrm>
            <a:custGeom>
              <a:rect b="b" l="l" r="r" t="t"/>
              <a:pathLst>
                <a:path extrusionOk="0" h="1424" w="1109">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30" name="Google Shape;530;p36"/>
            <p:cNvSpPr/>
            <p:nvPr/>
          </p:nvSpPr>
          <p:spPr>
            <a:xfrm>
              <a:off x="6419929" y="3572485"/>
              <a:ext cx="101997" cy="56513"/>
            </a:xfrm>
            <a:custGeom>
              <a:rect b="b" l="l" r="r" t="t"/>
              <a:pathLst>
                <a:path extrusionOk="0" h="2157" w="3893">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grpSp>
      <p:grpSp>
        <p:nvGrpSpPr>
          <p:cNvPr id="531" name="Google Shape;531;p36"/>
          <p:cNvGrpSpPr/>
          <p:nvPr/>
        </p:nvGrpSpPr>
        <p:grpSpPr>
          <a:xfrm flipH="1" rot="1603246">
            <a:off x="1077105" y="4248254"/>
            <a:ext cx="518962" cy="524718"/>
            <a:chOff x="6204958" y="3355575"/>
            <a:chExt cx="358390" cy="362320"/>
          </a:xfrm>
        </p:grpSpPr>
        <p:sp>
          <p:nvSpPr>
            <p:cNvPr id="532" name="Google Shape;532;p36"/>
            <p:cNvSpPr/>
            <p:nvPr/>
          </p:nvSpPr>
          <p:spPr>
            <a:xfrm>
              <a:off x="6204958" y="3355706"/>
              <a:ext cx="358154" cy="362189"/>
            </a:xfrm>
            <a:custGeom>
              <a:rect b="b" l="l" r="r" t="t"/>
              <a:pathLst>
                <a:path extrusionOk="0" h="13824" w="1367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33" name="Google Shape;533;p36"/>
            <p:cNvSpPr/>
            <p:nvPr/>
          </p:nvSpPr>
          <p:spPr>
            <a:xfrm>
              <a:off x="6253428" y="3355575"/>
              <a:ext cx="309920" cy="221442"/>
            </a:xfrm>
            <a:custGeom>
              <a:rect b="b" l="l" r="r" t="t"/>
              <a:pathLst>
                <a:path extrusionOk="0" h="8452" w="11829">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34" name="Google Shape;534;p36"/>
            <p:cNvSpPr/>
            <p:nvPr/>
          </p:nvSpPr>
          <p:spPr>
            <a:xfrm>
              <a:off x="6225814" y="3425057"/>
              <a:ext cx="3537" cy="6550"/>
            </a:xfrm>
            <a:custGeom>
              <a:rect b="b" l="l" r="r" t="t"/>
              <a:pathLst>
                <a:path extrusionOk="0" h="250" w="135">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35" name="Google Shape;535;p36"/>
            <p:cNvSpPr/>
            <p:nvPr/>
          </p:nvSpPr>
          <p:spPr>
            <a:xfrm>
              <a:off x="6367451" y="3577751"/>
              <a:ext cx="139148" cy="140144"/>
            </a:xfrm>
            <a:custGeom>
              <a:rect b="b" l="l" r="r" t="t"/>
              <a:pathLst>
                <a:path extrusionOk="0" h="5349" w="5311">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chemeClr val="l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36" name="Google Shape;536;p36"/>
            <p:cNvSpPr/>
            <p:nvPr/>
          </p:nvSpPr>
          <p:spPr>
            <a:xfrm>
              <a:off x="6460120" y="3595069"/>
              <a:ext cx="46479" cy="122328"/>
            </a:xfrm>
            <a:custGeom>
              <a:rect b="b" l="l" r="r" t="t"/>
              <a:pathLst>
                <a:path extrusionOk="0" h="4669" w="1774">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37" name="Google Shape;537;p36"/>
            <p:cNvSpPr/>
            <p:nvPr/>
          </p:nvSpPr>
          <p:spPr>
            <a:xfrm>
              <a:off x="6381232" y="3407006"/>
              <a:ext cx="100503" cy="62277"/>
            </a:xfrm>
            <a:custGeom>
              <a:rect b="b" l="l" r="r" t="t"/>
              <a:pathLst>
                <a:path extrusionOk="0" h="2377" w="3836">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38" name="Google Shape;538;p36"/>
            <p:cNvSpPr/>
            <p:nvPr/>
          </p:nvSpPr>
          <p:spPr>
            <a:xfrm>
              <a:off x="6255865" y="3454873"/>
              <a:ext cx="84259" cy="48811"/>
            </a:xfrm>
            <a:custGeom>
              <a:rect b="b" l="l" r="r" t="t"/>
              <a:pathLst>
                <a:path extrusionOk="0" h="1863" w="3216">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39" name="Google Shape;539;p36"/>
            <p:cNvSpPr/>
            <p:nvPr/>
          </p:nvSpPr>
          <p:spPr>
            <a:xfrm>
              <a:off x="6422183" y="3506932"/>
              <a:ext cx="51273" cy="22637"/>
            </a:xfrm>
            <a:custGeom>
              <a:rect b="b" l="l" r="r" t="t"/>
              <a:pathLst>
                <a:path extrusionOk="0" h="864" w="1957">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40" name="Google Shape;540;p36"/>
            <p:cNvSpPr/>
            <p:nvPr/>
          </p:nvSpPr>
          <p:spPr>
            <a:xfrm>
              <a:off x="6358621" y="3569236"/>
              <a:ext cx="52793" cy="23292"/>
            </a:xfrm>
            <a:custGeom>
              <a:rect b="b" l="l" r="r" t="t"/>
              <a:pathLst>
                <a:path extrusionOk="0" h="889" w="2015">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41" name="Google Shape;541;p36"/>
            <p:cNvSpPr/>
            <p:nvPr/>
          </p:nvSpPr>
          <p:spPr>
            <a:xfrm>
              <a:off x="6345076" y="3480470"/>
              <a:ext cx="45509" cy="34532"/>
            </a:xfrm>
            <a:custGeom>
              <a:rect b="b" l="l" r="r" t="t"/>
              <a:pathLst>
                <a:path extrusionOk="0" h="1318" w="1737">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42" name="Google Shape;542;p36"/>
            <p:cNvSpPr/>
            <p:nvPr/>
          </p:nvSpPr>
          <p:spPr>
            <a:xfrm>
              <a:off x="6278030" y="3534285"/>
              <a:ext cx="15353" cy="32933"/>
            </a:xfrm>
            <a:custGeom>
              <a:rect b="b" l="l" r="r" t="t"/>
              <a:pathLst>
                <a:path extrusionOk="0" h="1257" w="586">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43" name="Google Shape;543;p36"/>
            <p:cNvSpPr/>
            <p:nvPr/>
          </p:nvSpPr>
          <p:spPr>
            <a:xfrm>
              <a:off x="6325767" y="3362911"/>
              <a:ext cx="20672" cy="25519"/>
            </a:xfrm>
            <a:custGeom>
              <a:rect b="b" l="l" r="r" t="t"/>
              <a:pathLst>
                <a:path extrusionOk="0" h="974" w="789">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44" name="Google Shape;544;p36"/>
            <p:cNvSpPr/>
            <p:nvPr/>
          </p:nvSpPr>
          <p:spPr>
            <a:xfrm>
              <a:off x="6305042" y="3381146"/>
              <a:ext cx="50880" cy="19205"/>
            </a:xfrm>
            <a:custGeom>
              <a:rect b="b" l="l" r="r" t="t"/>
              <a:pathLst>
                <a:path extrusionOk="0" h="733" w="1942">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45" name="Google Shape;545;p36"/>
            <p:cNvSpPr/>
            <p:nvPr/>
          </p:nvSpPr>
          <p:spPr>
            <a:xfrm>
              <a:off x="6526275" y="3501037"/>
              <a:ext cx="29056" cy="37309"/>
            </a:xfrm>
            <a:custGeom>
              <a:rect b="b" l="l" r="r" t="t"/>
              <a:pathLst>
                <a:path extrusionOk="0" h="1424" w="1109">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46" name="Google Shape;546;p36"/>
            <p:cNvSpPr/>
            <p:nvPr/>
          </p:nvSpPr>
          <p:spPr>
            <a:xfrm>
              <a:off x="6419929" y="3572485"/>
              <a:ext cx="101997" cy="56513"/>
            </a:xfrm>
            <a:custGeom>
              <a:rect b="b" l="l" r="r" t="t"/>
              <a:pathLst>
                <a:path extrusionOk="0" h="2157" w="3893">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grpSp>
      <p:sp>
        <p:nvSpPr>
          <p:cNvPr id="547" name="Google Shape;547;p36"/>
          <p:cNvSpPr txBox="1"/>
          <p:nvPr/>
        </p:nvSpPr>
        <p:spPr>
          <a:xfrm>
            <a:off x="859700" y="1463150"/>
            <a:ext cx="7546200" cy="263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Zilla Slab"/>
                <a:ea typeface="Zilla Slab"/>
                <a:cs typeface="Zilla Slab"/>
                <a:sym typeface="Zilla Slab"/>
              </a:rPr>
              <a:t>ADHD stands for Attention deficit hyperactivity disorder. This is now one of the most common disorders found in children nowadays. It's a brain disorder that affects your attention, sitting still and behaviour. Many people take medication and therapy for it but it will never go away but it gets better and less prominent. Some of the best working medications are </a:t>
            </a:r>
            <a:r>
              <a:rPr lang="en">
                <a:highlight>
                  <a:schemeClr val="lt2"/>
                </a:highlight>
                <a:latin typeface="Zilla Slab"/>
                <a:ea typeface="Zilla Slab"/>
                <a:cs typeface="Zilla Slab"/>
                <a:sym typeface="Zilla Slab"/>
              </a:rPr>
              <a:t>methylphenidate </a:t>
            </a:r>
            <a:r>
              <a:rPr lang="en">
                <a:latin typeface="Zilla Slab"/>
                <a:ea typeface="Zilla Slab"/>
                <a:cs typeface="Zilla Slab"/>
                <a:sym typeface="Zilla Slab"/>
              </a:rPr>
              <a:t>[mei-thul-fe-nih-dayt] (Ritalin), </a:t>
            </a:r>
            <a:r>
              <a:rPr lang="en">
                <a:highlight>
                  <a:schemeClr val="lt2"/>
                </a:highlight>
                <a:latin typeface="Zilla Slab"/>
                <a:ea typeface="Zilla Slab"/>
                <a:cs typeface="Zilla Slab"/>
                <a:sym typeface="Zilla Slab"/>
              </a:rPr>
              <a:t>dextroamphetamine </a:t>
            </a:r>
            <a:r>
              <a:rPr lang="en">
                <a:latin typeface="Zilla Slab"/>
                <a:ea typeface="Zilla Slab"/>
                <a:cs typeface="Zilla Slab"/>
                <a:sym typeface="Zilla Slab"/>
              </a:rPr>
              <a:t>[dek-strow-am-feh-tuh-meen] (Dexedrine), and </a:t>
            </a:r>
            <a:r>
              <a:rPr lang="en">
                <a:highlight>
                  <a:schemeClr val="lt2"/>
                </a:highlight>
                <a:latin typeface="Zilla Slab"/>
                <a:ea typeface="Zilla Slab"/>
                <a:cs typeface="Zilla Slab"/>
                <a:sym typeface="Zilla Slab"/>
              </a:rPr>
              <a:t>lisdexamfetamine </a:t>
            </a:r>
            <a:r>
              <a:rPr lang="en">
                <a:latin typeface="Zilla Slab"/>
                <a:ea typeface="Zilla Slab"/>
                <a:cs typeface="Zilla Slab"/>
                <a:sym typeface="Zilla Slab"/>
              </a:rPr>
              <a:t>[lis-DEX-am-FET-a-meen] (Vyvanse). People who don't use any of those medications usually have their ADHD overtake a lot more on their brain rather </a:t>
            </a:r>
            <a:r>
              <a:rPr lang="en">
                <a:latin typeface="Zilla Slab"/>
                <a:ea typeface="Zilla Slab"/>
                <a:cs typeface="Zilla Slab"/>
                <a:sym typeface="Zilla Slab"/>
              </a:rPr>
              <a:t>than</a:t>
            </a:r>
            <a:r>
              <a:rPr lang="en">
                <a:latin typeface="Zilla Slab"/>
                <a:ea typeface="Zilla Slab"/>
                <a:cs typeface="Zilla Slab"/>
                <a:sym typeface="Zilla Slab"/>
              </a:rPr>
              <a:t> </a:t>
            </a:r>
            <a:r>
              <a:rPr lang="en">
                <a:latin typeface="Zilla Slab"/>
                <a:ea typeface="Zilla Slab"/>
                <a:cs typeface="Zilla Slab"/>
                <a:sym typeface="Zilla Slab"/>
              </a:rPr>
              <a:t>people who do use medication. </a:t>
            </a:r>
            <a:r>
              <a:rPr lang="en">
                <a:latin typeface="Zilla Slab"/>
                <a:ea typeface="Zilla Slab"/>
                <a:cs typeface="Zilla Slab"/>
                <a:sym typeface="Zilla Slab"/>
              </a:rPr>
              <a:t>Some effects of untreated ADHD are other mental health disorders like anxiety, depression, substance abuse, fidgeting, academic difficulties, lower self-esteem etc. There are 3 types of ADHD.</a:t>
            </a:r>
            <a:endParaRPr>
              <a:latin typeface="Zilla Slab"/>
              <a:ea typeface="Zilla Slab"/>
              <a:cs typeface="Zilla Slab"/>
              <a:sym typeface="Zilla Slab"/>
            </a:endParaRPr>
          </a:p>
        </p:txBody>
      </p:sp>
      <p:sp>
        <p:nvSpPr>
          <p:cNvPr id="548" name="Google Shape;548;p36"/>
          <p:cNvSpPr/>
          <p:nvPr/>
        </p:nvSpPr>
        <p:spPr>
          <a:xfrm>
            <a:off x="969925" y="1083688"/>
            <a:ext cx="2174975" cy="169900"/>
          </a:xfrm>
          <a:custGeom>
            <a:rect b="b" l="l" r="r" t="t"/>
            <a:pathLst>
              <a:path extrusionOk="0" h="6796" w="86999">
                <a:moveTo>
                  <a:pt x="0" y="612"/>
                </a:moveTo>
                <a:cubicBezTo>
                  <a:pt x="980" y="1641"/>
                  <a:pt x="3724" y="6834"/>
                  <a:pt x="5879" y="6785"/>
                </a:cubicBezTo>
                <a:cubicBezTo>
                  <a:pt x="8035" y="6736"/>
                  <a:pt x="10631" y="466"/>
                  <a:pt x="12933" y="319"/>
                </a:cubicBezTo>
                <a:cubicBezTo>
                  <a:pt x="15235" y="172"/>
                  <a:pt x="17342" y="5903"/>
                  <a:pt x="19693" y="5903"/>
                </a:cubicBezTo>
                <a:cubicBezTo>
                  <a:pt x="22044" y="5903"/>
                  <a:pt x="24641" y="270"/>
                  <a:pt x="27041" y="319"/>
                </a:cubicBezTo>
                <a:cubicBezTo>
                  <a:pt x="29441" y="368"/>
                  <a:pt x="31743" y="6197"/>
                  <a:pt x="34094" y="6197"/>
                </a:cubicBezTo>
                <a:cubicBezTo>
                  <a:pt x="36445" y="6197"/>
                  <a:pt x="38797" y="270"/>
                  <a:pt x="41148" y="319"/>
                </a:cubicBezTo>
                <a:cubicBezTo>
                  <a:pt x="43499" y="368"/>
                  <a:pt x="45753" y="6491"/>
                  <a:pt x="48202" y="6491"/>
                </a:cubicBezTo>
                <a:cubicBezTo>
                  <a:pt x="50651" y="6491"/>
                  <a:pt x="53346" y="564"/>
                  <a:pt x="55844" y="319"/>
                </a:cubicBezTo>
                <a:cubicBezTo>
                  <a:pt x="58342" y="74"/>
                  <a:pt x="60449" y="5070"/>
                  <a:pt x="63192" y="5021"/>
                </a:cubicBezTo>
                <a:cubicBezTo>
                  <a:pt x="65935" y="4972"/>
                  <a:pt x="69805" y="-73"/>
                  <a:pt x="72303" y="25"/>
                </a:cubicBezTo>
                <a:cubicBezTo>
                  <a:pt x="74801" y="123"/>
                  <a:pt x="75733" y="5511"/>
                  <a:pt x="78182" y="5609"/>
                </a:cubicBezTo>
                <a:cubicBezTo>
                  <a:pt x="80631" y="5707"/>
                  <a:pt x="85530" y="1445"/>
                  <a:pt x="86999" y="612"/>
                </a:cubicBezTo>
              </a:path>
            </a:pathLst>
          </a:custGeom>
          <a:noFill/>
          <a:ln cap="flat" cmpd="sng" w="9525">
            <a:solidFill>
              <a:schemeClr val="lt1"/>
            </a:solidFill>
            <a:prstDash val="solid"/>
            <a:round/>
            <a:headEnd len="med" w="med" type="none"/>
            <a:tailEnd len="med" w="med" type="none"/>
          </a:ln>
        </p:spPr>
      </p:sp>
      <p:grpSp>
        <p:nvGrpSpPr>
          <p:cNvPr id="549" name="Google Shape;549;p36"/>
          <p:cNvGrpSpPr/>
          <p:nvPr/>
        </p:nvGrpSpPr>
        <p:grpSpPr>
          <a:xfrm rot="-1675132">
            <a:off x="7598510" y="4193535"/>
            <a:ext cx="518961" cy="524667"/>
            <a:chOff x="6204958" y="3355575"/>
            <a:chExt cx="358390" cy="362320"/>
          </a:xfrm>
        </p:grpSpPr>
        <p:sp>
          <p:nvSpPr>
            <p:cNvPr id="550" name="Google Shape;550;p36"/>
            <p:cNvSpPr/>
            <p:nvPr/>
          </p:nvSpPr>
          <p:spPr>
            <a:xfrm>
              <a:off x="6204958" y="3355706"/>
              <a:ext cx="358154" cy="362189"/>
            </a:xfrm>
            <a:custGeom>
              <a:rect b="b" l="l" r="r" t="t"/>
              <a:pathLst>
                <a:path extrusionOk="0" h="13824" w="1367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51" name="Google Shape;551;p36"/>
            <p:cNvSpPr/>
            <p:nvPr/>
          </p:nvSpPr>
          <p:spPr>
            <a:xfrm>
              <a:off x="6253428" y="3355575"/>
              <a:ext cx="309920" cy="221442"/>
            </a:xfrm>
            <a:custGeom>
              <a:rect b="b" l="l" r="r" t="t"/>
              <a:pathLst>
                <a:path extrusionOk="0" h="8452" w="11829">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52" name="Google Shape;552;p36"/>
            <p:cNvSpPr/>
            <p:nvPr/>
          </p:nvSpPr>
          <p:spPr>
            <a:xfrm>
              <a:off x="6225814" y="3425057"/>
              <a:ext cx="3537" cy="6550"/>
            </a:xfrm>
            <a:custGeom>
              <a:rect b="b" l="l" r="r" t="t"/>
              <a:pathLst>
                <a:path extrusionOk="0" h="250" w="135">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53" name="Google Shape;553;p36"/>
            <p:cNvSpPr/>
            <p:nvPr/>
          </p:nvSpPr>
          <p:spPr>
            <a:xfrm>
              <a:off x="6367451" y="3577751"/>
              <a:ext cx="139148" cy="140144"/>
            </a:xfrm>
            <a:custGeom>
              <a:rect b="b" l="l" r="r" t="t"/>
              <a:pathLst>
                <a:path extrusionOk="0" h="5349" w="5311">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chemeClr val="l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54" name="Google Shape;554;p36"/>
            <p:cNvSpPr/>
            <p:nvPr/>
          </p:nvSpPr>
          <p:spPr>
            <a:xfrm>
              <a:off x="6460120" y="3595069"/>
              <a:ext cx="46479" cy="122328"/>
            </a:xfrm>
            <a:custGeom>
              <a:rect b="b" l="l" r="r" t="t"/>
              <a:pathLst>
                <a:path extrusionOk="0" h="4669" w="1774">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55" name="Google Shape;555;p36"/>
            <p:cNvSpPr/>
            <p:nvPr/>
          </p:nvSpPr>
          <p:spPr>
            <a:xfrm>
              <a:off x="6381232" y="3407006"/>
              <a:ext cx="100503" cy="62277"/>
            </a:xfrm>
            <a:custGeom>
              <a:rect b="b" l="l" r="r" t="t"/>
              <a:pathLst>
                <a:path extrusionOk="0" h="2377" w="3836">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56" name="Google Shape;556;p36"/>
            <p:cNvSpPr/>
            <p:nvPr/>
          </p:nvSpPr>
          <p:spPr>
            <a:xfrm>
              <a:off x="6255865" y="3454873"/>
              <a:ext cx="84259" cy="48811"/>
            </a:xfrm>
            <a:custGeom>
              <a:rect b="b" l="l" r="r" t="t"/>
              <a:pathLst>
                <a:path extrusionOk="0" h="1863" w="3216">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57" name="Google Shape;557;p36"/>
            <p:cNvSpPr/>
            <p:nvPr/>
          </p:nvSpPr>
          <p:spPr>
            <a:xfrm>
              <a:off x="6422183" y="3506932"/>
              <a:ext cx="51273" cy="22637"/>
            </a:xfrm>
            <a:custGeom>
              <a:rect b="b" l="l" r="r" t="t"/>
              <a:pathLst>
                <a:path extrusionOk="0" h="864" w="1957">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58" name="Google Shape;558;p36"/>
            <p:cNvSpPr/>
            <p:nvPr/>
          </p:nvSpPr>
          <p:spPr>
            <a:xfrm>
              <a:off x="6358621" y="3569236"/>
              <a:ext cx="52793" cy="23292"/>
            </a:xfrm>
            <a:custGeom>
              <a:rect b="b" l="l" r="r" t="t"/>
              <a:pathLst>
                <a:path extrusionOk="0" h="889" w="2015">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59" name="Google Shape;559;p36"/>
            <p:cNvSpPr/>
            <p:nvPr/>
          </p:nvSpPr>
          <p:spPr>
            <a:xfrm>
              <a:off x="6345076" y="3480470"/>
              <a:ext cx="45509" cy="34532"/>
            </a:xfrm>
            <a:custGeom>
              <a:rect b="b" l="l" r="r" t="t"/>
              <a:pathLst>
                <a:path extrusionOk="0" h="1318" w="1737">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60" name="Google Shape;560;p36"/>
            <p:cNvSpPr/>
            <p:nvPr/>
          </p:nvSpPr>
          <p:spPr>
            <a:xfrm>
              <a:off x="6278030" y="3534285"/>
              <a:ext cx="15353" cy="32933"/>
            </a:xfrm>
            <a:custGeom>
              <a:rect b="b" l="l" r="r" t="t"/>
              <a:pathLst>
                <a:path extrusionOk="0" h="1257" w="586">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61" name="Google Shape;561;p36"/>
            <p:cNvSpPr/>
            <p:nvPr/>
          </p:nvSpPr>
          <p:spPr>
            <a:xfrm>
              <a:off x="6325767" y="3362911"/>
              <a:ext cx="20672" cy="25519"/>
            </a:xfrm>
            <a:custGeom>
              <a:rect b="b" l="l" r="r" t="t"/>
              <a:pathLst>
                <a:path extrusionOk="0" h="974" w="789">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62" name="Google Shape;562;p36"/>
            <p:cNvSpPr/>
            <p:nvPr/>
          </p:nvSpPr>
          <p:spPr>
            <a:xfrm>
              <a:off x="6305042" y="3381146"/>
              <a:ext cx="50880" cy="19205"/>
            </a:xfrm>
            <a:custGeom>
              <a:rect b="b" l="l" r="r" t="t"/>
              <a:pathLst>
                <a:path extrusionOk="0" h="733" w="1942">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63" name="Google Shape;563;p36"/>
            <p:cNvSpPr/>
            <p:nvPr/>
          </p:nvSpPr>
          <p:spPr>
            <a:xfrm>
              <a:off x="6526275" y="3501037"/>
              <a:ext cx="29056" cy="37309"/>
            </a:xfrm>
            <a:custGeom>
              <a:rect b="b" l="l" r="r" t="t"/>
              <a:pathLst>
                <a:path extrusionOk="0" h="1424" w="1109">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64" name="Google Shape;564;p36"/>
            <p:cNvSpPr/>
            <p:nvPr/>
          </p:nvSpPr>
          <p:spPr>
            <a:xfrm>
              <a:off x="6419929" y="3572485"/>
              <a:ext cx="101997" cy="56513"/>
            </a:xfrm>
            <a:custGeom>
              <a:rect b="b" l="l" r="r" t="t"/>
              <a:pathLst>
                <a:path extrusionOk="0" h="2157" w="3893">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grpSp>
      <p:grpSp>
        <p:nvGrpSpPr>
          <p:cNvPr id="565" name="Google Shape;565;p36"/>
          <p:cNvGrpSpPr/>
          <p:nvPr/>
        </p:nvGrpSpPr>
        <p:grpSpPr>
          <a:xfrm flipH="1" rot="-1722179">
            <a:off x="7994925" y="3998371"/>
            <a:ext cx="519001" cy="524741"/>
            <a:chOff x="6204958" y="3355575"/>
            <a:chExt cx="358390" cy="362320"/>
          </a:xfrm>
        </p:grpSpPr>
        <p:sp>
          <p:nvSpPr>
            <p:cNvPr id="566" name="Google Shape;566;p36"/>
            <p:cNvSpPr/>
            <p:nvPr/>
          </p:nvSpPr>
          <p:spPr>
            <a:xfrm>
              <a:off x="6204958" y="3355706"/>
              <a:ext cx="358154" cy="362189"/>
            </a:xfrm>
            <a:custGeom>
              <a:rect b="b" l="l" r="r" t="t"/>
              <a:pathLst>
                <a:path extrusionOk="0" h="13824" w="1367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67" name="Google Shape;567;p36"/>
            <p:cNvSpPr/>
            <p:nvPr/>
          </p:nvSpPr>
          <p:spPr>
            <a:xfrm>
              <a:off x="6253428" y="3355575"/>
              <a:ext cx="309920" cy="221442"/>
            </a:xfrm>
            <a:custGeom>
              <a:rect b="b" l="l" r="r" t="t"/>
              <a:pathLst>
                <a:path extrusionOk="0" h="8452" w="11829">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68" name="Google Shape;568;p36"/>
            <p:cNvSpPr/>
            <p:nvPr/>
          </p:nvSpPr>
          <p:spPr>
            <a:xfrm>
              <a:off x="6225814" y="3425057"/>
              <a:ext cx="3537" cy="6550"/>
            </a:xfrm>
            <a:custGeom>
              <a:rect b="b" l="l" r="r" t="t"/>
              <a:pathLst>
                <a:path extrusionOk="0" h="250" w="135">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69" name="Google Shape;569;p36"/>
            <p:cNvSpPr/>
            <p:nvPr/>
          </p:nvSpPr>
          <p:spPr>
            <a:xfrm>
              <a:off x="6367451" y="3577751"/>
              <a:ext cx="139148" cy="140144"/>
            </a:xfrm>
            <a:custGeom>
              <a:rect b="b" l="l" r="r" t="t"/>
              <a:pathLst>
                <a:path extrusionOk="0" h="5349" w="5311">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chemeClr val="l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70" name="Google Shape;570;p36"/>
            <p:cNvSpPr/>
            <p:nvPr/>
          </p:nvSpPr>
          <p:spPr>
            <a:xfrm>
              <a:off x="6460120" y="3595069"/>
              <a:ext cx="46479" cy="122328"/>
            </a:xfrm>
            <a:custGeom>
              <a:rect b="b" l="l" r="r" t="t"/>
              <a:pathLst>
                <a:path extrusionOk="0" h="4669" w="1774">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71" name="Google Shape;571;p36"/>
            <p:cNvSpPr/>
            <p:nvPr/>
          </p:nvSpPr>
          <p:spPr>
            <a:xfrm>
              <a:off x="6381232" y="3407006"/>
              <a:ext cx="100503" cy="62277"/>
            </a:xfrm>
            <a:custGeom>
              <a:rect b="b" l="l" r="r" t="t"/>
              <a:pathLst>
                <a:path extrusionOk="0" h="2377" w="3836">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72" name="Google Shape;572;p36"/>
            <p:cNvSpPr/>
            <p:nvPr/>
          </p:nvSpPr>
          <p:spPr>
            <a:xfrm>
              <a:off x="6255865" y="3454873"/>
              <a:ext cx="84259" cy="48811"/>
            </a:xfrm>
            <a:custGeom>
              <a:rect b="b" l="l" r="r" t="t"/>
              <a:pathLst>
                <a:path extrusionOk="0" h="1863" w="3216">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73" name="Google Shape;573;p36"/>
            <p:cNvSpPr/>
            <p:nvPr/>
          </p:nvSpPr>
          <p:spPr>
            <a:xfrm>
              <a:off x="6422183" y="3506932"/>
              <a:ext cx="51273" cy="22637"/>
            </a:xfrm>
            <a:custGeom>
              <a:rect b="b" l="l" r="r" t="t"/>
              <a:pathLst>
                <a:path extrusionOk="0" h="864" w="1957">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74" name="Google Shape;574;p36"/>
            <p:cNvSpPr/>
            <p:nvPr/>
          </p:nvSpPr>
          <p:spPr>
            <a:xfrm>
              <a:off x="6358621" y="3569236"/>
              <a:ext cx="52793" cy="23292"/>
            </a:xfrm>
            <a:custGeom>
              <a:rect b="b" l="l" r="r" t="t"/>
              <a:pathLst>
                <a:path extrusionOk="0" h="889" w="2015">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75" name="Google Shape;575;p36"/>
            <p:cNvSpPr/>
            <p:nvPr/>
          </p:nvSpPr>
          <p:spPr>
            <a:xfrm>
              <a:off x="6345076" y="3480470"/>
              <a:ext cx="45509" cy="34532"/>
            </a:xfrm>
            <a:custGeom>
              <a:rect b="b" l="l" r="r" t="t"/>
              <a:pathLst>
                <a:path extrusionOk="0" h="1318" w="1737">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76" name="Google Shape;576;p36"/>
            <p:cNvSpPr/>
            <p:nvPr/>
          </p:nvSpPr>
          <p:spPr>
            <a:xfrm>
              <a:off x="6278030" y="3534285"/>
              <a:ext cx="15353" cy="32933"/>
            </a:xfrm>
            <a:custGeom>
              <a:rect b="b" l="l" r="r" t="t"/>
              <a:pathLst>
                <a:path extrusionOk="0" h="1257" w="586">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77" name="Google Shape;577;p36"/>
            <p:cNvSpPr/>
            <p:nvPr/>
          </p:nvSpPr>
          <p:spPr>
            <a:xfrm>
              <a:off x="6325767" y="3362911"/>
              <a:ext cx="20672" cy="25519"/>
            </a:xfrm>
            <a:custGeom>
              <a:rect b="b" l="l" r="r" t="t"/>
              <a:pathLst>
                <a:path extrusionOk="0" h="974" w="789">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78" name="Google Shape;578;p36"/>
            <p:cNvSpPr/>
            <p:nvPr/>
          </p:nvSpPr>
          <p:spPr>
            <a:xfrm>
              <a:off x="6305042" y="3381146"/>
              <a:ext cx="50880" cy="19205"/>
            </a:xfrm>
            <a:custGeom>
              <a:rect b="b" l="l" r="r" t="t"/>
              <a:pathLst>
                <a:path extrusionOk="0" h="733" w="1942">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79" name="Google Shape;579;p36"/>
            <p:cNvSpPr/>
            <p:nvPr/>
          </p:nvSpPr>
          <p:spPr>
            <a:xfrm>
              <a:off x="6526275" y="3501037"/>
              <a:ext cx="29056" cy="37309"/>
            </a:xfrm>
            <a:custGeom>
              <a:rect b="b" l="l" r="r" t="t"/>
              <a:pathLst>
                <a:path extrusionOk="0" h="1424" w="1109">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80" name="Google Shape;580;p36"/>
            <p:cNvSpPr/>
            <p:nvPr/>
          </p:nvSpPr>
          <p:spPr>
            <a:xfrm>
              <a:off x="6419929" y="3572485"/>
              <a:ext cx="101997" cy="56513"/>
            </a:xfrm>
            <a:custGeom>
              <a:rect b="b" l="l" r="r" t="t"/>
              <a:pathLst>
                <a:path extrusionOk="0" h="2157" w="3893">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grpSp>
      <p:sp>
        <p:nvSpPr>
          <p:cNvPr id="581" name="Google Shape;581;p36"/>
          <p:cNvSpPr/>
          <p:nvPr/>
        </p:nvSpPr>
        <p:spPr>
          <a:xfrm>
            <a:off x="1513650" y="4307500"/>
            <a:ext cx="6151264" cy="169900"/>
          </a:xfrm>
          <a:custGeom>
            <a:rect b="b" l="l" r="r" t="t"/>
            <a:pathLst>
              <a:path extrusionOk="0" h="6796" w="86999">
                <a:moveTo>
                  <a:pt x="0" y="612"/>
                </a:moveTo>
                <a:cubicBezTo>
                  <a:pt x="980" y="1641"/>
                  <a:pt x="3724" y="6834"/>
                  <a:pt x="5879" y="6785"/>
                </a:cubicBezTo>
                <a:cubicBezTo>
                  <a:pt x="8035" y="6736"/>
                  <a:pt x="10631" y="466"/>
                  <a:pt x="12933" y="319"/>
                </a:cubicBezTo>
                <a:cubicBezTo>
                  <a:pt x="15235" y="172"/>
                  <a:pt x="17342" y="5903"/>
                  <a:pt x="19693" y="5903"/>
                </a:cubicBezTo>
                <a:cubicBezTo>
                  <a:pt x="22044" y="5903"/>
                  <a:pt x="24641" y="270"/>
                  <a:pt x="27041" y="319"/>
                </a:cubicBezTo>
                <a:cubicBezTo>
                  <a:pt x="29441" y="368"/>
                  <a:pt x="31743" y="6197"/>
                  <a:pt x="34094" y="6197"/>
                </a:cubicBezTo>
                <a:cubicBezTo>
                  <a:pt x="36445" y="6197"/>
                  <a:pt x="38797" y="270"/>
                  <a:pt x="41148" y="319"/>
                </a:cubicBezTo>
                <a:cubicBezTo>
                  <a:pt x="43499" y="368"/>
                  <a:pt x="45753" y="6491"/>
                  <a:pt x="48202" y="6491"/>
                </a:cubicBezTo>
                <a:cubicBezTo>
                  <a:pt x="50651" y="6491"/>
                  <a:pt x="53346" y="564"/>
                  <a:pt x="55844" y="319"/>
                </a:cubicBezTo>
                <a:cubicBezTo>
                  <a:pt x="58342" y="74"/>
                  <a:pt x="60449" y="5070"/>
                  <a:pt x="63192" y="5021"/>
                </a:cubicBezTo>
                <a:cubicBezTo>
                  <a:pt x="65935" y="4972"/>
                  <a:pt x="69805" y="-73"/>
                  <a:pt x="72303" y="25"/>
                </a:cubicBezTo>
                <a:cubicBezTo>
                  <a:pt x="74801" y="123"/>
                  <a:pt x="75733" y="5511"/>
                  <a:pt x="78182" y="5609"/>
                </a:cubicBezTo>
                <a:cubicBezTo>
                  <a:pt x="80631" y="5707"/>
                  <a:pt x="85530" y="1445"/>
                  <a:pt x="86999" y="612"/>
                </a:cubicBezTo>
              </a:path>
            </a:pathLst>
          </a:custGeom>
          <a:noFill/>
          <a:ln cap="flat" cmpd="sng" w="9525">
            <a:solidFill>
              <a:schemeClr val="lt1"/>
            </a:solidFill>
            <a:prstDash val="solid"/>
            <a:round/>
            <a:headEnd len="med" w="med" type="none"/>
            <a:tailEnd len="med" w="med" type="none"/>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7"/>
          <p:cNvSpPr/>
          <p:nvPr/>
        </p:nvSpPr>
        <p:spPr>
          <a:xfrm flipH="1">
            <a:off x="7872086" y="809500"/>
            <a:ext cx="1100100" cy="274200"/>
          </a:xfrm>
          <a:prstGeom prst="homePlat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7"/>
          <p:cNvSpPr txBox="1"/>
          <p:nvPr/>
        </p:nvSpPr>
        <p:spPr>
          <a:xfrm>
            <a:off x="969925" y="661325"/>
            <a:ext cx="5518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Zilla Slab"/>
                <a:ea typeface="Zilla Slab"/>
                <a:cs typeface="Zilla Slab"/>
                <a:sym typeface="Zilla Slab"/>
              </a:rPr>
              <a:t>What are the different types of ADHD?</a:t>
            </a:r>
            <a:endParaRPr sz="2000">
              <a:solidFill>
                <a:schemeClr val="dk1"/>
              </a:solidFill>
              <a:latin typeface="Zilla Slab"/>
              <a:ea typeface="Zilla Slab"/>
              <a:cs typeface="Zilla Slab"/>
              <a:sym typeface="Zilla Slab"/>
            </a:endParaRPr>
          </a:p>
          <a:p>
            <a:pPr indent="0" lvl="0" marL="0" rtl="0" algn="l">
              <a:spcBef>
                <a:spcPts val="0"/>
              </a:spcBef>
              <a:spcAft>
                <a:spcPts val="0"/>
              </a:spcAft>
              <a:buNone/>
            </a:pPr>
            <a:r>
              <a:t/>
            </a:r>
            <a:endParaRPr sz="2000">
              <a:solidFill>
                <a:schemeClr val="dk1"/>
              </a:solidFill>
              <a:latin typeface="Zilla Slab"/>
              <a:ea typeface="Zilla Slab"/>
              <a:cs typeface="Zilla Slab"/>
              <a:sym typeface="Zilla Slab"/>
            </a:endParaRPr>
          </a:p>
        </p:txBody>
      </p:sp>
      <p:grpSp>
        <p:nvGrpSpPr>
          <p:cNvPr id="588" name="Google Shape;588;p37"/>
          <p:cNvGrpSpPr/>
          <p:nvPr/>
        </p:nvGrpSpPr>
        <p:grpSpPr>
          <a:xfrm rot="1650496">
            <a:off x="690308" y="4033293"/>
            <a:ext cx="518950" cy="524673"/>
            <a:chOff x="6204958" y="3355575"/>
            <a:chExt cx="358390" cy="362320"/>
          </a:xfrm>
        </p:grpSpPr>
        <p:sp>
          <p:nvSpPr>
            <p:cNvPr id="589" name="Google Shape;589;p37"/>
            <p:cNvSpPr/>
            <p:nvPr/>
          </p:nvSpPr>
          <p:spPr>
            <a:xfrm>
              <a:off x="6204958" y="3355706"/>
              <a:ext cx="358154" cy="362189"/>
            </a:xfrm>
            <a:custGeom>
              <a:rect b="b" l="l" r="r" t="t"/>
              <a:pathLst>
                <a:path extrusionOk="0" h="13824" w="1367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90" name="Google Shape;590;p37"/>
            <p:cNvSpPr/>
            <p:nvPr/>
          </p:nvSpPr>
          <p:spPr>
            <a:xfrm>
              <a:off x="6253428" y="3355575"/>
              <a:ext cx="309920" cy="221442"/>
            </a:xfrm>
            <a:custGeom>
              <a:rect b="b" l="l" r="r" t="t"/>
              <a:pathLst>
                <a:path extrusionOk="0" h="8452" w="11829">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91" name="Google Shape;591;p37"/>
            <p:cNvSpPr/>
            <p:nvPr/>
          </p:nvSpPr>
          <p:spPr>
            <a:xfrm>
              <a:off x="6225814" y="3425057"/>
              <a:ext cx="3537" cy="6550"/>
            </a:xfrm>
            <a:custGeom>
              <a:rect b="b" l="l" r="r" t="t"/>
              <a:pathLst>
                <a:path extrusionOk="0" h="250" w="135">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92" name="Google Shape;592;p37"/>
            <p:cNvSpPr/>
            <p:nvPr/>
          </p:nvSpPr>
          <p:spPr>
            <a:xfrm>
              <a:off x="6367451" y="3577751"/>
              <a:ext cx="139148" cy="140144"/>
            </a:xfrm>
            <a:custGeom>
              <a:rect b="b" l="l" r="r" t="t"/>
              <a:pathLst>
                <a:path extrusionOk="0" h="5349" w="5311">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chemeClr val="l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93" name="Google Shape;593;p37"/>
            <p:cNvSpPr/>
            <p:nvPr/>
          </p:nvSpPr>
          <p:spPr>
            <a:xfrm>
              <a:off x="6460120" y="3595069"/>
              <a:ext cx="46479" cy="122328"/>
            </a:xfrm>
            <a:custGeom>
              <a:rect b="b" l="l" r="r" t="t"/>
              <a:pathLst>
                <a:path extrusionOk="0" h="4669" w="1774">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94" name="Google Shape;594;p37"/>
            <p:cNvSpPr/>
            <p:nvPr/>
          </p:nvSpPr>
          <p:spPr>
            <a:xfrm>
              <a:off x="6381232" y="3407006"/>
              <a:ext cx="100503" cy="62277"/>
            </a:xfrm>
            <a:custGeom>
              <a:rect b="b" l="l" r="r" t="t"/>
              <a:pathLst>
                <a:path extrusionOk="0" h="2377" w="3836">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95" name="Google Shape;595;p37"/>
            <p:cNvSpPr/>
            <p:nvPr/>
          </p:nvSpPr>
          <p:spPr>
            <a:xfrm>
              <a:off x="6255865" y="3454873"/>
              <a:ext cx="84259" cy="48811"/>
            </a:xfrm>
            <a:custGeom>
              <a:rect b="b" l="l" r="r" t="t"/>
              <a:pathLst>
                <a:path extrusionOk="0" h="1863" w="3216">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96" name="Google Shape;596;p37"/>
            <p:cNvSpPr/>
            <p:nvPr/>
          </p:nvSpPr>
          <p:spPr>
            <a:xfrm>
              <a:off x="6422183" y="3506932"/>
              <a:ext cx="51273" cy="22637"/>
            </a:xfrm>
            <a:custGeom>
              <a:rect b="b" l="l" r="r" t="t"/>
              <a:pathLst>
                <a:path extrusionOk="0" h="864" w="1957">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97" name="Google Shape;597;p37"/>
            <p:cNvSpPr/>
            <p:nvPr/>
          </p:nvSpPr>
          <p:spPr>
            <a:xfrm>
              <a:off x="6358621" y="3569236"/>
              <a:ext cx="52793" cy="23292"/>
            </a:xfrm>
            <a:custGeom>
              <a:rect b="b" l="l" r="r" t="t"/>
              <a:pathLst>
                <a:path extrusionOk="0" h="889" w="2015">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98" name="Google Shape;598;p37"/>
            <p:cNvSpPr/>
            <p:nvPr/>
          </p:nvSpPr>
          <p:spPr>
            <a:xfrm>
              <a:off x="6345076" y="3480470"/>
              <a:ext cx="45509" cy="34532"/>
            </a:xfrm>
            <a:custGeom>
              <a:rect b="b" l="l" r="r" t="t"/>
              <a:pathLst>
                <a:path extrusionOk="0" h="1318" w="1737">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599" name="Google Shape;599;p37"/>
            <p:cNvSpPr/>
            <p:nvPr/>
          </p:nvSpPr>
          <p:spPr>
            <a:xfrm>
              <a:off x="6278030" y="3534285"/>
              <a:ext cx="15353" cy="32933"/>
            </a:xfrm>
            <a:custGeom>
              <a:rect b="b" l="l" r="r" t="t"/>
              <a:pathLst>
                <a:path extrusionOk="0" h="1257" w="586">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00" name="Google Shape;600;p37"/>
            <p:cNvSpPr/>
            <p:nvPr/>
          </p:nvSpPr>
          <p:spPr>
            <a:xfrm>
              <a:off x="6325767" y="3362911"/>
              <a:ext cx="20672" cy="25519"/>
            </a:xfrm>
            <a:custGeom>
              <a:rect b="b" l="l" r="r" t="t"/>
              <a:pathLst>
                <a:path extrusionOk="0" h="974" w="789">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01" name="Google Shape;601;p37"/>
            <p:cNvSpPr/>
            <p:nvPr/>
          </p:nvSpPr>
          <p:spPr>
            <a:xfrm>
              <a:off x="6305042" y="3381146"/>
              <a:ext cx="50880" cy="19205"/>
            </a:xfrm>
            <a:custGeom>
              <a:rect b="b" l="l" r="r" t="t"/>
              <a:pathLst>
                <a:path extrusionOk="0" h="733" w="1942">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02" name="Google Shape;602;p37"/>
            <p:cNvSpPr/>
            <p:nvPr/>
          </p:nvSpPr>
          <p:spPr>
            <a:xfrm>
              <a:off x="6526275" y="3501037"/>
              <a:ext cx="29056" cy="37309"/>
            </a:xfrm>
            <a:custGeom>
              <a:rect b="b" l="l" r="r" t="t"/>
              <a:pathLst>
                <a:path extrusionOk="0" h="1424" w="1109">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03" name="Google Shape;603;p37"/>
            <p:cNvSpPr/>
            <p:nvPr/>
          </p:nvSpPr>
          <p:spPr>
            <a:xfrm>
              <a:off x="6419929" y="3572485"/>
              <a:ext cx="101997" cy="56513"/>
            </a:xfrm>
            <a:custGeom>
              <a:rect b="b" l="l" r="r" t="t"/>
              <a:pathLst>
                <a:path extrusionOk="0" h="2157" w="3893">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grpSp>
      <p:grpSp>
        <p:nvGrpSpPr>
          <p:cNvPr id="604" name="Google Shape;604;p37"/>
          <p:cNvGrpSpPr/>
          <p:nvPr/>
        </p:nvGrpSpPr>
        <p:grpSpPr>
          <a:xfrm flipH="1" rot="1603246">
            <a:off x="1077105" y="4248254"/>
            <a:ext cx="518962" cy="524718"/>
            <a:chOff x="6204958" y="3355575"/>
            <a:chExt cx="358390" cy="362320"/>
          </a:xfrm>
        </p:grpSpPr>
        <p:sp>
          <p:nvSpPr>
            <p:cNvPr id="605" name="Google Shape;605;p37"/>
            <p:cNvSpPr/>
            <p:nvPr/>
          </p:nvSpPr>
          <p:spPr>
            <a:xfrm>
              <a:off x="6204958" y="3355706"/>
              <a:ext cx="358154" cy="362189"/>
            </a:xfrm>
            <a:custGeom>
              <a:rect b="b" l="l" r="r" t="t"/>
              <a:pathLst>
                <a:path extrusionOk="0" h="13824" w="1367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06" name="Google Shape;606;p37"/>
            <p:cNvSpPr/>
            <p:nvPr/>
          </p:nvSpPr>
          <p:spPr>
            <a:xfrm>
              <a:off x="6253428" y="3355575"/>
              <a:ext cx="309920" cy="221442"/>
            </a:xfrm>
            <a:custGeom>
              <a:rect b="b" l="l" r="r" t="t"/>
              <a:pathLst>
                <a:path extrusionOk="0" h="8452" w="11829">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07" name="Google Shape;607;p37"/>
            <p:cNvSpPr/>
            <p:nvPr/>
          </p:nvSpPr>
          <p:spPr>
            <a:xfrm>
              <a:off x="6225814" y="3425057"/>
              <a:ext cx="3537" cy="6550"/>
            </a:xfrm>
            <a:custGeom>
              <a:rect b="b" l="l" r="r" t="t"/>
              <a:pathLst>
                <a:path extrusionOk="0" h="250" w="135">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08" name="Google Shape;608;p37"/>
            <p:cNvSpPr/>
            <p:nvPr/>
          </p:nvSpPr>
          <p:spPr>
            <a:xfrm>
              <a:off x="6367451" y="3577751"/>
              <a:ext cx="139148" cy="140144"/>
            </a:xfrm>
            <a:custGeom>
              <a:rect b="b" l="l" r="r" t="t"/>
              <a:pathLst>
                <a:path extrusionOk="0" h="5349" w="5311">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chemeClr val="l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09" name="Google Shape;609;p37"/>
            <p:cNvSpPr/>
            <p:nvPr/>
          </p:nvSpPr>
          <p:spPr>
            <a:xfrm>
              <a:off x="6460120" y="3595069"/>
              <a:ext cx="46479" cy="122328"/>
            </a:xfrm>
            <a:custGeom>
              <a:rect b="b" l="l" r="r" t="t"/>
              <a:pathLst>
                <a:path extrusionOk="0" h="4669" w="1774">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10" name="Google Shape;610;p37"/>
            <p:cNvSpPr/>
            <p:nvPr/>
          </p:nvSpPr>
          <p:spPr>
            <a:xfrm>
              <a:off x="6381232" y="3407006"/>
              <a:ext cx="100503" cy="62277"/>
            </a:xfrm>
            <a:custGeom>
              <a:rect b="b" l="l" r="r" t="t"/>
              <a:pathLst>
                <a:path extrusionOk="0" h="2377" w="3836">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11" name="Google Shape;611;p37"/>
            <p:cNvSpPr/>
            <p:nvPr/>
          </p:nvSpPr>
          <p:spPr>
            <a:xfrm>
              <a:off x="6255865" y="3454873"/>
              <a:ext cx="84259" cy="48811"/>
            </a:xfrm>
            <a:custGeom>
              <a:rect b="b" l="l" r="r" t="t"/>
              <a:pathLst>
                <a:path extrusionOk="0" h="1863" w="3216">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12" name="Google Shape;612;p37"/>
            <p:cNvSpPr/>
            <p:nvPr/>
          </p:nvSpPr>
          <p:spPr>
            <a:xfrm>
              <a:off x="6422183" y="3506932"/>
              <a:ext cx="51273" cy="22637"/>
            </a:xfrm>
            <a:custGeom>
              <a:rect b="b" l="l" r="r" t="t"/>
              <a:pathLst>
                <a:path extrusionOk="0" h="864" w="1957">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13" name="Google Shape;613;p37"/>
            <p:cNvSpPr/>
            <p:nvPr/>
          </p:nvSpPr>
          <p:spPr>
            <a:xfrm>
              <a:off x="6358621" y="3569236"/>
              <a:ext cx="52793" cy="23292"/>
            </a:xfrm>
            <a:custGeom>
              <a:rect b="b" l="l" r="r" t="t"/>
              <a:pathLst>
                <a:path extrusionOk="0" h="889" w="2015">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14" name="Google Shape;614;p37"/>
            <p:cNvSpPr/>
            <p:nvPr/>
          </p:nvSpPr>
          <p:spPr>
            <a:xfrm>
              <a:off x="6345076" y="3480470"/>
              <a:ext cx="45509" cy="34532"/>
            </a:xfrm>
            <a:custGeom>
              <a:rect b="b" l="l" r="r" t="t"/>
              <a:pathLst>
                <a:path extrusionOk="0" h="1318" w="1737">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15" name="Google Shape;615;p37"/>
            <p:cNvSpPr/>
            <p:nvPr/>
          </p:nvSpPr>
          <p:spPr>
            <a:xfrm>
              <a:off x="6278030" y="3534285"/>
              <a:ext cx="15353" cy="32933"/>
            </a:xfrm>
            <a:custGeom>
              <a:rect b="b" l="l" r="r" t="t"/>
              <a:pathLst>
                <a:path extrusionOk="0" h="1257" w="586">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16" name="Google Shape;616;p37"/>
            <p:cNvSpPr/>
            <p:nvPr/>
          </p:nvSpPr>
          <p:spPr>
            <a:xfrm>
              <a:off x="6325767" y="3362911"/>
              <a:ext cx="20672" cy="25519"/>
            </a:xfrm>
            <a:custGeom>
              <a:rect b="b" l="l" r="r" t="t"/>
              <a:pathLst>
                <a:path extrusionOk="0" h="974" w="789">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17" name="Google Shape;617;p37"/>
            <p:cNvSpPr/>
            <p:nvPr/>
          </p:nvSpPr>
          <p:spPr>
            <a:xfrm>
              <a:off x="6305042" y="3381146"/>
              <a:ext cx="50880" cy="19205"/>
            </a:xfrm>
            <a:custGeom>
              <a:rect b="b" l="l" r="r" t="t"/>
              <a:pathLst>
                <a:path extrusionOk="0" h="733" w="1942">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18" name="Google Shape;618;p37"/>
            <p:cNvSpPr/>
            <p:nvPr/>
          </p:nvSpPr>
          <p:spPr>
            <a:xfrm>
              <a:off x="6526275" y="3501037"/>
              <a:ext cx="29056" cy="37309"/>
            </a:xfrm>
            <a:custGeom>
              <a:rect b="b" l="l" r="r" t="t"/>
              <a:pathLst>
                <a:path extrusionOk="0" h="1424" w="1109">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19" name="Google Shape;619;p37"/>
            <p:cNvSpPr/>
            <p:nvPr/>
          </p:nvSpPr>
          <p:spPr>
            <a:xfrm>
              <a:off x="6419929" y="3572485"/>
              <a:ext cx="101997" cy="56513"/>
            </a:xfrm>
            <a:custGeom>
              <a:rect b="b" l="l" r="r" t="t"/>
              <a:pathLst>
                <a:path extrusionOk="0" h="2157" w="3893">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grpSp>
      <p:sp>
        <p:nvSpPr>
          <p:cNvPr id="620" name="Google Shape;620;p37"/>
          <p:cNvSpPr txBox="1"/>
          <p:nvPr/>
        </p:nvSpPr>
        <p:spPr>
          <a:xfrm>
            <a:off x="859700" y="1382325"/>
            <a:ext cx="75462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Zilla Slab"/>
                <a:ea typeface="Zilla Slab"/>
                <a:cs typeface="Zilla Slab"/>
                <a:sym typeface="Zilla Slab"/>
              </a:rPr>
              <a:t>1. Inattentive ADHD: This is mainly when people are forgetful, and have trouble doing simple</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tasks, or completing things they started. Usually, people with this type of ADHD tend to be</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affected neurologically more and physically less.</a:t>
            </a:r>
            <a:endParaRPr>
              <a:latin typeface="Zilla Slab"/>
              <a:ea typeface="Zilla Slab"/>
              <a:cs typeface="Zilla Slab"/>
              <a:sym typeface="Zilla Slab"/>
            </a:endParaRPr>
          </a:p>
          <a:p>
            <a:pPr indent="0" lvl="0" marL="0" rtl="0" algn="l">
              <a:spcBef>
                <a:spcPts val="0"/>
              </a:spcBef>
              <a:spcAft>
                <a:spcPts val="0"/>
              </a:spcAft>
              <a:buNone/>
            </a:pPr>
            <a:r>
              <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2. Hyperactive-Impulsive ADHD: This type of ADHD is mainly more socializing. People with</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this type of ADHD tend to be more extroverted and talk excessively, need something to keep</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busy and usually interrupt others. People with this type of ADHD are affected physically</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more and neurologically less.</a:t>
            </a:r>
            <a:endParaRPr>
              <a:latin typeface="Zilla Slab"/>
              <a:ea typeface="Zilla Slab"/>
              <a:cs typeface="Zilla Slab"/>
              <a:sym typeface="Zilla Slab"/>
            </a:endParaRPr>
          </a:p>
          <a:p>
            <a:pPr indent="0" lvl="0" marL="0" rtl="0" algn="l">
              <a:spcBef>
                <a:spcPts val="0"/>
              </a:spcBef>
              <a:spcAft>
                <a:spcPts val="0"/>
              </a:spcAft>
              <a:buNone/>
            </a:pPr>
            <a:r>
              <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3. Combined ADHD: This is the most common and is a combo of both types of ADHD.</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Sometimes one side is stronger than the other and affected more.</a:t>
            </a:r>
            <a:endParaRPr>
              <a:latin typeface="Zilla Slab"/>
              <a:ea typeface="Zilla Slab"/>
              <a:cs typeface="Zilla Slab"/>
              <a:sym typeface="Zilla Slab"/>
            </a:endParaRPr>
          </a:p>
          <a:p>
            <a:pPr indent="0" lvl="0" marL="0" rtl="0" algn="l">
              <a:spcBef>
                <a:spcPts val="0"/>
              </a:spcBef>
              <a:spcAft>
                <a:spcPts val="0"/>
              </a:spcAft>
              <a:buNone/>
            </a:pPr>
            <a:r>
              <a:t/>
            </a:r>
            <a:endParaRPr>
              <a:latin typeface="Zilla Slab"/>
              <a:ea typeface="Zilla Slab"/>
              <a:cs typeface="Zilla Slab"/>
              <a:sym typeface="Zilla Slab"/>
            </a:endParaRPr>
          </a:p>
          <a:p>
            <a:pPr indent="0" lvl="0" marL="0" rtl="0" algn="ctr">
              <a:spcBef>
                <a:spcPts val="0"/>
              </a:spcBef>
              <a:spcAft>
                <a:spcPts val="0"/>
              </a:spcAft>
              <a:buNone/>
            </a:pPr>
            <a:r>
              <a:rPr lang="en">
                <a:latin typeface="Zilla Slab"/>
                <a:ea typeface="Zilla Slab"/>
                <a:cs typeface="Zilla Slab"/>
                <a:sym typeface="Zilla Slab"/>
              </a:rPr>
              <a:t>ADHD can affect people with it in many different ways. It can interfere with learning, relationships and emotional health if left untreated.</a:t>
            </a:r>
            <a:endParaRPr>
              <a:latin typeface="Zilla Slab"/>
              <a:ea typeface="Zilla Slab"/>
              <a:cs typeface="Zilla Slab"/>
              <a:sym typeface="Zilla Slab"/>
            </a:endParaRPr>
          </a:p>
        </p:txBody>
      </p:sp>
      <p:sp>
        <p:nvSpPr>
          <p:cNvPr id="621" name="Google Shape;621;p37"/>
          <p:cNvSpPr/>
          <p:nvPr/>
        </p:nvSpPr>
        <p:spPr>
          <a:xfrm>
            <a:off x="969925" y="1083688"/>
            <a:ext cx="2174975" cy="169900"/>
          </a:xfrm>
          <a:custGeom>
            <a:rect b="b" l="l" r="r" t="t"/>
            <a:pathLst>
              <a:path extrusionOk="0" h="6796" w="86999">
                <a:moveTo>
                  <a:pt x="0" y="612"/>
                </a:moveTo>
                <a:cubicBezTo>
                  <a:pt x="980" y="1641"/>
                  <a:pt x="3724" y="6834"/>
                  <a:pt x="5879" y="6785"/>
                </a:cubicBezTo>
                <a:cubicBezTo>
                  <a:pt x="8035" y="6736"/>
                  <a:pt x="10631" y="466"/>
                  <a:pt x="12933" y="319"/>
                </a:cubicBezTo>
                <a:cubicBezTo>
                  <a:pt x="15235" y="172"/>
                  <a:pt x="17342" y="5903"/>
                  <a:pt x="19693" y="5903"/>
                </a:cubicBezTo>
                <a:cubicBezTo>
                  <a:pt x="22044" y="5903"/>
                  <a:pt x="24641" y="270"/>
                  <a:pt x="27041" y="319"/>
                </a:cubicBezTo>
                <a:cubicBezTo>
                  <a:pt x="29441" y="368"/>
                  <a:pt x="31743" y="6197"/>
                  <a:pt x="34094" y="6197"/>
                </a:cubicBezTo>
                <a:cubicBezTo>
                  <a:pt x="36445" y="6197"/>
                  <a:pt x="38797" y="270"/>
                  <a:pt x="41148" y="319"/>
                </a:cubicBezTo>
                <a:cubicBezTo>
                  <a:pt x="43499" y="368"/>
                  <a:pt x="45753" y="6491"/>
                  <a:pt x="48202" y="6491"/>
                </a:cubicBezTo>
                <a:cubicBezTo>
                  <a:pt x="50651" y="6491"/>
                  <a:pt x="53346" y="564"/>
                  <a:pt x="55844" y="319"/>
                </a:cubicBezTo>
                <a:cubicBezTo>
                  <a:pt x="58342" y="74"/>
                  <a:pt x="60449" y="5070"/>
                  <a:pt x="63192" y="5021"/>
                </a:cubicBezTo>
                <a:cubicBezTo>
                  <a:pt x="65935" y="4972"/>
                  <a:pt x="69805" y="-73"/>
                  <a:pt x="72303" y="25"/>
                </a:cubicBezTo>
                <a:cubicBezTo>
                  <a:pt x="74801" y="123"/>
                  <a:pt x="75733" y="5511"/>
                  <a:pt x="78182" y="5609"/>
                </a:cubicBezTo>
                <a:cubicBezTo>
                  <a:pt x="80631" y="5707"/>
                  <a:pt x="85530" y="1445"/>
                  <a:pt x="86999" y="612"/>
                </a:cubicBezTo>
              </a:path>
            </a:pathLst>
          </a:custGeom>
          <a:noFill/>
          <a:ln cap="flat" cmpd="sng" w="9525">
            <a:solidFill>
              <a:schemeClr val="lt1"/>
            </a:solidFill>
            <a:prstDash val="solid"/>
            <a:round/>
            <a:headEnd len="med" w="med" type="none"/>
            <a:tailEnd len="med" w="med" type="none"/>
          </a:ln>
        </p:spPr>
      </p:sp>
      <p:grpSp>
        <p:nvGrpSpPr>
          <p:cNvPr id="622" name="Google Shape;622;p37"/>
          <p:cNvGrpSpPr/>
          <p:nvPr/>
        </p:nvGrpSpPr>
        <p:grpSpPr>
          <a:xfrm rot="-1675132">
            <a:off x="7598510" y="4193535"/>
            <a:ext cx="518961" cy="524667"/>
            <a:chOff x="6204958" y="3355575"/>
            <a:chExt cx="358390" cy="362320"/>
          </a:xfrm>
        </p:grpSpPr>
        <p:sp>
          <p:nvSpPr>
            <p:cNvPr id="623" name="Google Shape;623;p37"/>
            <p:cNvSpPr/>
            <p:nvPr/>
          </p:nvSpPr>
          <p:spPr>
            <a:xfrm>
              <a:off x="6204958" y="3355706"/>
              <a:ext cx="358154" cy="362189"/>
            </a:xfrm>
            <a:custGeom>
              <a:rect b="b" l="l" r="r" t="t"/>
              <a:pathLst>
                <a:path extrusionOk="0" h="13824" w="1367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24" name="Google Shape;624;p37"/>
            <p:cNvSpPr/>
            <p:nvPr/>
          </p:nvSpPr>
          <p:spPr>
            <a:xfrm>
              <a:off x="6253428" y="3355575"/>
              <a:ext cx="309920" cy="221442"/>
            </a:xfrm>
            <a:custGeom>
              <a:rect b="b" l="l" r="r" t="t"/>
              <a:pathLst>
                <a:path extrusionOk="0" h="8452" w="11829">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25" name="Google Shape;625;p37"/>
            <p:cNvSpPr/>
            <p:nvPr/>
          </p:nvSpPr>
          <p:spPr>
            <a:xfrm>
              <a:off x="6225814" y="3425057"/>
              <a:ext cx="3537" cy="6550"/>
            </a:xfrm>
            <a:custGeom>
              <a:rect b="b" l="l" r="r" t="t"/>
              <a:pathLst>
                <a:path extrusionOk="0" h="250" w="135">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26" name="Google Shape;626;p37"/>
            <p:cNvSpPr/>
            <p:nvPr/>
          </p:nvSpPr>
          <p:spPr>
            <a:xfrm>
              <a:off x="6367451" y="3577751"/>
              <a:ext cx="139148" cy="140144"/>
            </a:xfrm>
            <a:custGeom>
              <a:rect b="b" l="l" r="r" t="t"/>
              <a:pathLst>
                <a:path extrusionOk="0" h="5349" w="5311">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chemeClr val="l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27" name="Google Shape;627;p37"/>
            <p:cNvSpPr/>
            <p:nvPr/>
          </p:nvSpPr>
          <p:spPr>
            <a:xfrm>
              <a:off x="6460120" y="3595069"/>
              <a:ext cx="46479" cy="122328"/>
            </a:xfrm>
            <a:custGeom>
              <a:rect b="b" l="l" r="r" t="t"/>
              <a:pathLst>
                <a:path extrusionOk="0" h="4669" w="1774">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28" name="Google Shape;628;p37"/>
            <p:cNvSpPr/>
            <p:nvPr/>
          </p:nvSpPr>
          <p:spPr>
            <a:xfrm>
              <a:off x="6381232" y="3407006"/>
              <a:ext cx="100503" cy="62277"/>
            </a:xfrm>
            <a:custGeom>
              <a:rect b="b" l="l" r="r" t="t"/>
              <a:pathLst>
                <a:path extrusionOk="0" h="2377" w="3836">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29" name="Google Shape;629;p37"/>
            <p:cNvSpPr/>
            <p:nvPr/>
          </p:nvSpPr>
          <p:spPr>
            <a:xfrm>
              <a:off x="6255865" y="3454873"/>
              <a:ext cx="84259" cy="48811"/>
            </a:xfrm>
            <a:custGeom>
              <a:rect b="b" l="l" r="r" t="t"/>
              <a:pathLst>
                <a:path extrusionOk="0" h="1863" w="3216">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30" name="Google Shape;630;p37"/>
            <p:cNvSpPr/>
            <p:nvPr/>
          </p:nvSpPr>
          <p:spPr>
            <a:xfrm>
              <a:off x="6422183" y="3506932"/>
              <a:ext cx="51273" cy="22637"/>
            </a:xfrm>
            <a:custGeom>
              <a:rect b="b" l="l" r="r" t="t"/>
              <a:pathLst>
                <a:path extrusionOk="0" h="864" w="1957">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31" name="Google Shape;631;p37"/>
            <p:cNvSpPr/>
            <p:nvPr/>
          </p:nvSpPr>
          <p:spPr>
            <a:xfrm>
              <a:off x="6358621" y="3569236"/>
              <a:ext cx="52793" cy="23292"/>
            </a:xfrm>
            <a:custGeom>
              <a:rect b="b" l="l" r="r" t="t"/>
              <a:pathLst>
                <a:path extrusionOk="0" h="889" w="2015">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32" name="Google Shape;632;p37"/>
            <p:cNvSpPr/>
            <p:nvPr/>
          </p:nvSpPr>
          <p:spPr>
            <a:xfrm>
              <a:off x="6345076" y="3480470"/>
              <a:ext cx="45509" cy="34532"/>
            </a:xfrm>
            <a:custGeom>
              <a:rect b="b" l="l" r="r" t="t"/>
              <a:pathLst>
                <a:path extrusionOk="0" h="1318" w="1737">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33" name="Google Shape;633;p37"/>
            <p:cNvSpPr/>
            <p:nvPr/>
          </p:nvSpPr>
          <p:spPr>
            <a:xfrm>
              <a:off x="6278030" y="3534285"/>
              <a:ext cx="15353" cy="32933"/>
            </a:xfrm>
            <a:custGeom>
              <a:rect b="b" l="l" r="r" t="t"/>
              <a:pathLst>
                <a:path extrusionOk="0" h="1257" w="586">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34" name="Google Shape;634;p37"/>
            <p:cNvSpPr/>
            <p:nvPr/>
          </p:nvSpPr>
          <p:spPr>
            <a:xfrm>
              <a:off x="6325767" y="3362911"/>
              <a:ext cx="20672" cy="25519"/>
            </a:xfrm>
            <a:custGeom>
              <a:rect b="b" l="l" r="r" t="t"/>
              <a:pathLst>
                <a:path extrusionOk="0" h="974" w="789">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35" name="Google Shape;635;p37"/>
            <p:cNvSpPr/>
            <p:nvPr/>
          </p:nvSpPr>
          <p:spPr>
            <a:xfrm>
              <a:off x="6305042" y="3381146"/>
              <a:ext cx="50880" cy="19205"/>
            </a:xfrm>
            <a:custGeom>
              <a:rect b="b" l="l" r="r" t="t"/>
              <a:pathLst>
                <a:path extrusionOk="0" h="733" w="1942">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36" name="Google Shape;636;p37"/>
            <p:cNvSpPr/>
            <p:nvPr/>
          </p:nvSpPr>
          <p:spPr>
            <a:xfrm>
              <a:off x="6526275" y="3501037"/>
              <a:ext cx="29056" cy="37309"/>
            </a:xfrm>
            <a:custGeom>
              <a:rect b="b" l="l" r="r" t="t"/>
              <a:pathLst>
                <a:path extrusionOk="0" h="1424" w="1109">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37" name="Google Shape;637;p37"/>
            <p:cNvSpPr/>
            <p:nvPr/>
          </p:nvSpPr>
          <p:spPr>
            <a:xfrm>
              <a:off x="6419929" y="3572485"/>
              <a:ext cx="101997" cy="56513"/>
            </a:xfrm>
            <a:custGeom>
              <a:rect b="b" l="l" r="r" t="t"/>
              <a:pathLst>
                <a:path extrusionOk="0" h="2157" w="3893">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grpSp>
      <p:grpSp>
        <p:nvGrpSpPr>
          <p:cNvPr id="638" name="Google Shape;638;p37"/>
          <p:cNvGrpSpPr/>
          <p:nvPr/>
        </p:nvGrpSpPr>
        <p:grpSpPr>
          <a:xfrm flipH="1" rot="-1722179">
            <a:off x="7994925" y="3998371"/>
            <a:ext cx="519001" cy="524741"/>
            <a:chOff x="6204958" y="3355575"/>
            <a:chExt cx="358390" cy="362320"/>
          </a:xfrm>
        </p:grpSpPr>
        <p:sp>
          <p:nvSpPr>
            <p:cNvPr id="639" name="Google Shape;639;p37"/>
            <p:cNvSpPr/>
            <p:nvPr/>
          </p:nvSpPr>
          <p:spPr>
            <a:xfrm>
              <a:off x="6204958" y="3355706"/>
              <a:ext cx="358154" cy="362189"/>
            </a:xfrm>
            <a:custGeom>
              <a:rect b="b" l="l" r="r" t="t"/>
              <a:pathLst>
                <a:path extrusionOk="0" h="13824" w="1367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40" name="Google Shape;640;p37"/>
            <p:cNvSpPr/>
            <p:nvPr/>
          </p:nvSpPr>
          <p:spPr>
            <a:xfrm>
              <a:off x="6253428" y="3355575"/>
              <a:ext cx="309920" cy="221442"/>
            </a:xfrm>
            <a:custGeom>
              <a:rect b="b" l="l" r="r" t="t"/>
              <a:pathLst>
                <a:path extrusionOk="0" h="8452" w="11829">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41" name="Google Shape;641;p37"/>
            <p:cNvSpPr/>
            <p:nvPr/>
          </p:nvSpPr>
          <p:spPr>
            <a:xfrm>
              <a:off x="6225814" y="3425057"/>
              <a:ext cx="3537" cy="6550"/>
            </a:xfrm>
            <a:custGeom>
              <a:rect b="b" l="l" r="r" t="t"/>
              <a:pathLst>
                <a:path extrusionOk="0" h="250" w="135">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42" name="Google Shape;642;p37"/>
            <p:cNvSpPr/>
            <p:nvPr/>
          </p:nvSpPr>
          <p:spPr>
            <a:xfrm>
              <a:off x="6367451" y="3577751"/>
              <a:ext cx="139148" cy="140144"/>
            </a:xfrm>
            <a:custGeom>
              <a:rect b="b" l="l" r="r" t="t"/>
              <a:pathLst>
                <a:path extrusionOk="0" h="5349" w="5311">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chemeClr val="l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43" name="Google Shape;643;p37"/>
            <p:cNvSpPr/>
            <p:nvPr/>
          </p:nvSpPr>
          <p:spPr>
            <a:xfrm>
              <a:off x="6460120" y="3595069"/>
              <a:ext cx="46479" cy="122328"/>
            </a:xfrm>
            <a:custGeom>
              <a:rect b="b" l="l" r="r" t="t"/>
              <a:pathLst>
                <a:path extrusionOk="0" h="4669" w="1774">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chemeClr val="accen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44" name="Google Shape;644;p37"/>
            <p:cNvSpPr/>
            <p:nvPr/>
          </p:nvSpPr>
          <p:spPr>
            <a:xfrm>
              <a:off x="6381232" y="3407006"/>
              <a:ext cx="100503" cy="62277"/>
            </a:xfrm>
            <a:custGeom>
              <a:rect b="b" l="l" r="r" t="t"/>
              <a:pathLst>
                <a:path extrusionOk="0" h="2377" w="3836">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45" name="Google Shape;645;p37"/>
            <p:cNvSpPr/>
            <p:nvPr/>
          </p:nvSpPr>
          <p:spPr>
            <a:xfrm>
              <a:off x="6255865" y="3454873"/>
              <a:ext cx="84259" cy="48811"/>
            </a:xfrm>
            <a:custGeom>
              <a:rect b="b" l="l" r="r" t="t"/>
              <a:pathLst>
                <a:path extrusionOk="0" h="1863" w="3216">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46" name="Google Shape;646;p37"/>
            <p:cNvSpPr/>
            <p:nvPr/>
          </p:nvSpPr>
          <p:spPr>
            <a:xfrm>
              <a:off x="6422183" y="3506932"/>
              <a:ext cx="51273" cy="22637"/>
            </a:xfrm>
            <a:custGeom>
              <a:rect b="b" l="l" r="r" t="t"/>
              <a:pathLst>
                <a:path extrusionOk="0" h="864" w="1957">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47" name="Google Shape;647;p37"/>
            <p:cNvSpPr/>
            <p:nvPr/>
          </p:nvSpPr>
          <p:spPr>
            <a:xfrm>
              <a:off x="6358621" y="3569236"/>
              <a:ext cx="52793" cy="23292"/>
            </a:xfrm>
            <a:custGeom>
              <a:rect b="b" l="l" r="r" t="t"/>
              <a:pathLst>
                <a:path extrusionOk="0" h="889" w="2015">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48" name="Google Shape;648;p37"/>
            <p:cNvSpPr/>
            <p:nvPr/>
          </p:nvSpPr>
          <p:spPr>
            <a:xfrm>
              <a:off x="6345076" y="3480470"/>
              <a:ext cx="45509" cy="34532"/>
            </a:xfrm>
            <a:custGeom>
              <a:rect b="b" l="l" r="r" t="t"/>
              <a:pathLst>
                <a:path extrusionOk="0" h="1318" w="1737">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49" name="Google Shape;649;p37"/>
            <p:cNvSpPr/>
            <p:nvPr/>
          </p:nvSpPr>
          <p:spPr>
            <a:xfrm>
              <a:off x="6278030" y="3534285"/>
              <a:ext cx="15353" cy="32933"/>
            </a:xfrm>
            <a:custGeom>
              <a:rect b="b" l="l" r="r" t="t"/>
              <a:pathLst>
                <a:path extrusionOk="0" h="1257" w="586">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50" name="Google Shape;650;p37"/>
            <p:cNvSpPr/>
            <p:nvPr/>
          </p:nvSpPr>
          <p:spPr>
            <a:xfrm>
              <a:off x="6325767" y="3362911"/>
              <a:ext cx="20672" cy="25519"/>
            </a:xfrm>
            <a:custGeom>
              <a:rect b="b" l="l" r="r" t="t"/>
              <a:pathLst>
                <a:path extrusionOk="0" h="974" w="789">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51" name="Google Shape;651;p37"/>
            <p:cNvSpPr/>
            <p:nvPr/>
          </p:nvSpPr>
          <p:spPr>
            <a:xfrm>
              <a:off x="6305042" y="3381146"/>
              <a:ext cx="50880" cy="19205"/>
            </a:xfrm>
            <a:custGeom>
              <a:rect b="b" l="l" r="r" t="t"/>
              <a:pathLst>
                <a:path extrusionOk="0" h="733" w="1942">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52" name="Google Shape;652;p37"/>
            <p:cNvSpPr/>
            <p:nvPr/>
          </p:nvSpPr>
          <p:spPr>
            <a:xfrm>
              <a:off x="6526275" y="3501037"/>
              <a:ext cx="29056" cy="37309"/>
            </a:xfrm>
            <a:custGeom>
              <a:rect b="b" l="l" r="r" t="t"/>
              <a:pathLst>
                <a:path extrusionOk="0" h="1424" w="1109">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chemeClr val="lt1"/>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sp>
          <p:nvSpPr>
            <p:cNvPr id="653" name="Google Shape;653;p37"/>
            <p:cNvSpPr/>
            <p:nvPr/>
          </p:nvSpPr>
          <p:spPr>
            <a:xfrm>
              <a:off x="6419929" y="3572485"/>
              <a:ext cx="101997" cy="56513"/>
            </a:xfrm>
            <a:custGeom>
              <a:rect b="b" l="l" r="r" t="t"/>
              <a:pathLst>
                <a:path extrusionOk="0" h="2157" w="3893">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chemeClr val="accent2"/>
            </a:solidFill>
            <a:ln>
              <a:noFill/>
            </a:ln>
          </p:spPr>
          <p:txBody>
            <a:bodyPr anchorCtr="0" anchor="ctr" bIns="132400" lIns="132400" spcFirstLastPara="1" rIns="132400" wrap="square" tIns="132400">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38"/>
          <p:cNvSpPr/>
          <p:nvPr/>
        </p:nvSpPr>
        <p:spPr>
          <a:xfrm>
            <a:off x="3963000" y="933175"/>
            <a:ext cx="1218000" cy="1131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5000">
                <a:solidFill>
                  <a:schemeClr val="dk1"/>
                </a:solidFill>
                <a:latin typeface="Alegreya"/>
                <a:ea typeface="Alegreya"/>
                <a:cs typeface="Alegreya"/>
                <a:sym typeface="Alegreya"/>
              </a:rPr>
              <a:t> 6</a:t>
            </a:r>
            <a:endParaRPr>
              <a:latin typeface="Zilla Slab"/>
              <a:ea typeface="Zilla Slab"/>
              <a:cs typeface="Zilla Slab"/>
              <a:sym typeface="Zilla Slab"/>
            </a:endParaRPr>
          </a:p>
        </p:txBody>
      </p:sp>
      <p:sp>
        <p:nvSpPr>
          <p:cNvPr id="659" name="Google Shape;659;p38"/>
          <p:cNvSpPr txBox="1"/>
          <p:nvPr/>
        </p:nvSpPr>
        <p:spPr>
          <a:xfrm>
            <a:off x="2890200" y="2902400"/>
            <a:ext cx="3363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Zilla Slab"/>
                <a:ea typeface="Zilla Slab"/>
                <a:cs typeface="Zilla Slab"/>
                <a:sym typeface="Zilla Slab"/>
              </a:rPr>
              <a:t>What is feedback and sustained attention?</a:t>
            </a:r>
            <a:endParaRPr sz="2000">
              <a:solidFill>
                <a:schemeClr val="dk1"/>
              </a:solidFill>
              <a:latin typeface="Zilla Slab"/>
              <a:ea typeface="Zilla Slab"/>
              <a:cs typeface="Zilla Slab"/>
              <a:sym typeface="Zilla Slab"/>
            </a:endParaRPr>
          </a:p>
        </p:txBody>
      </p:sp>
      <p:grpSp>
        <p:nvGrpSpPr>
          <p:cNvPr id="660" name="Google Shape;660;p38"/>
          <p:cNvGrpSpPr/>
          <p:nvPr/>
        </p:nvGrpSpPr>
        <p:grpSpPr>
          <a:xfrm>
            <a:off x="465772" y="1081296"/>
            <a:ext cx="2079572" cy="289970"/>
            <a:chOff x="4411970" y="2962952"/>
            <a:chExt cx="706544" cy="104212"/>
          </a:xfrm>
        </p:grpSpPr>
        <p:sp>
          <p:nvSpPr>
            <p:cNvPr id="661" name="Google Shape;661;p38"/>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662" name="Google Shape;662;p38"/>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663" name="Google Shape;663;p38"/>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664" name="Google Shape;664;p38"/>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grpSp>
        <p:nvGrpSpPr>
          <p:cNvPr id="665" name="Google Shape;665;p38"/>
          <p:cNvGrpSpPr/>
          <p:nvPr/>
        </p:nvGrpSpPr>
        <p:grpSpPr>
          <a:xfrm rot="10800000">
            <a:off x="6561772" y="3727780"/>
            <a:ext cx="2079572" cy="289970"/>
            <a:chOff x="4411970" y="2962952"/>
            <a:chExt cx="706544" cy="104212"/>
          </a:xfrm>
        </p:grpSpPr>
        <p:sp>
          <p:nvSpPr>
            <p:cNvPr id="666" name="Google Shape;666;p38"/>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667" name="Google Shape;667;p38"/>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668" name="Google Shape;668;p38"/>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669" name="Google Shape;669;p38"/>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9"/>
          <p:cNvSpPr txBox="1"/>
          <p:nvPr>
            <p:ph type="title"/>
          </p:nvPr>
        </p:nvSpPr>
        <p:spPr>
          <a:xfrm>
            <a:off x="1044800" y="535000"/>
            <a:ext cx="73842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500">
                <a:latin typeface="Zilla Slab"/>
                <a:ea typeface="Zilla Slab"/>
                <a:cs typeface="Zilla Slab"/>
                <a:sym typeface="Zilla Slab"/>
              </a:rPr>
              <a:t>What is feedback?</a:t>
            </a:r>
            <a:endParaRPr b="0" sz="2500">
              <a:latin typeface="Zilla Slab"/>
              <a:ea typeface="Zilla Slab"/>
              <a:cs typeface="Zilla Slab"/>
              <a:sym typeface="Zilla Slab"/>
            </a:endParaRPr>
          </a:p>
          <a:p>
            <a:pPr indent="0" lvl="0" marL="0" rtl="0" algn="ctr">
              <a:spcBef>
                <a:spcPts val="0"/>
              </a:spcBef>
              <a:spcAft>
                <a:spcPts val="0"/>
              </a:spcAft>
              <a:buNone/>
            </a:pPr>
            <a:r>
              <a:t/>
            </a:r>
            <a:endParaRPr/>
          </a:p>
        </p:txBody>
      </p:sp>
      <p:pic>
        <p:nvPicPr>
          <p:cNvPr id="675" name="Google Shape;675;p39"/>
          <p:cNvPicPr preferRelativeResize="0"/>
          <p:nvPr/>
        </p:nvPicPr>
        <p:blipFill rotWithShape="1">
          <a:blip r:embed="rId3">
            <a:alphaModFix/>
          </a:blip>
          <a:srcRect b="22656" l="14674" r="14504" t="23116"/>
          <a:stretch/>
        </p:blipFill>
        <p:spPr>
          <a:xfrm>
            <a:off x="499650" y="1719400"/>
            <a:ext cx="2226400" cy="1704701"/>
          </a:xfrm>
          <a:prstGeom prst="rect">
            <a:avLst/>
          </a:prstGeom>
          <a:noFill/>
          <a:ln>
            <a:noFill/>
          </a:ln>
        </p:spPr>
      </p:pic>
      <p:cxnSp>
        <p:nvCxnSpPr>
          <p:cNvPr id="676" name="Google Shape;676;p39"/>
          <p:cNvCxnSpPr/>
          <p:nvPr/>
        </p:nvCxnSpPr>
        <p:spPr>
          <a:xfrm flipH="1">
            <a:off x="2716750" y="341700"/>
            <a:ext cx="7200" cy="4460100"/>
          </a:xfrm>
          <a:prstGeom prst="straightConnector1">
            <a:avLst/>
          </a:prstGeom>
          <a:noFill/>
          <a:ln cap="flat" cmpd="sng" w="28575">
            <a:solidFill>
              <a:schemeClr val="lt1"/>
            </a:solidFill>
            <a:prstDash val="solid"/>
            <a:round/>
            <a:headEnd len="med" w="med" type="none"/>
            <a:tailEnd len="med" w="med" type="none"/>
          </a:ln>
        </p:spPr>
      </p:cxnSp>
      <p:cxnSp>
        <p:nvCxnSpPr>
          <p:cNvPr id="677" name="Google Shape;677;p39"/>
          <p:cNvCxnSpPr/>
          <p:nvPr/>
        </p:nvCxnSpPr>
        <p:spPr>
          <a:xfrm>
            <a:off x="499650" y="1171874"/>
            <a:ext cx="8185500" cy="18600"/>
          </a:xfrm>
          <a:prstGeom prst="straightConnector1">
            <a:avLst/>
          </a:prstGeom>
          <a:noFill/>
          <a:ln cap="flat" cmpd="sng" w="28575">
            <a:solidFill>
              <a:schemeClr val="lt1"/>
            </a:solidFill>
            <a:prstDash val="solid"/>
            <a:round/>
            <a:headEnd len="med" w="med" type="none"/>
            <a:tailEnd len="med" w="med" type="none"/>
          </a:ln>
        </p:spPr>
      </p:cxnSp>
      <p:sp>
        <p:nvSpPr>
          <p:cNvPr id="678" name="Google Shape;678;p39"/>
          <p:cNvSpPr txBox="1"/>
          <p:nvPr/>
        </p:nvSpPr>
        <p:spPr>
          <a:xfrm>
            <a:off x="2917100" y="1278650"/>
            <a:ext cx="5679900" cy="188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Feedback is the information you give someone about something they're doing like a job or a task or even a behavior. It helps them know if their behavior/ task is being done properly and where they need to improve. Feedback is necessary because it helps people as to what they can improve on and it also gives them a sense of accomplishment. There are many different types of feedback but the main ones are positive, negative and constructive feedback.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40"/>
          <p:cNvSpPr txBox="1"/>
          <p:nvPr>
            <p:ph type="title"/>
          </p:nvPr>
        </p:nvSpPr>
        <p:spPr>
          <a:xfrm>
            <a:off x="1044800" y="535000"/>
            <a:ext cx="73842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500">
                <a:latin typeface="Zilla Slab"/>
                <a:ea typeface="Zilla Slab"/>
                <a:cs typeface="Zilla Slab"/>
                <a:sym typeface="Zilla Slab"/>
              </a:rPr>
              <a:t>What is Sustained Attention?</a:t>
            </a:r>
            <a:endParaRPr b="0" sz="2500">
              <a:latin typeface="Zilla Slab"/>
              <a:ea typeface="Zilla Slab"/>
              <a:cs typeface="Zilla Slab"/>
              <a:sym typeface="Zilla Slab"/>
            </a:endParaRPr>
          </a:p>
        </p:txBody>
      </p:sp>
      <p:sp>
        <p:nvSpPr>
          <p:cNvPr id="684" name="Google Shape;684;p40"/>
          <p:cNvSpPr txBox="1"/>
          <p:nvPr/>
        </p:nvSpPr>
        <p:spPr>
          <a:xfrm>
            <a:off x="2013325" y="1153600"/>
            <a:ext cx="6415800" cy="1693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chemeClr val="dk1"/>
                </a:solidFill>
              </a:rPr>
              <a:t>Sustained attention lets a person stay focused on a task or activity for a long period of time without getting distracted or mentally tired. It allows a person to have a consistent performance, such as listening to a lecture, studying for an exam, or driving for a long time. This type of attention is necessary for tasks that require concentration and thinking.</a:t>
            </a:r>
            <a:endParaRPr>
              <a:solidFill>
                <a:schemeClr val="dk1"/>
              </a:solidFill>
            </a:endParaRPr>
          </a:p>
        </p:txBody>
      </p:sp>
      <p:sp>
        <p:nvSpPr>
          <p:cNvPr id="685" name="Google Shape;685;p40"/>
          <p:cNvSpPr/>
          <p:nvPr/>
        </p:nvSpPr>
        <p:spPr>
          <a:xfrm>
            <a:off x="1778989" y="996882"/>
            <a:ext cx="6151264" cy="169900"/>
          </a:xfrm>
          <a:custGeom>
            <a:rect b="b" l="l" r="r" t="t"/>
            <a:pathLst>
              <a:path extrusionOk="0" h="6796" w="86999">
                <a:moveTo>
                  <a:pt x="0" y="612"/>
                </a:moveTo>
                <a:cubicBezTo>
                  <a:pt x="980" y="1641"/>
                  <a:pt x="3724" y="6834"/>
                  <a:pt x="5879" y="6785"/>
                </a:cubicBezTo>
                <a:cubicBezTo>
                  <a:pt x="8035" y="6736"/>
                  <a:pt x="10631" y="466"/>
                  <a:pt x="12933" y="319"/>
                </a:cubicBezTo>
                <a:cubicBezTo>
                  <a:pt x="15235" y="172"/>
                  <a:pt x="17342" y="5903"/>
                  <a:pt x="19693" y="5903"/>
                </a:cubicBezTo>
                <a:cubicBezTo>
                  <a:pt x="22044" y="5903"/>
                  <a:pt x="24641" y="270"/>
                  <a:pt x="27041" y="319"/>
                </a:cubicBezTo>
                <a:cubicBezTo>
                  <a:pt x="29441" y="368"/>
                  <a:pt x="31743" y="6197"/>
                  <a:pt x="34094" y="6197"/>
                </a:cubicBezTo>
                <a:cubicBezTo>
                  <a:pt x="36445" y="6197"/>
                  <a:pt x="38797" y="270"/>
                  <a:pt x="41148" y="319"/>
                </a:cubicBezTo>
                <a:cubicBezTo>
                  <a:pt x="43499" y="368"/>
                  <a:pt x="45753" y="6491"/>
                  <a:pt x="48202" y="6491"/>
                </a:cubicBezTo>
                <a:cubicBezTo>
                  <a:pt x="50651" y="6491"/>
                  <a:pt x="53346" y="564"/>
                  <a:pt x="55844" y="319"/>
                </a:cubicBezTo>
                <a:cubicBezTo>
                  <a:pt x="58342" y="74"/>
                  <a:pt x="60449" y="5070"/>
                  <a:pt x="63192" y="5021"/>
                </a:cubicBezTo>
                <a:cubicBezTo>
                  <a:pt x="65935" y="4972"/>
                  <a:pt x="69805" y="-73"/>
                  <a:pt x="72303" y="25"/>
                </a:cubicBezTo>
                <a:cubicBezTo>
                  <a:pt x="74801" y="123"/>
                  <a:pt x="75733" y="5511"/>
                  <a:pt x="78182" y="5609"/>
                </a:cubicBezTo>
                <a:cubicBezTo>
                  <a:pt x="80631" y="5707"/>
                  <a:pt x="85530" y="1445"/>
                  <a:pt x="86999" y="612"/>
                </a:cubicBezTo>
              </a:path>
            </a:pathLst>
          </a:custGeom>
          <a:noFill/>
          <a:ln cap="flat" cmpd="sng" w="9525">
            <a:solidFill>
              <a:schemeClr val="lt1"/>
            </a:solidFill>
            <a:prstDash val="solid"/>
            <a:round/>
            <a:headEnd len="med" w="med" type="none"/>
            <a:tailEnd len="med" w="med" type="none"/>
          </a:ln>
        </p:spPr>
      </p:sp>
      <p:sp>
        <p:nvSpPr>
          <p:cNvPr id="686" name="Google Shape;686;p40"/>
          <p:cNvSpPr/>
          <p:nvPr/>
        </p:nvSpPr>
        <p:spPr>
          <a:xfrm rot="-5400000">
            <a:off x="-411618" y="2505198"/>
            <a:ext cx="4423247" cy="206208"/>
          </a:xfrm>
          <a:custGeom>
            <a:rect b="b" l="l" r="r" t="t"/>
            <a:pathLst>
              <a:path extrusionOk="0" h="6796" w="86999">
                <a:moveTo>
                  <a:pt x="0" y="612"/>
                </a:moveTo>
                <a:cubicBezTo>
                  <a:pt x="980" y="1641"/>
                  <a:pt x="3724" y="6834"/>
                  <a:pt x="5879" y="6785"/>
                </a:cubicBezTo>
                <a:cubicBezTo>
                  <a:pt x="8035" y="6736"/>
                  <a:pt x="10631" y="466"/>
                  <a:pt x="12933" y="319"/>
                </a:cubicBezTo>
                <a:cubicBezTo>
                  <a:pt x="15235" y="172"/>
                  <a:pt x="17342" y="5903"/>
                  <a:pt x="19693" y="5903"/>
                </a:cubicBezTo>
                <a:cubicBezTo>
                  <a:pt x="22044" y="5903"/>
                  <a:pt x="24641" y="270"/>
                  <a:pt x="27041" y="319"/>
                </a:cubicBezTo>
                <a:cubicBezTo>
                  <a:pt x="29441" y="368"/>
                  <a:pt x="31743" y="6197"/>
                  <a:pt x="34094" y="6197"/>
                </a:cubicBezTo>
                <a:cubicBezTo>
                  <a:pt x="36445" y="6197"/>
                  <a:pt x="38797" y="270"/>
                  <a:pt x="41148" y="319"/>
                </a:cubicBezTo>
                <a:cubicBezTo>
                  <a:pt x="43499" y="368"/>
                  <a:pt x="45753" y="6491"/>
                  <a:pt x="48202" y="6491"/>
                </a:cubicBezTo>
                <a:cubicBezTo>
                  <a:pt x="50651" y="6491"/>
                  <a:pt x="53346" y="564"/>
                  <a:pt x="55844" y="319"/>
                </a:cubicBezTo>
                <a:cubicBezTo>
                  <a:pt x="58342" y="74"/>
                  <a:pt x="60449" y="5070"/>
                  <a:pt x="63192" y="5021"/>
                </a:cubicBezTo>
                <a:cubicBezTo>
                  <a:pt x="65935" y="4972"/>
                  <a:pt x="69805" y="-73"/>
                  <a:pt x="72303" y="25"/>
                </a:cubicBezTo>
                <a:cubicBezTo>
                  <a:pt x="74801" y="123"/>
                  <a:pt x="75733" y="5511"/>
                  <a:pt x="78182" y="5609"/>
                </a:cubicBezTo>
                <a:cubicBezTo>
                  <a:pt x="80631" y="5707"/>
                  <a:pt x="85530" y="1445"/>
                  <a:pt x="86999" y="612"/>
                </a:cubicBezTo>
              </a:path>
            </a:pathLst>
          </a:custGeom>
          <a:noFill/>
          <a:ln cap="flat" cmpd="sng" w="9525">
            <a:solidFill>
              <a:schemeClr val="lt1"/>
            </a:solidFill>
            <a:prstDash val="solid"/>
            <a:round/>
            <a:headEnd len="med" w="med" type="none"/>
            <a:tailEnd len="med" w="med" type="none"/>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41"/>
          <p:cNvSpPr/>
          <p:nvPr/>
        </p:nvSpPr>
        <p:spPr>
          <a:xfrm>
            <a:off x="3963000" y="933175"/>
            <a:ext cx="1218000" cy="1131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5000">
                <a:solidFill>
                  <a:schemeClr val="dk1"/>
                </a:solidFill>
                <a:latin typeface="Alegreya"/>
                <a:ea typeface="Alegreya"/>
                <a:cs typeface="Alegreya"/>
                <a:sym typeface="Alegreya"/>
              </a:rPr>
              <a:t> </a:t>
            </a:r>
            <a:r>
              <a:rPr lang="en" sz="2000">
                <a:solidFill>
                  <a:schemeClr val="dk1"/>
                </a:solidFill>
                <a:latin typeface="Alegreya"/>
                <a:ea typeface="Alegreya"/>
                <a:cs typeface="Alegreya"/>
                <a:sym typeface="Alegreya"/>
              </a:rPr>
              <a:t> </a:t>
            </a:r>
            <a:r>
              <a:rPr lang="en" sz="5000">
                <a:solidFill>
                  <a:schemeClr val="dk1"/>
                </a:solidFill>
                <a:latin typeface="Alegreya"/>
                <a:ea typeface="Alegreya"/>
                <a:cs typeface="Alegreya"/>
                <a:sym typeface="Alegreya"/>
              </a:rPr>
              <a:t>7</a:t>
            </a:r>
            <a:endParaRPr>
              <a:latin typeface="Zilla Slab"/>
              <a:ea typeface="Zilla Slab"/>
              <a:cs typeface="Zilla Slab"/>
              <a:sym typeface="Zilla Slab"/>
            </a:endParaRPr>
          </a:p>
        </p:txBody>
      </p:sp>
      <p:sp>
        <p:nvSpPr>
          <p:cNvPr id="692" name="Google Shape;692;p41"/>
          <p:cNvSpPr txBox="1"/>
          <p:nvPr/>
        </p:nvSpPr>
        <p:spPr>
          <a:xfrm>
            <a:off x="2890200" y="2902400"/>
            <a:ext cx="3363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Zilla Slab"/>
                <a:ea typeface="Zilla Slab"/>
                <a:cs typeface="Zilla Slab"/>
                <a:sym typeface="Zilla Slab"/>
              </a:rPr>
              <a:t>Why is feedback important for people with ADHD?</a:t>
            </a:r>
            <a:endParaRPr sz="2000">
              <a:solidFill>
                <a:schemeClr val="dk1"/>
              </a:solidFill>
              <a:latin typeface="Zilla Slab"/>
              <a:ea typeface="Zilla Slab"/>
              <a:cs typeface="Zilla Slab"/>
              <a:sym typeface="Zilla Slab"/>
            </a:endParaRPr>
          </a:p>
        </p:txBody>
      </p:sp>
      <p:grpSp>
        <p:nvGrpSpPr>
          <p:cNvPr id="693" name="Google Shape;693;p41"/>
          <p:cNvGrpSpPr/>
          <p:nvPr/>
        </p:nvGrpSpPr>
        <p:grpSpPr>
          <a:xfrm>
            <a:off x="465772" y="1081296"/>
            <a:ext cx="2079572" cy="289970"/>
            <a:chOff x="4411970" y="2962952"/>
            <a:chExt cx="706544" cy="104212"/>
          </a:xfrm>
        </p:grpSpPr>
        <p:sp>
          <p:nvSpPr>
            <p:cNvPr id="694" name="Google Shape;694;p41"/>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695" name="Google Shape;695;p41"/>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696" name="Google Shape;696;p41"/>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697" name="Google Shape;697;p41"/>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grpSp>
        <p:nvGrpSpPr>
          <p:cNvPr id="698" name="Google Shape;698;p41"/>
          <p:cNvGrpSpPr/>
          <p:nvPr/>
        </p:nvGrpSpPr>
        <p:grpSpPr>
          <a:xfrm rot="10800000">
            <a:off x="6561772" y="3727780"/>
            <a:ext cx="2079572" cy="289970"/>
            <a:chOff x="4411970" y="2962952"/>
            <a:chExt cx="706544" cy="104212"/>
          </a:xfrm>
        </p:grpSpPr>
        <p:sp>
          <p:nvSpPr>
            <p:cNvPr id="699" name="Google Shape;699;p41"/>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00" name="Google Shape;700;p41"/>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01" name="Google Shape;701;p41"/>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02" name="Google Shape;702;p41"/>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42"/>
          <p:cNvSpPr txBox="1"/>
          <p:nvPr>
            <p:ph type="title"/>
          </p:nvPr>
        </p:nvSpPr>
        <p:spPr>
          <a:xfrm>
            <a:off x="1044575" y="329275"/>
            <a:ext cx="7384200" cy="96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a:latin typeface="Zilla Slab"/>
                <a:ea typeface="Zilla Slab"/>
                <a:cs typeface="Zilla Slab"/>
                <a:sym typeface="Zilla Slab"/>
              </a:rPr>
              <a:t>Why is Feedback Important for people with ADHD?</a:t>
            </a:r>
            <a:endParaRPr b="0">
              <a:latin typeface="Zilla Slab"/>
              <a:ea typeface="Zilla Slab"/>
              <a:cs typeface="Zilla Slab"/>
              <a:sym typeface="Zilla Slab"/>
            </a:endParaRPr>
          </a:p>
        </p:txBody>
      </p:sp>
      <p:sp>
        <p:nvSpPr>
          <p:cNvPr id="708" name="Google Shape;708;p42"/>
          <p:cNvSpPr txBox="1"/>
          <p:nvPr/>
        </p:nvSpPr>
        <p:spPr>
          <a:xfrm>
            <a:off x="742125" y="1256436"/>
            <a:ext cx="79284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Zilla Slab"/>
                <a:ea typeface="Zilla Slab"/>
                <a:cs typeface="Zilla Slab"/>
                <a:sym typeface="Zilla Slab"/>
              </a:rPr>
              <a:t>Feedback is important for people with ADHD because it gives clear, immediate and properly formed information that can help them stay focused. It changes their actions and improves their</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Performance.</a:t>
            </a:r>
            <a:endParaRPr>
              <a:latin typeface="Zilla Slab"/>
              <a:ea typeface="Zilla Slab"/>
              <a:cs typeface="Zilla Slab"/>
              <a:sym typeface="Zilla Slab"/>
            </a:endParaRPr>
          </a:p>
          <a:p>
            <a:pPr indent="0" lvl="0" marL="0" rtl="0" algn="l">
              <a:spcBef>
                <a:spcPts val="0"/>
              </a:spcBef>
              <a:spcAft>
                <a:spcPts val="0"/>
              </a:spcAft>
              <a:buNone/>
            </a:pPr>
            <a:r>
              <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1. Difficulty with Self-Monitoring</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People who have ADHD usually struggle with monitoring their own actions.Feedback often acts like a guide, helping them realize if their on the right track or if they need to readjust their approach.</a:t>
            </a:r>
            <a:endParaRPr>
              <a:latin typeface="Zilla Slab"/>
              <a:ea typeface="Zilla Slab"/>
              <a:cs typeface="Zilla Slab"/>
              <a:sym typeface="Zilla Slab"/>
            </a:endParaRPr>
          </a:p>
          <a:p>
            <a:pPr indent="0" lvl="0" marL="0" rtl="0" algn="l">
              <a:spcBef>
                <a:spcPts val="0"/>
              </a:spcBef>
              <a:spcAft>
                <a:spcPts val="0"/>
              </a:spcAft>
              <a:buNone/>
            </a:pPr>
            <a:r>
              <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2. Need for immediate reinforcement</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Brains of people with ADHD are much more sensitive to immediate consequences or rewards. Feedback can serve as a form of positive reinforcement which motivates them to stay focused and engaged</a:t>
            </a:r>
            <a:endParaRPr>
              <a:latin typeface="Zilla Slab"/>
              <a:ea typeface="Zilla Slab"/>
              <a:cs typeface="Zilla Slab"/>
              <a:sym typeface="Zilla Slab"/>
            </a:endParaRPr>
          </a:p>
          <a:p>
            <a:pPr indent="0" lvl="0" marL="0" rtl="0" algn="l">
              <a:spcBef>
                <a:spcPts val="0"/>
              </a:spcBef>
              <a:spcAft>
                <a:spcPts val="0"/>
              </a:spcAft>
              <a:buNone/>
            </a:pPr>
            <a:r>
              <a:t/>
            </a:r>
            <a:endParaRPr>
              <a:latin typeface="Zilla Slab"/>
              <a:ea typeface="Zilla Slab"/>
              <a:cs typeface="Zilla Slab"/>
              <a:sym typeface="Zilla Slab"/>
            </a:endParaRPr>
          </a:p>
          <a:p>
            <a:pPr indent="0" lvl="0" marL="0" rtl="0" algn="l">
              <a:spcBef>
                <a:spcPts val="0"/>
              </a:spcBef>
              <a:spcAft>
                <a:spcPts val="0"/>
              </a:spcAft>
              <a:buNone/>
            </a:pPr>
            <a:r>
              <a:rPr lang="en">
                <a:latin typeface="Zilla Slab"/>
                <a:ea typeface="Zilla Slab"/>
                <a:cs typeface="Zilla Slab"/>
                <a:sym typeface="Zilla Slab"/>
              </a:rPr>
              <a:t>3. Improves Focus and Task Completion Feedback helps part tasks into easy steps which reduces stress and keeps individuals focused on specific tasks. It can also bring them back to point when they become distracted </a:t>
            </a:r>
            <a:endParaRPr>
              <a:latin typeface="Zilla Slab"/>
              <a:ea typeface="Zilla Slab"/>
              <a:cs typeface="Zilla Slab"/>
              <a:sym typeface="Zilla Slab"/>
            </a:endParaRPr>
          </a:p>
        </p:txBody>
      </p:sp>
      <p:cxnSp>
        <p:nvCxnSpPr>
          <p:cNvPr id="709" name="Google Shape;709;p42"/>
          <p:cNvCxnSpPr/>
          <p:nvPr/>
        </p:nvCxnSpPr>
        <p:spPr>
          <a:xfrm>
            <a:off x="484954" y="1282092"/>
            <a:ext cx="8185500" cy="1860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43"/>
          <p:cNvSpPr txBox="1"/>
          <p:nvPr/>
        </p:nvSpPr>
        <p:spPr>
          <a:xfrm>
            <a:off x="793575" y="1453800"/>
            <a:ext cx="78603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4. Enhances Learning and Skill Development</a:t>
            </a:r>
            <a:endParaRPr/>
          </a:p>
          <a:p>
            <a:pPr indent="0" lvl="0" marL="0" rtl="0" algn="l">
              <a:spcBef>
                <a:spcPts val="0"/>
              </a:spcBef>
              <a:spcAft>
                <a:spcPts val="0"/>
              </a:spcAft>
              <a:buNone/>
            </a:pPr>
            <a:r>
              <a:rPr lang="en"/>
              <a:t>Clear and constructive feedback can help individuals with ADHD understand what their doing well and where they can work harder. This improves their skills and self confidence over a short period of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Addresses Working Memory Challenges:</a:t>
            </a:r>
            <a:endParaRPr/>
          </a:p>
          <a:p>
            <a:pPr indent="0" lvl="0" marL="0" rtl="0" algn="l">
              <a:spcBef>
                <a:spcPts val="0"/>
              </a:spcBef>
              <a:spcAft>
                <a:spcPts val="0"/>
              </a:spcAft>
              <a:buNone/>
            </a:pPr>
            <a:r>
              <a:rPr lang="en"/>
              <a:t>People with ADHD might struggle with their memory which makes it harder to remember instructions or progress. Feedback is like a reminder/ reinforcement which keeps them in touch with their expectations.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6. Supports Emotional Regulation Encouraging feedback can boost their self-esteem and lower their frustration when they “fail”. These feelings are common among people with ADHD when they face challenges. </a:t>
            </a:r>
            <a:endParaRPr/>
          </a:p>
        </p:txBody>
      </p:sp>
      <p:sp>
        <p:nvSpPr>
          <p:cNvPr id="715" name="Google Shape;715;p43"/>
          <p:cNvSpPr txBox="1"/>
          <p:nvPr>
            <p:ph type="title"/>
          </p:nvPr>
        </p:nvSpPr>
        <p:spPr>
          <a:xfrm>
            <a:off x="1044575" y="248449"/>
            <a:ext cx="7384200" cy="963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0" lang="en">
                <a:latin typeface="Zilla Slab"/>
                <a:ea typeface="Zilla Slab"/>
                <a:cs typeface="Zilla Slab"/>
                <a:sym typeface="Zilla Slab"/>
              </a:rPr>
              <a:t>Why is Feedback Important for people with ADHD?pt 2</a:t>
            </a:r>
            <a:endParaRPr b="0">
              <a:latin typeface="Zilla Slab"/>
              <a:ea typeface="Zilla Slab"/>
              <a:cs typeface="Zilla Slab"/>
              <a:sym typeface="Zilla Slab"/>
            </a:endParaRPr>
          </a:p>
        </p:txBody>
      </p:sp>
      <p:cxnSp>
        <p:nvCxnSpPr>
          <p:cNvPr id="716" name="Google Shape;716;p43"/>
          <p:cNvCxnSpPr/>
          <p:nvPr/>
        </p:nvCxnSpPr>
        <p:spPr>
          <a:xfrm>
            <a:off x="477606" y="1326179"/>
            <a:ext cx="8185500" cy="1860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6"/>
          <p:cNvSpPr txBox="1"/>
          <p:nvPr>
            <p:ph type="title"/>
          </p:nvPr>
        </p:nvSpPr>
        <p:spPr>
          <a:xfrm>
            <a:off x="879890" y="458202"/>
            <a:ext cx="73842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Zilla Slab"/>
                <a:ea typeface="Zilla Slab"/>
                <a:cs typeface="Zilla Slab"/>
                <a:sym typeface="Zilla Slab"/>
              </a:rPr>
              <a:t>Table Of </a:t>
            </a:r>
            <a:r>
              <a:rPr lang="en">
                <a:latin typeface="Zilla Slab"/>
                <a:ea typeface="Zilla Slab"/>
                <a:cs typeface="Zilla Slab"/>
                <a:sym typeface="Zilla Slab"/>
              </a:rPr>
              <a:t>Contents</a:t>
            </a:r>
            <a:endParaRPr>
              <a:latin typeface="Zilla Slab"/>
              <a:ea typeface="Zilla Slab"/>
              <a:cs typeface="Zilla Slab"/>
              <a:sym typeface="Zilla Slab"/>
            </a:endParaRPr>
          </a:p>
        </p:txBody>
      </p:sp>
      <p:graphicFrame>
        <p:nvGraphicFramePr>
          <p:cNvPr id="389" name="Google Shape;389;p26"/>
          <p:cNvGraphicFramePr/>
          <p:nvPr/>
        </p:nvGraphicFramePr>
        <p:xfrm>
          <a:off x="1651863" y="1228563"/>
          <a:ext cx="3000000" cy="3000000"/>
        </p:xfrm>
        <a:graphic>
          <a:graphicData uri="http://schemas.openxmlformats.org/drawingml/2006/table">
            <a:tbl>
              <a:tblPr>
                <a:noFill/>
                <a:tableStyleId>{B3581B9E-9AB9-498F-9343-2BCB0CF59F63}</a:tableStyleId>
              </a:tblPr>
              <a:tblGrid>
                <a:gridCol w="2810500"/>
                <a:gridCol w="3214400"/>
              </a:tblGrid>
              <a:tr h="505400">
                <a:tc>
                  <a:txBody>
                    <a:bodyPr/>
                    <a:lstStyle/>
                    <a:p>
                      <a:pPr indent="0" lvl="0" marL="0" rtl="0" algn="l">
                        <a:spcBef>
                          <a:spcPts val="0"/>
                        </a:spcBef>
                        <a:spcAft>
                          <a:spcPts val="0"/>
                        </a:spcAft>
                        <a:buNone/>
                      </a:pPr>
                      <a:r>
                        <a:rPr lang="en">
                          <a:solidFill>
                            <a:schemeClr val="dk1"/>
                          </a:solidFill>
                          <a:latin typeface="Zilla Slab Medium"/>
                          <a:ea typeface="Zilla Slab Medium"/>
                          <a:cs typeface="Zilla Slab Medium"/>
                          <a:sym typeface="Zilla Slab Medium"/>
                        </a:rPr>
                        <a:t>01: </a:t>
                      </a:r>
                      <a:r>
                        <a:rPr lang="en" u="sng">
                          <a:solidFill>
                            <a:schemeClr val="hlink"/>
                          </a:solidFill>
                          <a:latin typeface="Zilla Slab Medium"/>
                          <a:ea typeface="Zilla Slab Medium"/>
                          <a:cs typeface="Zilla Slab Medium"/>
                          <a:sym typeface="Zilla Slab Medium"/>
                          <a:hlinkClick action="ppaction://hlinksldjump" r:id="rId3"/>
                        </a:rPr>
                        <a:t>Introduction</a:t>
                      </a:r>
                      <a:endParaRPr>
                        <a:solidFill>
                          <a:schemeClr val="dk1"/>
                        </a:solidFill>
                        <a:latin typeface="Zilla Slab Medium"/>
                        <a:ea typeface="Zilla Slab Medium"/>
                        <a:cs typeface="Zilla Slab Medium"/>
                        <a:sym typeface="Zilla Slab Medium"/>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1600"/>
                        </a:spcAft>
                        <a:buNone/>
                      </a:pPr>
                      <a:r>
                        <a:rPr lang="en">
                          <a:solidFill>
                            <a:schemeClr val="dk1"/>
                          </a:solidFill>
                          <a:latin typeface="Zilla Slab Medium"/>
                          <a:ea typeface="Zilla Slab Medium"/>
                          <a:cs typeface="Zilla Slab Medium"/>
                          <a:sym typeface="Zilla Slab Medium"/>
                        </a:rPr>
                        <a:t>07: </a:t>
                      </a:r>
                      <a:r>
                        <a:rPr lang="en" u="sng">
                          <a:solidFill>
                            <a:schemeClr val="hlink"/>
                          </a:solidFill>
                          <a:latin typeface="Zilla Slab Medium"/>
                          <a:ea typeface="Zilla Slab Medium"/>
                          <a:cs typeface="Zilla Slab Medium"/>
                          <a:sym typeface="Zilla Slab Medium"/>
                          <a:hlinkClick action="ppaction://hlinksldjump" r:id="rId4"/>
                        </a:rPr>
                        <a:t>Why is feedback important for individuals with ADHD?</a:t>
                      </a:r>
                      <a:endParaRPr>
                        <a:solidFill>
                          <a:schemeClr val="dk1"/>
                        </a:solidFill>
                        <a:latin typeface="Zilla Slab Medium"/>
                        <a:ea typeface="Zilla Slab Medium"/>
                        <a:cs typeface="Zilla Slab Medium"/>
                        <a:sym typeface="Zilla Slab Medium"/>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71600">
                <a:tc>
                  <a:txBody>
                    <a:bodyPr/>
                    <a:lstStyle/>
                    <a:p>
                      <a:pPr indent="0" lvl="0" marL="0" rtl="0" algn="l">
                        <a:spcBef>
                          <a:spcPts val="0"/>
                        </a:spcBef>
                        <a:spcAft>
                          <a:spcPts val="0"/>
                        </a:spcAft>
                        <a:buNone/>
                      </a:pPr>
                      <a:r>
                        <a:rPr lang="en">
                          <a:solidFill>
                            <a:schemeClr val="dk1"/>
                          </a:solidFill>
                          <a:latin typeface="Zilla Slab Medium"/>
                          <a:ea typeface="Zilla Slab Medium"/>
                          <a:cs typeface="Zilla Slab Medium"/>
                          <a:sym typeface="Zilla Slab Medium"/>
                        </a:rPr>
                        <a:t>02: </a:t>
                      </a:r>
                      <a:r>
                        <a:rPr lang="en" u="sng">
                          <a:solidFill>
                            <a:schemeClr val="hlink"/>
                          </a:solidFill>
                          <a:latin typeface="Zilla Slab Medium"/>
                          <a:ea typeface="Zilla Slab Medium"/>
                          <a:cs typeface="Zilla Slab Medium"/>
                          <a:sym typeface="Zilla Slab Medium"/>
                          <a:hlinkClick action="ppaction://hlinksldjump" r:id="rId5"/>
                        </a:rPr>
                        <a:t>Abstract</a:t>
                      </a:r>
                      <a:endParaRPr>
                        <a:solidFill>
                          <a:schemeClr val="dk1"/>
                        </a:solidFill>
                        <a:latin typeface="Zilla Slab Medium"/>
                        <a:ea typeface="Zilla Slab Medium"/>
                        <a:cs typeface="Zilla Slab Medium"/>
                        <a:sym typeface="Zilla Slab Medium"/>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1600"/>
                        </a:spcAft>
                        <a:buNone/>
                      </a:pPr>
                      <a:r>
                        <a:rPr lang="en">
                          <a:solidFill>
                            <a:schemeClr val="dk1"/>
                          </a:solidFill>
                          <a:latin typeface="Zilla Slab Medium"/>
                          <a:ea typeface="Zilla Slab Medium"/>
                          <a:cs typeface="Zilla Slab Medium"/>
                          <a:sym typeface="Zilla Slab Medium"/>
                        </a:rPr>
                        <a:t>08: </a:t>
                      </a:r>
                      <a:r>
                        <a:rPr lang="en" u="sng">
                          <a:solidFill>
                            <a:schemeClr val="hlink"/>
                          </a:solidFill>
                          <a:latin typeface="Zilla Slab Medium"/>
                          <a:ea typeface="Zilla Slab Medium"/>
                          <a:cs typeface="Zilla Slab Medium"/>
                          <a:sym typeface="Zilla Slab Medium"/>
                          <a:hlinkClick action="ppaction://hlinksldjump" r:id="rId6"/>
                        </a:rPr>
                        <a:t>The difference between a normal brain vs a brain with ADHD</a:t>
                      </a:r>
                      <a:endParaRPr>
                        <a:solidFill>
                          <a:schemeClr val="dk1"/>
                        </a:solidFill>
                        <a:latin typeface="Zilla Slab Medium"/>
                        <a:ea typeface="Zilla Slab Medium"/>
                        <a:cs typeface="Zilla Slab Medium"/>
                        <a:sym typeface="Zilla Slab Medium"/>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05400">
                <a:tc>
                  <a:txBody>
                    <a:bodyPr/>
                    <a:lstStyle/>
                    <a:p>
                      <a:pPr indent="0" lvl="0" marL="0" rtl="0" algn="l">
                        <a:spcBef>
                          <a:spcPts val="0"/>
                        </a:spcBef>
                        <a:spcAft>
                          <a:spcPts val="0"/>
                        </a:spcAft>
                        <a:buNone/>
                      </a:pPr>
                      <a:r>
                        <a:rPr lang="en">
                          <a:solidFill>
                            <a:schemeClr val="dk1"/>
                          </a:solidFill>
                          <a:latin typeface="Zilla Slab Medium"/>
                          <a:ea typeface="Zilla Slab Medium"/>
                          <a:cs typeface="Zilla Slab Medium"/>
                          <a:sym typeface="Zilla Slab Medium"/>
                        </a:rPr>
                        <a:t>03: </a:t>
                      </a:r>
                      <a:r>
                        <a:rPr lang="en" u="sng">
                          <a:solidFill>
                            <a:schemeClr val="hlink"/>
                          </a:solidFill>
                          <a:latin typeface="Zilla Slab Medium"/>
                          <a:ea typeface="Zilla Slab Medium"/>
                          <a:cs typeface="Zilla Slab Medium"/>
                          <a:sym typeface="Zilla Slab Medium"/>
                          <a:hlinkClick action="ppaction://hlinksldjump" r:id="rId7"/>
                        </a:rPr>
                        <a:t>Question</a:t>
                      </a:r>
                      <a:endParaRPr>
                        <a:solidFill>
                          <a:schemeClr val="dk1"/>
                        </a:solidFill>
                        <a:latin typeface="Zilla Slab Medium"/>
                        <a:ea typeface="Zilla Slab Medium"/>
                        <a:cs typeface="Zilla Slab Medium"/>
                        <a:sym typeface="Zilla Slab Medium"/>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1600"/>
                        </a:spcAft>
                        <a:buNone/>
                      </a:pPr>
                      <a:r>
                        <a:rPr lang="en">
                          <a:latin typeface="Zilla Slab Medium"/>
                          <a:ea typeface="Zilla Slab Medium"/>
                          <a:cs typeface="Zilla Slab Medium"/>
                          <a:sym typeface="Zilla Slab Medium"/>
                        </a:rPr>
                        <a:t>09:</a:t>
                      </a:r>
                      <a:r>
                        <a:rPr lang="en" u="sng">
                          <a:solidFill>
                            <a:schemeClr val="hlink"/>
                          </a:solidFill>
                          <a:latin typeface="Zilla Slab Medium"/>
                          <a:ea typeface="Zilla Slab Medium"/>
                          <a:cs typeface="Zilla Slab Medium"/>
                          <a:sym typeface="Zilla Slab Medium"/>
                          <a:hlinkClick action="ppaction://hlinksldjump" r:id="rId8"/>
                        </a:rPr>
                        <a:t> Other ways to improve focus </a:t>
                      </a:r>
                      <a:endParaRPr>
                        <a:solidFill>
                          <a:schemeClr val="dk1"/>
                        </a:solidFill>
                        <a:latin typeface="Zilla Slab Medium"/>
                        <a:ea typeface="Zilla Slab Medium"/>
                        <a:cs typeface="Zilla Slab Medium"/>
                        <a:sym typeface="Zilla Slab Medium"/>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05400">
                <a:tc>
                  <a:txBody>
                    <a:bodyPr/>
                    <a:lstStyle/>
                    <a:p>
                      <a:pPr indent="0" lvl="0" marL="0" rtl="0" algn="l">
                        <a:spcBef>
                          <a:spcPts val="0"/>
                        </a:spcBef>
                        <a:spcAft>
                          <a:spcPts val="0"/>
                        </a:spcAft>
                        <a:buNone/>
                      </a:pPr>
                      <a:r>
                        <a:rPr lang="en">
                          <a:solidFill>
                            <a:schemeClr val="dk1"/>
                          </a:solidFill>
                          <a:latin typeface="Zilla Slab Medium"/>
                          <a:ea typeface="Zilla Slab Medium"/>
                          <a:cs typeface="Zilla Slab Medium"/>
                          <a:sym typeface="Zilla Slab Medium"/>
                        </a:rPr>
                        <a:t>04: </a:t>
                      </a:r>
                      <a:r>
                        <a:rPr lang="en" u="sng">
                          <a:solidFill>
                            <a:schemeClr val="hlink"/>
                          </a:solidFill>
                          <a:latin typeface="Zilla Slab Medium"/>
                          <a:ea typeface="Zilla Slab Medium"/>
                          <a:cs typeface="Zilla Slab Medium"/>
                          <a:sym typeface="Zilla Slab Medium"/>
                          <a:hlinkClick action="ppaction://hlinksldjump" r:id="rId9"/>
                        </a:rPr>
                        <a:t>Hypothesis</a:t>
                      </a:r>
                      <a:endParaRPr>
                        <a:solidFill>
                          <a:schemeClr val="dk1"/>
                        </a:solidFill>
                        <a:latin typeface="Zilla Slab Medium"/>
                        <a:ea typeface="Zilla Slab Medium"/>
                        <a:cs typeface="Zilla Slab Medium"/>
                        <a:sym typeface="Zilla Slab Medium"/>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1600"/>
                        </a:spcAft>
                        <a:buNone/>
                      </a:pPr>
                      <a:r>
                        <a:rPr lang="en">
                          <a:latin typeface="Zilla Slab Medium"/>
                          <a:ea typeface="Zilla Slab Medium"/>
                          <a:cs typeface="Zilla Slab Medium"/>
                          <a:sym typeface="Zilla Slab Medium"/>
                        </a:rPr>
                        <a:t>11: </a:t>
                      </a:r>
                      <a:r>
                        <a:rPr lang="en" u="sng">
                          <a:solidFill>
                            <a:schemeClr val="hlink"/>
                          </a:solidFill>
                          <a:latin typeface="Zilla Slab Medium"/>
                          <a:ea typeface="Zilla Slab Medium"/>
                          <a:cs typeface="Zilla Slab Medium"/>
                          <a:sym typeface="Zilla Slab Medium"/>
                          <a:hlinkClick action="ppaction://hlinksldjump" r:id="rId10"/>
                        </a:rPr>
                        <a:t>Conclusion</a:t>
                      </a:r>
                      <a:endParaRPr>
                        <a:solidFill>
                          <a:schemeClr val="dk1"/>
                        </a:solidFill>
                        <a:latin typeface="Zilla Slab Medium"/>
                        <a:ea typeface="Zilla Slab Medium"/>
                        <a:cs typeface="Zilla Slab Medium"/>
                        <a:sym typeface="Zilla Slab Medium"/>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05400">
                <a:tc>
                  <a:txBody>
                    <a:bodyPr/>
                    <a:lstStyle/>
                    <a:p>
                      <a:pPr indent="0" lvl="0" marL="0" rtl="0" algn="l">
                        <a:spcBef>
                          <a:spcPts val="0"/>
                        </a:spcBef>
                        <a:spcAft>
                          <a:spcPts val="0"/>
                        </a:spcAft>
                        <a:buNone/>
                      </a:pPr>
                      <a:r>
                        <a:rPr lang="en">
                          <a:solidFill>
                            <a:schemeClr val="dk1"/>
                          </a:solidFill>
                          <a:latin typeface="Zilla Slab Medium"/>
                          <a:ea typeface="Zilla Slab Medium"/>
                          <a:cs typeface="Zilla Slab Medium"/>
                          <a:sym typeface="Zilla Slab Medium"/>
                        </a:rPr>
                        <a:t>05: </a:t>
                      </a:r>
                      <a:r>
                        <a:rPr lang="en" u="sng">
                          <a:solidFill>
                            <a:schemeClr val="hlink"/>
                          </a:solidFill>
                          <a:latin typeface="Zilla Slab Medium"/>
                          <a:ea typeface="Zilla Slab Medium"/>
                          <a:cs typeface="Zilla Slab Medium"/>
                          <a:sym typeface="Zilla Slab Medium"/>
                          <a:hlinkClick action="ppaction://hlinksldjump" r:id="rId11"/>
                        </a:rPr>
                        <a:t>Introduction to ADHD</a:t>
                      </a:r>
                      <a:endParaRPr>
                        <a:solidFill>
                          <a:schemeClr val="dk1"/>
                        </a:solidFill>
                        <a:latin typeface="Zilla Slab Medium"/>
                        <a:ea typeface="Zilla Slab Medium"/>
                        <a:cs typeface="Zilla Slab Medium"/>
                        <a:sym typeface="Zilla Slab Medium"/>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1600"/>
                        </a:spcAft>
                        <a:buNone/>
                      </a:pPr>
                      <a:r>
                        <a:rPr lang="en">
                          <a:solidFill>
                            <a:schemeClr val="dk1"/>
                          </a:solidFill>
                          <a:latin typeface="Zilla Slab Medium"/>
                          <a:ea typeface="Zilla Slab Medium"/>
                          <a:cs typeface="Zilla Slab Medium"/>
                          <a:sym typeface="Zilla Slab Medium"/>
                        </a:rPr>
                        <a:t>12: </a:t>
                      </a:r>
                      <a:r>
                        <a:rPr lang="en" u="sng">
                          <a:solidFill>
                            <a:schemeClr val="hlink"/>
                          </a:solidFill>
                          <a:latin typeface="Zilla Slab Medium"/>
                          <a:ea typeface="Zilla Slab Medium"/>
                          <a:cs typeface="Zilla Slab Medium"/>
                          <a:sym typeface="Zilla Slab Medium"/>
                          <a:hlinkClick action="ppaction://hlinksldjump" r:id="rId12"/>
                        </a:rPr>
                        <a:t>Sources </a:t>
                      </a:r>
                      <a:r>
                        <a:rPr lang="en">
                          <a:solidFill>
                            <a:schemeClr val="dk1"/>
                          </a:solidFill>
                          <a:latin typeface="Zilla Slab Medium"/>
                          <a:ea typeface="Zilla Slab Medium"/>
                          <a:cs typeface="Zilla Slab Medium"/>
                          <a:sym typeface="Zilla Slab Medium"/>
                        </a:rPr>
                        <a:t>and </a:t>
                      </a:r>
                      <a:r>
                        <a:rPr lang="en" u="sng">
                          <a:solidFill>
                            <a:schemeClr val="hlink"/>
                          </a:solidFill>
                          <a:latin typeface="Zilla Slab Medium"/>
                          <a:ea typeface="Zilla Slab Medium"/>
                          <a:cs typeface="Zilla Slab Medium"/>
                          <a:sym typeface="Zilla Slab Medium"/>
                          <a:hlinkClick action="ppaction://hlinksldjump" r:id="rId13"/>
                        </a:rPr>
                        <a:t>logbook</a:t>
                      </a:r>
                      <a:endParaRPr>
                        <a:solidFill>
                          <a:schemeClr val="dk1"/>
                        </a:solidFill>
                        <a:latin typeface="Zilla Slab Medium"/>
                        <a:ea typeface="Zilla Slab Medium"/>
                        <a:cs typeface="Zilla Slab Medium"/>
                        <a:sym typeface="Zilla Slab Medium"/>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05400">
                <a:tc>
                  <a:txBody>
                    <a:bodyPr/>
                    <a:lstStyle/>
                    <a:p>
                      <a:pPr indent="0" lvl="0" marL="0" rtl="0" algn="l">
                        <a:spcBef>
                          <a:spcPts val="0"/>
                        </a:spcBef>
                        <a:spcAft>
                          <a:spcPts val="1600"/>
                        </a:spcAft>
                        <a:buNone/>
                      </a:pPr>
                      <a:r>
                        <a:rPr lang="en">
                          <a:solidFill>
                            <a:schemeClr val="dk1"/>
                          </a:solidFill>
                          <a:latin typeface="Zilla Slab Medium"/>
                          <a:ea typeface="Zilla Slab Medium"/>
                          <a:cs typeface="Zilla Slab Medium"/>
                          <a:sym typeface="Zilla Slab Medium"/>
                        </a:rPr>
                        <a:t>06: </a:t>
                      </a:r>
                      <a:r>
                        <a:rPr lang="en" u="sng">
                          <a:solidFill>
                            <a:schemeClr val="hlink"/>
                          </a:solidFill>
                          <a:latin typeface="Zilla Slab Medium"/>
                          <a:ea typeface="Zilla Slab Medium"/>
                          <a:cs typeface="Zilla Slab Medium"/>
                          <a:sym typeface="Zilla Slab Medium"/>
                          <a:hlinkClick action="ppaction://hlinksldjump" r:id="rId14"/>
                        </a:rPr>
                        <a:t>What is Feedback and Sustained attention</a:t>
                      </a:r>
                      <a:endParaRPr>
                        <a:latin typeface="Zilla Slab Medium"/>
                        <a:ea typeface="Zilla Slab Medium"/>
                        <a:cs typeface="Zilla Slab Medium"/>
                        <a:sym typeface="Zilla Slab Medium"/>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390" name="Google Shape;390;p26"/>
          <p:cNvSpPr/>
          <p:nvPr/>
        </p:nvSpPr>
        <p:spPr>
          <a:xfrm rot="5400000">
            <a:off x="6041125" y="2476923"/>
            <a:ext cx="4434900" cy="193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p:nvPr/>
        </p:nvSpPr>
        <p:spPr>
          <a:xfrm rot="5400000">
            <a:off x="-1184687" y="2473993"/>
            <a:ext cx="4434900" cy="193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p:nvPr/>
        </p:nvSpPr>
        <p:spPr>
          <a:xfrm>
            <a:off x="448400" y="976375"/>
            <a:ext cx="8216400" cy="193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6"/>
          <p:cNvSpPr/>
          <p:nvPr/>
        </p:nvSpPr>
        <p:spPr>
          <a:xfrm>
            <a:off x="468915" y="4392187"/>
            <a:ext cx="8216400" cy="193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44"/>
          <p:cNvSpPr/>
          <p:nvPr/>
        </p:nvSpPr>
        <p:spPr>
          <a:xfrm>
            <a:off x="3963000" y="933175"/>
            <a:ext cx="1218000" cy="1131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5000">
                <a:solidFill>
                  <a:schemeClr val="dk1"/>
                </a:solidFill>
                <a:latin typeface="Alegreya"/>
                <a:ea typeface="Alegreya"/>
                <a:cs typeface="Alegreya"/>
                <a:sym typeface="Alegreya"/>
              </a:rPr>
              <a:t> </a:t>
            </a:r>
            <a:r>
              <a:rPr lang="en" sz="2000">
                <a:solidFill>
                  <a:schemeClr val="dk1"/>
                </a:solidFill>
                <a:latin typeface="Alegreya"/>
                <a:ea typeface="Alegreya"/>
                <a:cs typeface="Alegreya"/>
                <a:sym typeface="Alegreya"/>
              </a:rPr>
              <a:t> </a:t>
            </a:r>
            <a:r>
              <a:rPr lang="en" sz="5000">
                <a:solidFill>
                  <a:schemeClr val="dk1"/>
                </a:solidFill>
                <a:latin typeface="Alegreya"/>
                <a:ea typeface="Alegreya"/>
                <a:cs typeface="Alegreya"/>
                <a:sym typeface="Alegreya"/>
              </a:rPr>
              <a:t>8</a:t>
            </a:r>
            <a:endParaRPr>
              <a:latin typeface="Zilla Slab"/>
              <a:ea typeface="Zilla Slab"/>
              <a:cs typeface="Zilla Slab"/>
              <a:sym typeface="Zilla Slab"/>
            </a:endParaRPr>
          </a:p>
        </p:txBody>
      </p:sp>
      <p:sp>
        <p:nvSpPr>
          <p:cNvPr id="722" name="Google Shape;722;p44"/>
          <p:cNvSpPr txBox="1"/>
          <p:nvPr/>
        </p:nvSpPr>
        <p:spPr>
          <a:xfrm>
            <a:off x="2948100" y="2887725"/>
            <a:ext cx="32478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Zilla Slab"/>
                <a:ea typeface="Zilla Slab"/>
                <a:cs typeface="Zilla Slab"/>
                <a:sym typeface="Zilla Slab"/>
              </a:rPr>
              <a:t>What is the difference between a normal brain vs a ADHD brain?</a:t>
            </a:r>
            <a:endParaRPr sz="2000">
              <a:solidFill>
                <a:schemeClr val="dk1"/>
              </a:solidFill>
              <a:latin typeface="Zilla Slab"/>
              <a:ea typeface="Zilla Slab"/>
              <a:cs typeface="Zilla Slab"/>
              <a:sym typeface="Zilla Slab"/>
            </a:endParaRPr>
          </a:p>
        </p:txBody>
      </p:sp>
      <p:grpSp>
        <p:nvGrpSpPr>
          <p:cNvPr id="723" name="Google Shape;723;p44"/>
          <p:cNvGrpSpPr/>
          <p:nvPr/>
        </p:nvGrpSpPr>
        <p:grpSpPr>
          <a:xfrm>
            <a:off x="492149" y="1081296"/>
            <a:ext cx="2079572" cy="289970"/>
            <a:chOff x="4411970" y="2962952"/>
            <a:chExt cx="706544" cy="104212"/>
          </a:xfrm>
        </p:grpSpPr>
        <p:sp>
          <p:nvSpPr>
            <p:cNvPr id="724" name="Google Shape;724;p44"/>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25" name="Google Shape;725;p44"/>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26" name="Google Shape;726;p44"/>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27" name="Google Shape;727;p44"/>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grpSp>
        <p:nvGrpSpPr>
          <p:cNvPr id="728" name="Google Shape;728;p44"/>
          <p:cNvGrpSpPr/>
          <p:nvPr/>
        </p:nvGrpSpPr>
        <p:grpSpPr>
          <a:xfrm rot="10800000">
            <a:off x="6588149" y="3727780"/>
            <a:ext cx="2079572" cy="289970"/>
            <a:chOff x="4411970" y="2962952"/>
            <a:chExt cx="706544" cy="104212"/>
          </a:xfrm>
        </p:grpSpPr>
        <p:sp>
          <p:nvSpPr>
            <p:cNvPr id="729" name="Google Shape;729;p44"/>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30" name="Google Shape;730;p44"/>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31" name="Google Shape;731;p44"/>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32" name="Google Shape;732;p44"/>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45"/>
          <p:cNvSpPr txBox="1"/>
          <p:nvPr>
            <p:ph type="title"/>
          </p:nvPr>
        </p:nvSpPr>
        <p:spPr>
          <a:xfrm>
            <a:off x="696000" y="373350"/>
            <a:ext cx="7752000" cy="91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500">
                <a:latin typeface="Zilla Slab"/>
                <a:ea typeface="Zilla Slab"/>
                <a:cs typeface="Zilla Slab"/>
                <a:sym typeface="Zilla Slab"/>
              </a:rPr>
              <a:t>What's</a:t>
            </a:r>
            <a:r>
              <a:rPr b="0" lang="en" sz="2500">
                <a:latin typeface="Zilla Slab"/>
                <a:ea typeface="Zilla Slab"/>
                <a:cs typeface="Zilla Slab"/>
                <a:sym typeface="Zilla Slab"/>
              </a:rPr>
              <a:t> the difference between between a non-ADHD brain versus a </a:t>
            </a:r>
            <a:r>
              <a:rPr b="0" lang="en" sz="2500">
                <a:latin typeface="Zilla Slab"/>
                <a:ea typeface="Zilla Slab"/>
                <a:cs typeface="Zilla Slab"/>
                <a:sym typeface="Zilla Slab"/>
              </a:rPr>
              <a:t>ADHD</a:t>
            </a:r>
            <a:r>
              <a:rPr b="0" lang="en" sz="2500">
                <a:latin typeface="Zilla Slab"/>
                <a:ea typeface="Zilla Slab"/>
                <a:cs typeface="Zilla Slab"/>
                <a:sym typeface="Zilla Slab"/>
              </a:rPr>
              <a:t> brain?</a:t>
            </a:r>
            <a:endParaRPr b="0" sz="2500">
              <a:latin typeface="Zilla Slab"/>
              <a:ea typeface="Zilla Slab"/>
              <a:cs typeface="Zilla Slab"/>
              <a:sym typeface="Zilla Slab"/>
            </a:endParaRPr>
          </a:p>
        </p:txBody>
      </p:sp>
      <p:sp>
        <p:nvSpPr>
          <p:cNvPr id="738" name="Google Shape;738;p45"/>
          <p:cNvSpPr txBox="1"/>
          <p:nvPr/>
        </p:nvSpPr>
        <p:spPr>
          <a:xfrm>
            <a:off x="756825" y="1396100"/>
            <a:ext cx="7752000" cy="238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t>The biggest difference between a non ADHD brain and a ADHD brain is how they handle focus, impulses and attention. People who have ADHD have less chemicals in their brain like dopamine which helps a person stay focused and motivated. In the brain with ADHD, the prefrontal cortex which is incharge of planning and organizing your tasks or work is less active which makes it harder to focus on things and finishing tasks. It also craves more stimulation which is why sometimes you can catch them fidgeting or losing focus easily. These differences doesn't necessarily mean that someone with ADHD can't be focused or organized it just means that their brain works different then regular non ADHD brains and they might just need some different things or strategies to succeed.</a:t>
            </a:r>
            <a:endParaRPr/>
          </a:p>
        </p:txBody>
      </p:sp>
      <p:cxnSp>
        <p:nvCxnSpPr>
          <p:cNvPr id="739" name="Google Shape;739;p45"/>
          <p:cNvCxnSpPr/>
          <p:nvPr/>
        </p:nvCxnSpPr>
        <p:spPr>
          <a:xfrm>
            <a:off x="484954" y="1282092"/>
            <a:ext cx="8185500" cy="1860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46"/>
          <p:cNvSpPr txBox="1"/>
          <p:nvPr>
            <p:ph type="title"/>
          </p:nvPr>
        </p:nvSpPr>
        <p:spPr>
          <a:xfrm>
            <a:off x="879900" y="377125"/>
            <a:ext cx="73842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a:latin typeface="Zilla Slab"/>
                <a:ea typeface="Zilla Slab"/>
                <a:cs typeface="Zilla Slab"/>
                <a:sym typeface="Zilla Slab"/>
              </a:rPr>
              <a:t>The differences</a:t>
            </a:r>
            <a:endParaRPr b="0">
              <a:latin typeface="Zilla Slab"/>
              <a:ea typeface="Zilla Slab"/>
              <a:cs typeface="Zilla Slab"/>
              <a:sym typeface="Zilla Slab"/>
            </a:endParaRPr>
          </a:p>
        </p:txBody>
      </p:sp>
      <p:cxnSp>
        <p:nvCxnSpPr>
          <p:cNvPr id="745" name="Google Shape;745;p46"/>
          <p:cNvCxnSpPr/>
          <p:nvPr/>
        </p:nvCxnSpPr>
        <p:spPr>
          <a:xfrm flipH="1">
            <a:off x="4568400" y="859675"/>
            <a:ext cx="7200" cy="3696000"/>
          </a:xfrm>
          <a:prstGeom prst="straightConnector1">
            <a:avLst/>
          </a:prstGeom>
          <a:noFill/>
          <a:ln cap="flat" cmpd="sng" w="76200">
            <a:solidFill>
              <a:schemeClr val="lt1"/>
            </a:solidFill>
            <a:prstDash val="solid"/>
            <a:round/>
            <a:headEnd len="med" w="med" type="none"/>
            <a:tailEnd len="med" w="med" type="none"/>
          </a:ln>
        </p:spPr>
      </p:cxnSp>
      <p:cxnSp>
        <p:nvCxnSpPr>
          <p:cNvPr id="746" name="Google Shape;746;p46"/>
          <p:cNvCxnSpPr/>
          <p:nvPr/>
        </p:nvCxnSpPr>
        <p:spPr>
          <a:xfrm>
            <a:off x="879900" y="1318824"/>
            <a:ext cx="7687800" cy="25800"/>
          </a:xfrm>
          <a:prstGeom prst="straightConnector1">
            <a:avLst/>
          </a:prstGeom>
          <a:noFill/>
          <a:ln cap="flat" cmpd="sng" w="28575">
            <a:solidFill>
              <a:schemeClr val="lt1"/>
            </a:solidFill>
            <a:prstDash val="solid"/>
            <a:round/>
            <a:headEnd len="med" w="med" type="none"/>
            <a:tailEnd len="med" w="med" type="none"/>
          </a:ln>
        </p:spPr>
      </p:cxnSp>
      <p:sp>
        <p:nvSpPr>
          <p:cNvPr id="747" name="Google Shape;747;p46"/>
          <p:cNvSpPr txBox="1"/>
          <p:nvPr/>
        </p:nvSpPr>
        <p:spPr>
          <a:xfrm>
            <a:off x="1212400" y="925825"/>
            <a:ext cx="2292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Zilla Slab"/>
                <a:ea typeface="Zilla Slab"/>
                <a:cs typeface="Zilla Slab"/>
                <a:sym typeface="Zilla Slab"/>
              </a:rPr>
              <a:t>Non - ADHD brain</a:t>
            </a:r>
            <a:endParaRPr sz="2000">
              <a:solidFill>
                <a:schemeClr val="dk1"/>
              </a:solidFill>
              <a:latin typeface="Zilla Slab"/>
              <a:ea typeface="Zilla Slab"/>
              <a:cs typeface="Zilla Slab"/>
              <a:sym typeface="Zilla Slab"/>
            </a:endParaRPr>
          </a:p>
        </p:txBody>
      </p:sp>
      <p:sp>
        <p:nvSpPr>
          <p:cNvPr id="748" name="Google Shape;748;p46"/>
          <p:cNvSpPr txBox="1"/>
          <p:nvPr/>
        </p:nvSpPr>
        <p:spPr>
          <a:xfrm>
            <a:off x="5286400" y="940521"/>
            <a:ext cx="1635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Zilla Slab"/>
                <a:ea typeface="Zilla Slab"/>
                <a:cs typeface="Zilla Slab"/>
                <a:sym typeface="Zilla Slab"/>
              </a:rPr>
              <a:t>ADHD brain</a:t>
            </a:r>
            <a:endParaRPr sz="2000">
              <a:solidFill>
                <a:schemeClr val="dk1"/>
              </a:solidFill>
              <a:latin typeface="Zilla Slab"/>
              <a:ea typeface="Zilla Slab"/>
              <a:cs typeface="Zilla Slab"/>
              <a:sym typeface="Zilla Slab"/>
            </a:endParaRPr>
          </a:p>
        </p:txBody>
      </p:sp>
      <p:sp>
        <p:nvSpPr>
          <p:cNvPr id="749" name="Google Shape;749;p46"/>
          <p:cNvSpPr txBox="1"/>
          <p:nvPr/>
        </p:nvSpPr>
        <p:spPr>
          <a:xfrm>
            <a:off x="879900" y="1454875"/>
            <a:ext cx="3440700" cy="29832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Can focus easily on tasks even when their boring</a:t>
            </a:r>
            <a:endParaRPr sz="1300">
              <a:solidFill>
                <a:schemeClr val="dk1"/>
              </a:solidFill>
              <a:latin typeface="Zilla Slab"/>
              <a:ea typeface="Zilla Slab"/>
              <a:cs typeface="Zilla Slab"/>
              <a:sym typeface="Zilla Slab"/>
            </a:endParaRPr>
          </a:p>
          <a:p>
            <a:pPr indent="-311150" lvl="0" marL="457200" rtl="0" algn="l">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Can start tasks, switch between tasks or multitask with ease.</a:t>
            </a:r>
            <a:endParaRPr sz="1300">
              <a:solidFill>
                <a:schemeClr val="dk1"/>
              </a:solidFill>
              <a:latin typeface="Zilla Slab"/>
              <a:ea typeface="Zilla Slab"/>
              <a:cs typeface="Zilla Slab"/>
              <a:sym typeface="Zilla Slab"/>
            </a:endParaRPr>
          </a:p>
          <a:p>
            <a:pPr indent="-311150" lvl="0" marL="457200" rtl="0" algn="l">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Can usually find some motivation to do tasks</a:t>
            </a:r>
            <a:endParaRPr sz="1300">
              <a:solidFill>
                <a:schemeClr val="dk1"/>
              </a:solidFill>
              <a:latin typeface="Zilla Slab"/>
              <a:ea typeface="Zilla Slab"/>
              <a:cs typeface="Zilla Slab"/>
              <a:sym typeface="Zilla Slab"/>
            </a:endParaRPr>
          </a:p>
          <a:p>
            <a:pPr indent="-311150" lvl="0" marL="457200" rtl="0" algn="l">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Usually know when a deadlines coming and have a sense of time</a:t>
            </a:r>
            <a:endParaRPr sz="1300">
              <a:solidFill>
                <a:schemeClr val="dk1"/>
              </a:solidFill>
              <a:latin typeface="Zilla Slab"/>
              <a:ea typeface="Zilla Slab"/>
              <a:cs typeface="Zilla Slab"/>
              <a:sym typeface="Zilla Slab"/>
            </a:endParaRPr>
          </a:p>
          <a:p>
            <a:pPr indent="-311150" lvl="0" marL="457200" rtl="0" algn="l">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Emotions happen sure but they can also calm down easier and quicker</a:t>
            </a:r>
            <a:endParaRPr sz="1300">
              <a:solidFill>
                <a:schemeClr val="dk1"/>
              </a:solidFill>
              <a:latin typeface="Zilla Slab"/>
              <a:ea typeface="Zilla Slab"/>
              <a:cs typeface="Zilla Slab"/>
              <a:sym typeface="Zilla Slab"/>
            </a:endParaRPr>
          </a:p>
        </p:txBody>
      </p:sp>
      <p:sp>
        <p:nvSpPr>
          <p:cNvPr id="750" name="Google Shape;750;p46"/>
          <p:cNvSpPr txBox="1"/>
          <p:nvPr/>
        </p:nvSpPr>
        <p:spPr>
          <a:xfrm>
            <a:off x="4823525" y="1454875"/>
            <a:ext cx="3597000" cy="29832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Rarely can focus when needed. For them focus turns on and off unpredictably. So they have trouble controlling their attention in certain situations.</a:t>
            </a:r>
            <a:endParaRPr sz="1300">
              <a:solidFill>
                <a:schemeClr val="dk1"/>
              </a:solidFill>
              <a:latin typeface="Zilla Slab"/>
              <a:ea typeface="Zilla Slab"/>
              <a:cs typeface="Zilla Slab"/>
              <a:sym typeface="Zilla Slab"/>
            </a:endParaRPr>
          </a:p>
          <a:p>
            <a:pPr indent="-311150" lvl="0" marL="457200" rtl="0" algn="l">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Its a impressive achievement to even start the task </a:t>
            </a:r>
            <a:r>
              <a:rPr lang="en" sz="1300">
                <a:solidFill>
                  <a:schemeClr val="dk1"/>
                </a:solidFill>
                <a:latin typeface="Zilla Slab"/>
                <a:ea typeface="Zilla Slab"/>
                <a:cs typeface="Zilla Slab"/>
                <a:sym typeface="Zilla Slab"/>
              </a:rPr>
              <a:t>because</a:t>
            </a:r>
            <a:r>
              <a:rPr lang="en" sz="1300">
                <a:solidFill>
                  <a:schemeClr val="dk1"/>
                </a:solidFill>
                <a:latin typeface="Zilla Slab"/>
                <a:ea typeface="Zilla Slab"/>
                <a:cs typeface="Zilla Slab"/>
                <a:sym typeface="Zilla Slab"/>
              </a:rPr>
              <a:t> its really hard for them.</a:t>
            </a:r>
            <a:endParaRPr sz="1300">
              <a:solidFill>
                <a:schemeClr val="dk1"/>
              </a:solidFill>
              <a:latin typeface="Zilla Slab"/>
              <a:ea typeface="Zilla Slab"/>
              <a:cs typeface="Zilla Slab"/>
              <a:sym typeface="Zilla Slab"/>
            </a:endParaRPr>
          </a:p>
          <a:p>
            <a:pPr indent="-311150" lvl="0" marL="457200" rtl="0" algn="l">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Need some sort of reward or perk to feel motivated to do something</a:t>
            </a:r>
            <a:endParaRPr sz="1300">
              <a:solidFill>
                <a:schemeClr val="dk1"/>
              </a:solidFill>
              <a:latin typeface="Zilla Slab"/>
              <a:ea typeface="Zilla Slab"/>
              <a:cs typeface="Zilla Slab"/>
              <a:sym typeface="Zilla Slab"/>
            </a:endParaRPr>
          </a:p>
          <a:p>
            <a:pPr indent="-311150" lvl="0" marL="457200" rtl="0" algn="l">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Usually dont remember due dates or deadlines until the day of</a:t>
            </a:r>
            <a:endParaRPr sz="1300">
              <a:solidFill>
                <a:schemeClr val="dk1"/>
              </a:solidFill>
              <a:latin typeface="Zilla Slab"/>
              <a:ea typeface="Zilla Slab"/>
              <a:cs typeface="Zilla Slab"/>
              <a:sym typeface="Zilla Slab"/>
            </a:endParaRPr>
          </a:p>
          <a:p>
            <a:pPr indent="-311150" lvl="0" marL="457200" rtl="0" algn="l">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Emotions feel overwhelming and powerful and they dont know how to control them usually.</a:t>
            </a:r>
            <a:endParaRPr sz="1300">
              <a:solidFill>
                <a:schemeClr val="dk1"/>
              </a:solidFill>
              <a:latin typeface="Zilla Slab"/>
              <a:ea typeface="Zilla Slab"/>
              <a:cs typeface="Zilla Slab"/>
              <a:sym typeface="Zilla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54" name="Shape 754"/>
        <p:cNvGrpSpPr/>
        <p:nvPr/>
      </p:nvGrpSpPr>
      <p:grpSpPr>
        <a:xfrm>
          <a:off x="0" y="0"/>
          <a:ext cx="0" cy="0"/>
          <a:chOff x="0" y="0"/>
          <a:chExt cx="0" cy="0"/>
        </a:xfrm>
      </p:grpSpPr>
      <p:pic>
        <p:nvPicPr>
          <p:cNvPr id="755" name="Google Shape;755;p47"/>
          <p:cNvPicPr preferRelativeResize="0"/>
          <p:nvPr/>
        </p:nvPicPr>
        <p:blipFill rotWithShape="1">
          <a:blip r:embed="rId3">
            <a:alphaModFix/>
          </a:blip>
          <a:srcRect b="2075" l="0" r="0" t="0"/>
          <a:stretch/>
        </p:blipFill>
        <p:spPr>
          <a:xfrm>
            <a:off x="0" y="0"/>
            <a:ext cx="4544125" cy="2356175"/>
          </a:xfrm>
          <a:prstGeom prst="rect">
            <a:avLst/>
          </a:prstGeom>
          <a:noFill/>
          <a:ln>
            <a:noFill/>
          </a:ln>
        </p:spPr>
      </p:pic>
      <p:sp>
        <p:nvSpPr>
          <p:cNvPr id="756" name="Google Shape;756;p47"/>
          <p:cNvSpPr txBox="1"/>
          <p:nvPr/>
        </p:nvSpPr>
        <p:spPr>
          <a:xfrm>
            <a:off x="18337" y="2340900"/>
            <a:ext cx="4221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Zilla Slab"/>
                <a:ea typeface="Zilla Slab"/>
                <a:cs typeface="Zilla Slab"/>
                <a:sym typeface="Zilla Slab"/>
              </a:rPr>
              <a:t>Neurotypical means normal or typical things an individual does and is not affected by any neurological disabilities</a:t>
            </a:r>
            <a:endParaRPr sz="900">
              <a:latin typeface="Zilla Slab"/>
              <a:ea typeface="Zilla Slab"/>
              <a:cs typeface="Zilla Slab"/>
              <a:sym typeface="Zilla Slab"/>
            </a:endParaRPr>
          </a:p>
        </p:txBody>
      </p:sp>
      <p:pic>
        <p:nvPicPr>
          <p:cNvPr id="757" name="Google Shape;757;p47"/>
          <p:cNvPicPr preferRelativeResize="0"/>
          <p:nvPr/>
        </p:nvPicPr>
        <p:blipFill>
          <a:blip r:embed="rId4">
            <a:alphaModFix/>
          </a:blip>
          <a:stretch>
            <a:fillRect/>
          </a:stretch>
        </p:blipFill>
        <p:spPr>
          <a:xfrm>
            <a:off x="12" y="2784840"/>
            <a:ext cx="4599864" cy="2356180"/>
          </a:xfrm>
          <a:prstGeom prst="rect">
            <a:avLst/>
          </a:prstGeom>
          <a:noFill/>
          <a:ln>
            <a:noFill/>
          </a:ln>
        </p:spPr>
      </p:pic>
      <p:pic>
        <p:nvPicPr>
          <p:cNvPr id="758" name="Google Shape;758;p47"/>
          <p:cNvPicPr preferRelativeResize="0"/>
          <p:nvPr/>
        </p:nvPicPr>
        <p:blipFill>
          <a:blip r:embed="rId5">
            <a:alphaModFix/>
          </a:blip>
          <a:stretch>
            <a:fillRect/>
          </a:stretch>
        </p:blipFill>
        <p:spPr>
          <a:xfrm>
            <a:off x="4544125" y="0"/>
            <a:ext cx="4599875" cy="2356175"/>
          </a:xfrm>
          <a:prstGeom prst="rect">
            <a:avLst/>
          </a:prstGeom>
          <a:noFill/>
          <a:ln>
            <a:noFill/>
          </a:ln>
        </p:spPr>
      </p:pic>
      <p:sp>
        <p:nvSpPr>
          <p:cNvPr id="759" name="Google Shape;759;p47"/>
          <p:cNvSpPr txBox="1"/>
          <p:nvPr/>
        </p:nvSpPr>
        <p:spPr>
          <a:xfrm>
            <a:off x="4544100" y="2356175"/>
            <a:ext cx="4599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Zilla Slab"/>
                <a:ea typeface="Zilla Slab"/>
                <a:cs typeface="Zilla Slab"/>
                <a:sym typeface="Zilla Slab"/>
              </a:rPr>
              <a:t>The red part is the stimulation they get vs a regular brain stimulation</a:t>
            </a:r>
            <a:endParaRPr sz="900">
              <a:latin typeface="Zilla Slab"/>
              <a:ea typeface="Zilla Slab"/>
              <a:cs typeface="Zilla Slab"/>
              <a:sym typeface="Zilla Slab"/>
            </a:endParaRPr>
          </a:p>
        </p:txBody>
      </p:sp>
      <p:pic>
        <p:nvPicPr>
          <p:cNvPr id="760" name="Google Shape;760;p47"/>
          <p:cNvPicPr preferRelativeResize="0"/>
          <p:nvPr/>
        </p:nvPicPr>
        <p:blipFill>
          <a:blip r:embed="rId6">
            <a:alphaModFix/>
          </a:blip>
          <a:stretch>
            <a:fillRect/>
          </a:stretch>
        </p:blipFill>
        <p:spPr>
          <a:xfrm>
            <a:off x="4599875" y="2784851"/>
            <a:ext cx="4599900" cy="2356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48"/>
          <p:cNvSpPr/>
          <p:nvPr/>
        </p:nvSpPr>
        <p:spPr>
          <a:xfrm>
            <a:off x="3963000" y="933175"/>
            <a:ext cx="1218000" cy="1131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Alegreya"/>
                <a:ea typeface="Alegreya"/>
                <a:cs typeface="Alegreya"/>
                <a:sym typeface="Alegreya"/>
              </a:rPr>
              <a:t> </a:t>
            </a:r>
            <a:r>
              <a:rPr lang="en" sz="5000">
                <a:solidFill>
                  <a:schemeClr val="dk1"/>
                </a:solidFill>
                <a:latin typeface="Alegreya"/>
                <a:ea typeface="Alegreya"/>
                <a:cs typeface="Alegreya"/>
                <a:sym typeface="Alegreya"/>
              </a:rPr>
              <a:t> 9</a:t>
            </a:r>
            <a:endParaRPr>
              <a:latin typeface="Zilla Slab"/>
              <a:ea typeface="Zilla Slab"/>
              <a:cs typeface="Zilla Slab"/>
              <a:sym typeface="Zilla Slab"/>
            </a:endParaRPr>
          </a:p>
        </p:txBody>
      </p:sp>
      <p:sp>
        <p:nvSpPr>
          <p:cNvPr id="766" name="Google Shape;766;p48"/>
          <p:cNvSpPr txBox="1"/>
          <p:nvPr/>
        </p:nvSpPr>
        <p:spPr>
          <a:xfrm>
            <a:off x="2890200" y="2902400"/>
            <a:ext cx="336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Zilla Slab"/>
                <a:ea typeface="Zilla Slab"/>
                <a:cs typeface="Zilla Slab"/>
                <a:sym typeface="Zilla Slab"/>
              </a:rPr>
              <a:t>Other ways to improve focus</a:t>
            </a:r>
            <a:endParaRPr sz="2000">
              <a:solidFill>
                <a:schemeClr val="dk1"/>
              </a:solidFill>
              <a:latin typeface="Zilla Slab"/>
              <a:ea typeface="Zilla Slab"/>
              <a:cs typeface="Zilla Slab"/>
              <a:sym typeface="Zilla Slab"/>
            </a:endParaRPr>
          </a:p>
        </p:txBody>
      </p:sp>
      <p:grpSp>
        <p:nvGrpSpPr>
          <p:cNvPr id="767" name="Google Shape;767;p48"/>
          <p:cNvGrpSpPr/>
          <p:nvPr/>
        </p:nvGrpSpPr>
        <p:grpSpPr>
          <a:xfrm>
            <a:off x="478961" y="1068107"/>
            <a:ext cx="2079572" cy="289970"/>
            <a:chOff x="4411970" y="2962952"/>
            <a:chExt cx="706544" cy="104212"/>
          </a:xfrm>
        </p:grpSpPr>
        <p:sp>
          <p:nvSpPr>
            <p:cNvPr id="768" name="Google Shape;768;p48"/>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69" name="Google Shape;769;p48"/>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70" name="Google Shape;770;p48"/>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71" name="Google Shape;771;p48"/>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grpSp>
        <p:nvGrpSpPr>
          <p:cNvPr id="772" name="Google Shape;772;p48"/>
          <p:cNvGrpSpPr/>
          <p:nvPr/>
        </p:nvGrpSpPr>
        <p:grpSpPr>
          <a:xfrm rot="10800000">
            <a:off x="6574961" y="3714592"/>
            <a:ext cx="2079572" cy="289970"/>
            <a:chOff x="4411970" y="2962952"/>
            <a:chExt cx="706544" cy="104212"/>
          </a:xfrm>
        </p:grpSpPr>
        <p:sp>
          <p:nvSpPr>
            <p:cNvPr id="773" name="Google Shape;773;p48"/>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74" name="Google Shape;774;p48"/>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75" name="Google Shape;775;p48"/>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76" name="Google Shape;776;p48"/>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49"/>
          <p:cNvSpPr txBox="1"/>
          <p:nvPr>
            <p:ph type="title"/>
          </p:nvPr>
        </p:nvSpPr>
        <p:spPr>
          <a:xfrm>
            <a:off x="1044800" y="535000"/>
            <a:ext cx="73842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a:latin typeface="Zilla Slab"/>
                <a:ea typeface="Zilla Slab"/>
                <a:cs typeface="Zilla Slab"/>
                <a:sym typeface="Zilla Slab"/>
              </a:rPr>
              <a:t>Some ways and tricks to improve focus </a:t>
            </a:r>
            <a:endParaRPr b="0">
              <a:latin typeface="Zilla Slab"/>
              <a:ea typeface="Zilla Slab"/>
              <a:cs typeface="Zilla Slab"/>
              <a:sym typeface="Zilla Slab"/>
            </a:endParaRPr>
          </a:p>
        </p:txBody>
      </p:sp>
      <p:sp>
        <p:nvSpPr>
          <p:cNvPr id="782" name="Google Shape;782;p49"/>
          <p:cNvSpPr txBox="1"/>
          <p:nvPr>
            <p:ph idx="1" type="body"/>
          </p:nvPr>
        </p:nvSpPr>
        <p:spPr>
          <a:xfrm>
            <a:off x="1044800" y="1266700"/>
            <a:ext cx="7388400" cy="328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For people with ADHD some ways to </a:t>
            </a:r>
            <a:r>
              <a:rPr lang="en" sz="1600"/>
              <a:t>improve</a:t>
            </a:r>
            <a:r>
              <a:rPr lang="en" sz="1600"/>
              <a:t> their focus can be to firstly and obviously get medication for it. Medication can help them in life right now and in the </a:t>
            </a:r>
            <a:r>
              <a:rPr lang="en" sz="1600"/>
              <a:t>future. Another way to improve their focus and overall way of life is Neurofeedback. Neurofeedback basically stimulates the parts of your brain that are under stimulated and removes stimulation from parts that are too stimulated. This is what happens with brains with ADHD. Some parts are too stimulated and some parts are understimulated. You can also make little timers for your tasks to get a break after a while. Reducing distracting things while doing important tasks and wearing noise cancelling headphones  can sort of silence your brain and help you focus more if you have ADHD. Having a fidget toy can also help with keeping your body busy but keeping your mind focused.</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50"/>
          <p:cNvSpPr/>
          <p:nvPr/>
        </p:nvSpPr>
        <p:spPr>
          <a:xfrm>
            <a:off x="3989377" y="933175"/>
            <a:ext cx="1218000" cy="1131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Alegreya"/>
                <a:ea typeface="Alegreya"/>
                <a:cs typeface="Alegreya"/>
                <a:sym typeface="Alegreya"/>
              </a:rPr>
              <a:t> </a:t>
            </a:r>
            <a:r>
              <a:rPr lang="en" sz="5000">
                <a:solidFill>
                  <a:schemeClr val="dk1"/>
                </a:solidFill>
                <a:latin typeface="Alegreya"/>
                <a:ea typeface="Alegreya"/>
                <a:cs typeface="Alegreya"/>
                <a:sym typeface="Alegreya"/>
              </a:rPr>
              <a:t>10</a:t>
            </a:r>
            <a:endParaRPr>
              <a:latin typeface="Zilla Slab"/>
              <a:ea typeface="Zilla Slab"/>
              <a:cs typeface="Zilla Slab"/>
              <a:sym typeface="Zilla Slab"/>
            </a:endParaRPr>
          </a:p>
        </p:txBody>
      </p:sp>
      <p:sp>
        <p:nvSpPr>
          <p:cNvPr id="788" name="Google Shape;788;p50"/>
          <p:cNvSpPr txBox="1"/>
          <p:nvPr/>
        </p:nvSpPr>
        <p:spPr>
          <a:xfrm>
            <a:off x="2916577" y="2902400"/>
            <a:ext cx="336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Zilla Slab"/>
                <a:ea typeface="Zilla Slab"/>
                <a:cs typeface="Zilla Slab"/>
                <a:sym typeface="Zilla Slab"/>
              </a:rPr>
              <a:t>Conclusion</a:t>
            </a:r>
            <a:endParaRPr sz="2000">
              <a:solidFill>
                <a:schemeClr val="dk1"/>
              </a:solidFill>
              <a:latin typeface="Zilla Slab"/>
              <a:ea typeface="Zilla Slab"/>
              <a:cs typeface="Zilla Slab"/>
              <a:sym typeface="Zilla Slab"/>
            </a:endParaRPr>
          </a:p>
        </p:txBody>
      </p:sp>
      <p:grpSp>
        <p:nvGrpSpPr>
          <p:cNvPr id="789" name="Google Shape;789;p50"/>
          <p:cNvGrpSpPr/>
          <p:nvPr/>
        </p:nvGrpSpPr>
        <p:grpSpPr>
          <a:xfrm>
            <a:off x="465772" y="1081296"/>
            <a:ext cx="2079572" cy="289970"/>
            <a:chOff x="4411970" y="2962952"/>
            <a:chExt cx="706544" cy="104212"/>
          </a:xfrm>
        </p:grpSpPr>
        <p:sp>
          <p:nvSpPr>
            <p:cNvPr id="790" name="Google Shape;790;p50"/>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91" name="Google Shape;791;p50"/>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92" name="Google Shape;792;p50"/>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93" name="Google Shape;793;p50"/>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grpSp>
        <p:nvGrpSpPr>
          <p:cNvPr id="794" name="Google Shape;794;p50"/>
          <p:cNvGrpSpPr/>
          <p:nvPr/>
        </p:nvGrpSpPr>
        <p:grpSpPr>
          <a:xfrm rot="10800000">
            <a:off x="6588149" y="3727780"/>
            <a:ext cx="2079572" cy="289970"/>
            <a:chOff x="4411970" y="2962952"/>
            <a:chExt cx="706544" cy="104212"/>
          </a:xfrm>
        </p:grpSpPr>
        <p:sp>
          <p:nvSpPr>
            <p:cNvPr id="795" name="Google Shape;795;p50"/>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96" name="Google Shape;796;p50"/>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97" name="Google Shape;797;p50"/>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798" name="Google Shape;798;p50"/>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51"/>
          <p:cNvSpPr txBox="1"/>
          <p:nvPr>
            <p:ph type="title"/>
          </p:nvPr>
        </p:nvSpPr>
        <p:spPr>
          <a:xfrm>
            <a:off x="1044850" y="526475"/>
            <a:ext cx="35091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804" name="Google Shape;804;p51"/>
          <p:cNvSpPr txBox="1"/>
          <p:nvPr>
            <p:ph idx="1" type="subTitle"/>
          </p:nvPr>
        </p:nvSpPr>
        <p:spPr>
          <a:xfrm>
            <a:off x="1044850" y="1155300"/>
            <a:ext cx="3999300" cy="287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doing my research my hypothesis was correct, positive feedback does increase their focus and overall the way they work. So to conclude working or interacting with people with ADHD requires patience. They don't understand things like you or others do and they understand it in their own way. Giving them negative feedback will just make them feel bad about themselves and how they work and will have them doubt themselves when in reality it isn't their fault it's just the way their brains work and you should work/ interact with them patiently and kindly.</a:t>
            </a:r>
            <a:endParaRPr/>
          </a:p>
        </p:txBody>
      </p:sp>
      <p:pic>
        <p:nvPicPr>
          <p:cNvPr id="805" name="Google Shape;805;p51"/>
          <p:cNvPicPr preferRelativeResize="0"/>
          <p:nvPr/>
        </p:nvPicPr>
        <p:blipFill>
          <a:blip r:embed="rId3">
            <a:alphaModFix/>
          </a:blip>
          <a:stretch>
            <a:fillRect/>
          </a:stretch>
        </p:blipFill>
        <p:spPr>
          <a:xfrm>
            <a:off x="5044150" y="1155300"/>
            <a:ext cx="4099851" cy="22393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52"/>
          <p:cNvSpPr/>
          <p:nvPr/>
        </p:nvSpPr>
        <p:spPr>
          <a:xfrm>
            <a:off x="3963000" y="933175"/>
            <a:ext cx="1218000" cy="1131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Alegreya"/>
                <a:ea typeface="Alegreya"/>
                <a:cs typeface="Alegreya"/>
                <a:sym typeface="Alegreya"/>
              </a:rPr>
              <a:t>  </a:t>
            </a:r>
            <a:r>
              <a:rPr lang="en" sz="5000">
                <a:solidFill>
                  <a:schemeClr val="dk1"/>
                </a:solidFill>
                <a:latin typeface="Alegreya"/>
                <a:ea typeface="Alegreya"/>
                <a:cs typeface="Alegreya"/>
                <a:sym typeface="Alegreya"/>
              </a:rPr>
              <a:t>11</a:t>
            </a:r>
            <a:endParaRPr>
              <a:latin typeface="Zilla Slab"/>
              <a:ea typeface="Zilla Slab"/>
              <a:cs typeface="Zilla Slab"/>
              <a:sym typeface="Zilla Slab"/>
            </a:endParaRPr>
          </a:p>
        </p:txBody>
      </p:sp>
      <p:sp>
        <p:nvSpPr>
          <p:cNvPr id="811" name="Google Shape;811;p52"/>
          <p:cNvSpPr txBox="1"/>
          <p:nvPr/>
        </p:nvSpPr>
        <p:spPr>
          <a:xfrm>
            <a:off x="2890200" y="2902400"/>
            <a:ext cx="336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Zilla Slab"/>
                <a:ea typeface="Zilla Slab"/>
                <a:cs typeface="Zilla Slab"/>
                <a:sym typeface="Zilla Slab"/>
              </a:rPr>
              <a:t>Sources and logbook</a:t>
            </a:r>
            <a:endParaRPr sz="2000">
              <a:solidFill>
                <a:schemeClr val="dk1"/>
              </a:solidFill>
              <a:latin typeface="Zilla Slab"/>
              <a:ea typeface="Zilla Slab"/>
              <a:cs typeface="Zilla Slab"/>
              <a:sym typeface="Zilla Slab"/>
            </a:endParaRPr>
          </a:p>
        </p:txBody>
      </p:sp>
      <p:sp>
        <p:nvSpPr>
          <p:cNvPr id="812" name="Google Shape;812;p52"/>
          <p:cNvSpPr txBox="1"/>
          <p:nvPr/>
        </p:nvSpPr>
        <p:spPr>
          <a:xfrm>
            <a:off x="2890200" y="2915588"/>
            <a:ext cx="3363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solidFill>
                <a:schemeClr val="dk1"/>
              </a:solidFill>
              <a:latin typeface="Zilla Slab"/>
              <a:ea typeface="Zilla Slab"/>
              <a:cs typeface="Zilla Slab"/>
              <a:sym typeface="Zilla Slab"/>
            </a:endParaRPr>
          </a:p>
        </p:txBody>
      </p:sp>
      <p:grpSp>
        <p:nvGrpSpPr>
          <p:cNvPr id="813" name="Google Shape;813;p52"/>
          <p:cNvGrpSpPr/>
          <p:nvPr/>
        </p:nvGrpSpPr>
        <p:grpSpPr>
          <a:xfrm>
            <a:off x="465772" y="1094484"/>
            <a:ext cx="2079572" cy="289970"/>
            <a:chOff x="4411970" y="2962952"/>
            <a:chExt cx="706544" cy="104212"/>
          </a:xfrm>
        </p:grpSpPr>
        <p:sp>
          <p:nvSpPr>
            <p:cNvPr id="814" name="Google Shape;814;p52"/>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815" name="Google Shape;815;p52"/>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816" name="Google Shape;816;p52"/>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817" name="Google Shape;817;p52"/>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grpSp>
        <p:nvGrpSpPr>
          <p:cNvPr id="818" name="Google Shape;818;p52"/>
          <p:cNvGrpSpPr/>
          <p:nvPr/>
        </p:nvGrpSpPr>
        <p:grpSpPr>
          <a:xfrm rot="10800000">
            <a:off x="6561772" y="3740969"/>
            <a:ext cx="2079572" cy="289970"/>
            <a:chOff x="4411970" y="2962952"/>
            <a:chExt cx="706544" cy="104212"/>
          </a:xfrm>
        </p:grpSpPr>
        <p:sp>
          <p:nvSpPr>
            <p:cNvPr id="819" name="Google Shape;819;p52"/>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820" name="Google Shape;820;p52"/>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821" name="Google Shape;821;p52"/>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822" name="Google Shape;822;p52"/>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53"/>
          <p:cNvSpPr txBox="1"/>
          <p:nvPr>
            <p:ph type="title"/>
          </p:nvPr>
        </p:nvSpPr>
        <p:spPr>
          <a:xfrm>
            <a:off x="879900" y="535000"/>
            <a:ext cx="73842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a:latin typeface="Zilla Slab"/>
                <a:ea typeface="Zilla Slab"/>
                <a:cs typeface="Zilla Slab"/>
                <a:sym typeface="Zilla Slab"/>
              </a:rPr>
              <a:t>Logbook</a:t>
            </a:r>
            <a:endParaRPr b="0">
              <a:latin typeface="Zilla Slab"/>
              <a:ea typeface="Zilla Slab"/>
              <a:cs typeface="Zilla Slab"/>
              <a:sym typeface="Zilla Slab"/>
            </a:endParaRPr>
          </a:p>
        </p:txBody>
      </p:sp>
      <p:sp>
        <p:nvSpPr>
          <p:cNvPr id="828" name="Google Shape;828;p53"/>
          <p:cNvSpPr/>
          <p:nvPr/>
        </p:nvSpPr>
        <p:spPr>
          <a:xfrm flipH="1">
            <a:off x="7872086" y="809500"/>
            <a:ext cx="1100100" cy="274200"/>
          </a:xfrm>
          <a:prstGeom prst="homePlat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3"/>
          <p:cNvSpPr txBox="1"/>
          <p:nvPr/>
        </p:nvSpPr>
        <p:spPr>
          <a:xfrm>
            <a:off x="845000" y="1234450"/>
            <a:ext cx="7384200" cy="2878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Char char="●"/>
            </a:pPr>
            <a:r>
              <a:rPr lang="en"/>
              <a:t>November 29 - December 1st: Picking my topic</a:t>
            </a:r>
            <a:endParaRPr/>
          </a:p>
          <a:p>
            <a:pPr indent="-317500" lvl="0" marL="457200" rtl="0" algn="l">
              <a:lnSpc>
                <a:spcPct val="115000"/>
              </a:lnSpc>
              <a:spcBef>
                <a:spcPts val="0"/>
              </a:spcBef>
              <a:spcAft>
                <a:spcPts val="0"/>
              </a:spcAft>
              <a:buSzPts val="1400"/>
              <a:buChar char="●"/>
            </a:pPr>
            <a:r>
              <a:rPr lang="en"/>
              <a:t>December 2nd - 6th: Introduction,</a:t>
            </a:r>
            <a:r>
              <a:rPr lang="en">
                <a:solidFill>
                  <a:schemeClr val="dk1"/>
                </a:solidFill>
              </a:rPr>
              <a:t>Question, Abstract and Hypothesis</a:t>
            </a:r>
            <a:endParaRPr/>
          </a:p>
          <a:p>
            <a:pPr indent="-317500" lvl="0" marL="457200" rtl="0" algn="l">
              <a:lnSpc>
                <a:spcPct val="115000"/>
              </a:lnSpc>
              <a:spcBef>
                <a:spcPts val="0"/>
              </a:spcBef>
              <a:spcAft>
                <a:spcPts val="0"/>
              </a:spcAft>
              <a:buSzPts val="1400"/>
              <a:buChar char="●"/>
            </a:pPr>
            <a:r>
              <a:rPr lang="en"/>
              <a:t>December 6th - 8th: </a:t>
            </a:r>
            <a:r>
              <a:rPr lang="en">
                <a:solidFill>
                  <a:schemeClr val="dk1"/>
                </a:solidFill>
              </a:rPr>
              <a:t>What is ADHD</a:t>
            </a:r>
            <a:endParaRPr/>
          </a:p>
          <a:p>
            <a:pPr indent="-317500" lvl="0" marL="457200" rtl="0" algn="l">
              <a:lnSpc>
                <a:spcPct val="115000"/>
              </a:lnSpc>
              <a:spcBef>
                <a:spcPts val="0"/>
              </a:spcBef>
              <a:spcAft>
                <a:spcPts val="0"/>
              </a:spcAft>
              <a:buSzPts val="1400"/>
              <a:buChar char="●"/>
            </a:pPr>
            <a:r>
              <a:rPr lang="en"/>
              <a:t>December 9th - 12th: Introduction to ADHD and What is Feedback</a:t>
            </a:r>
            <a:endParaRPr/>
          </a:p>
          <a:p>
            <a:pPr indent="-317500" lvl="0" marL="457200" rtl="0" algn="l">
              <a:lnSpc>
                <a:spcPct val="115000"/>
              </a:lnSpc>
              <a:spcBef>
                <a:spcPts val="0"/>
              </a:spcBef>
              <a:spcAft>
                <a:spcPts val="0"/>
              </a:spcAft>
              <a:buSzPts val="1400"/>
              <a:buChar char="●"/>
            </a:pPr>
            <a:r>
              <a:rPr lang="en"/>
              <a:t>December 13th - 17th: Why is feedback important?</a:t>
            </a:r>
            <a:endParaRPr/>
          </a:p>
          <a:p>
            <a:pPr indent="-317500" lvl="0" marL="457200" rtl="0" algn="l">
              <a:lnSpc>
                <a:spcPct val="115000"/>
              </a:lnSpc>
              <a:spcBef>
                <a:spcPts val="0"/>
              </a:spcBef>
              <a:spcAft>
                <a:spcPts val="0"/>
              </a:spcAft>
              <a:buSzPts val="1400"/>
              <a:buChar char="●"/>
            </a:pPr>
            <a:r>
              <a:rPr lang="en"/>
              <a:t>December 19th - 23rd: What's the difference between a regular brain versus a brain with ADHD?</a:t>
            </a:r>
            <a:endParaRPr/>
          </a:p>
          <a:p>
            <a:pPr indent="-317500" lvl="0" marL="457200" rtl="0" algn="l">
              <a:lnSpc>
                <a:spcPct val="115000"/>
              </a:lnSpc>
              <a:spcBef>
                <a:spcPts val="0"/>
              </a:spcBef>
              <a:spcAft>
                <a:spcPts val="0"/>
              </a:spcAft>
              <a:buSzPts val="1400"/>
              <a:buChar char="●"/>
            </a:pPr>
            <a:r>
              <a:rPr lang="en"/>
              <a:t>December 24th - 28th: What is Neurofeedback and how does it help with focus?</a:t>
            </a:r>
            <a:endParaRPr/>
          </a:p>
          <a:p>
            <a:pPr indent="-317500" lvl="0" marL="457200" rtl="0" algn="l">
              <a:lnSpc>
                <a:spcPct val="115000"/>
              </a:lnSpc>
              <a:spcBef>
                <a:spcPts val="0"/>
              </a:spcBef>
              <a:spcAft>
                <a:spcPts val="0"/>
              </a:spcAft>
              <a:buSzPts val="1400"/>
              <a:buChar char="●"/>
            </a:pPr>
            <a:r>
              <a:rPr lang="en"/>
              <a:t>December 30th - January 2nd: Other ways to improve focus</a:t>
            </a:r>
            <a:endParaRPr/>
          </a:p>
          <a:p>
            <a:pPr indent="-317500" lvl="0" marL="457200" rtl="0" algn="l">
              <a:lnSpc>
                <a:spcPct val="115000"/>
              </a:lnSpc>
              <a:spcBef>
                <a:spcPts val="0"/>
              </a:spcBef>
              <a:spcAft>
                <a:spcPts val="0"/>
              </a:spcAft>
              <a:buSzPts val="1400"/>
              <a:buChar char="●"/>
            </a:pPr>
            <a:r>
              <a:rPr lang="en"/>
              <a:t>January 3rd - 7th: Conclusion and making small edits in this</a:t>
            </a:r>
            <a:endParaRPr/>
          </a:p>
          <a:p>
            <a:pPr indent="-317500" lvl="0" marL="457200" rtl="0" algn="l">
              <a:lnSpc>
                <a:spcPct val="115000"/>
              </a:lnSpc>
              <a:spcBef>
                <a:spcPts val="0"/>
              </a:spcBef>
              <a:spcAft>
                <a:spcPts val="0"/>
              </a:spcAft>
              <a:buSzPts val="1400"/>
              <a:buChar char="●"/>
            </a:pPr>
            <a:r>
              <a:rPr lang="en"/>
              <a:t>January 8th - 12th: Moving everything to Google slides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7"/>
          <p:cNvSpPr/>
          <p:nvPr/>
        </p:nvSpPr>
        <p:spPr>
          <a:xfrm>
            <a:off x="3963000" y="933175"/>
            <a:ext cx="1218000" cy="1131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5000">
                <a:solidFill>
                  <a:schemeClr val="dk1"/>
                </a:solidFill>
                <a:latin typeface="Alegreya"/>
                <a:ea typeface="Alegreya"/>
                <a:cs typeface="Alegreya"/>
                <a:sym typeface="Alegreya"/>
              </a:rPr>
              <a:t> </a:t>
            </a:r>
            <a:r>
              <a:rPr lang="en" sz="2000">
                <a:solidFill>
                  <a:schemeClr val="dk1"/>
                </a:solidFill>
                <a:latin typeface="Alegreya"/>
                <a:ea typeface="Alegreya"/>
                <a:cs typeface="Alegreya"/>
                <a:sym typeface="Alegreya"/>
              </a:rPr>
              <a:t>  </a:t>
            </a:r>
            <a:r>
              <a:rPr lang="en" sz="5000">
                <a:solidFill>
                  <a:schemeClr val="dk1"/>
                </a:solidFill>
                <a:latin typeface="Alegreya"/>
                <a:ea typeface="Alegreya"/>
                <a:cs typeface="Alegreya"/>
                <a:sym typeface="Alegreya"/>
              </a:rPr>
              <a:t>1</a:t>
            </a:r>
            <a:endParaRPr>
              <a:latin typeface="Zilla Slab"/>
              <a:ea typeface="Zilla Slab"/>
              <a:cs typeface="Zilla Slab"/>
              <a:sym typeface="Zilla Slab"/>
            </a:endParaRPr>
          </a:p>
        </p:txBody>
      </p:sp>
      <p:sp>
        <p:nvSpPr>
          <p:cNvPr id="399" name="Google Shape;399;p27"/>
          <p:cNvSpPr txBox="1"/>
          <p:nvPr/>
        </p:nvSpPr>
        <p:spPr>
          <a:xfrm>
            <a:off x="2890200" y="2902400"/>
            <a:ext cx="336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Zilla Slab"/>
                <a:ea typeface="Zilla Slab"/>
                <a:cs typeface="Zilla Slab"/>
                <a:sym typeface="Zilla Slab"/>
              </a:rPr>
              <a:t>Introduction</a:t>
            </a:r>
            <a:endParaRPr sz="2000">
              <a:solidFill>
                <a:schemeClr val="dk1"/>
              </a:solidFill>
              <a:latin typeface="Zilla Slab"/>
              <a:ea typeface="Zilla Slab"/>
              <a:cs typeface="Zilla Slab"/>
              <a:sym typeface="Zilla Slab"/>
            </a:endParaRPr>
          </a:p>
        </p:txBody>
      </p:sp>
      <p:grpSp>
        <p:nvGrpSpPr>
          <p:cNvPr id="400" name="Google Shape;400;p27"/>
          <p:cNvGrpSpPr/>
          <p:nvPr/>
        </p:nvGrpSpPr>
        <p:grpSpPr>
          <a:xfrm>
            <a:off x="465772" y="1081296"/>
            <a:ext cx="2079572" cy="289970"/>
            <a:chOff x="4411970" y="2962952"/>
            <a:chExt cx="706544" cy="104212"/>
          </a:xfrm>
        </p:grpSpPr>
        <p:sp>
          <p:nvSpPr>
            <p:cNvPr id="401" name="Google Shape;401;p27"/>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02" name="Google Shape;402;p27"/>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03" name="Google Shape;403;p27"/>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04" name="Google Shape;404;p27"/>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grpSp>
        <p:nvGrpSpPr>
          <p:cNvPr id="405" name="Google Shape;405;p27"/>
          <p:cNvGrpSpPr/>
          <p:nvPr/>
        </p:nvGrpSpPr>
        <p:grpSpPr>
          <a:xfrm rot="10800000">
            <a:off x="6561772" y="3727780"/>
            <a:ext cx="2079572" cy="289970"/>
            <a:chOff x="4411970" y="2962952"/>
            <a:chExt cx="706544" cy="104212"/>
          </a:xfrm>
        </p:grpSpPr>
        <p:sp>
          <p:nvSpPr>
            <p:cNvPr id="406" name="Google Shape;406;p27"/>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07" name="Google Shape;407;p27"/>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08" name="Google Shape;408;p27"/>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09" name="Google Shape;409;p27"/>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pic>
        <p:nvPicPr>
          <p:cNvPr id="834" name="Google Shape;834;p54"/>
          <p:cNvPicPr preferRelativeResize="0"/>
          <p:nvPr/>
        </p:nvPicPr>
        <p:blipFill>
          <a:blip r:embed="rId3">
            <a:alphaModFix/>
          </a:blip>
          <a:stretch>
            <a:fillRect/>
          </a:stretch>
        </p:blipFill>
        <p:spPr>
          <a:xfrm>
            <a:off x="4919700" y="2000788"/>
            <a:ext cx="3326249" cy="1690520"/>
          </a:xfrm>
          <a:prstGeom prst="rect">
            <a:avLst/>
          </a:prstGeom>
          <a:noFill/>
          <a:ln>
            <a:noFill/>
          </a:ln>
        </p:spPr>
      </p:pic>
      <p:sp>
        <p:nvSpPr>
          <p:cNvPr id="835" name="Google Shape;835;p54"/>
          <p:cNvSpPr txBox="1"/>
          <p:nvPr>
            <p:ph type="title"/>
          </p:nvPr>
        </p:nvSpPr>
        <p:spPr>
          <a:xfrm>
            <a:off x="1044791" y="534996"/>
            <a:ext cx="73884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resources</a:t>
            </a:r>
            <a:endParaRPr/>
          </a:p>
        </p:txBody>
      </p:sp>
      <p:sp>
        <p:nvSpPr>
          <p:cNvPr id="836" name="Google Shape;836;p54"/>
          <p:cNvSpPr txBox="1"/>
          <p:nvPr>
            <p:ph idx="1" type="body"/>
          </p:nvPr>
        </p:nvSpPr>
        <p:spPr>
          <a:xfrm>
            <a:off x="1044800" y="1266700"/>
            <a:ext cx="3509100" cy="315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u="sng">
                <a:solidFill>
                  <a:schemeClr val="hlink"/>
                </a:solidFill>
                <a:hlinkClick r:id="rId4"/>
              </a:rPr>
              <a:t>Prioritizing giving positive feedback to individuals with ADHD</a:t>
            </a:r>
            <a:endParaRPr/>
          </a:p>
          <a:p>
            <a:pPr indent="-317500" lvl="0" marL="457200" rtl="0" algn="l">
              <a:spcBef>
                <a:spcPts val="0"/>
              </a:spcBef>
              <a:spcAft>
                <a:spcPts val="0"/>
              </a:spcAft>
              <a:buSzPts val="1400"/>
              <a:buChar char="●"/>
            </a:pPr>
            <a:r>
              <a:rPr lang="en" u="sng">
                <a:solidFill>
                  <a:schemeClr val="hlink"/>
                </a:solidFill>
                <a:hlinkClick r:id="rId5"/>
              </a:rPr>
              <a:t>Evaluation of Neurofeedback Learning in Patients with ADHD</a:t>
            </a:r>
            <a:endParaRPr/>
          </a:p>
          <a:p>
            <a:pPr indent="-317500" lvl="0" marL="457200" rtl="0" algn="l">
              <a:spcBef>
                <a:spcPts val="0"/>
              </a:spcBef>
              <a:spcAft>
                <a:spcPts val="0"/>
              </a:spcAft>
              <a:buSzPts val="1400"/>
              <a:buChar char="●"/>
            </a:pPr>
            <a:r>
              <a:rPr lang="en" u="sng">
                <a:solidFill>
                  <a:schemeClr val="hlink"/>
                </a:solidFill>
                <a:hlinkClick r:id="rId6"/>
              </a:rPr>
              <a:t>Reducing symptoms of attention deficit/hyperactivity disorder (ADHD) in elementary students: the effectiveness of neurofeedback</a:t>
            </a:r>
            <a:endParaRPr/>
          </a:p>
          <a:p>
            <a:pPr indent="-317500" lvl="0" marL="457200" rtl="0" algn="l">
              <a:spcBef>
                <a:spcPts val="0"/>
              </a:spcBef>
              <a:spcAft>
                <a:spcPts val="0"/>
              </a:spcAft>
              <a:buSzPts val="1400"/>
              <a:buChar char="●"/>
            </a:pPr>
            <a:r>
              <a:rPr lang="en" u="sng">
                <a:solidFill>
                  <a:schemeClr val="hlink"/>
                </a:solidFill>
                <a:hlinkClick r:id="rId7"/>
              </a:rPr>
              <a:t>The Power of Feedback for the ADHD Brain</a:t>
            </a:r>
            <a:endParaRPr/>
          </a:p>
          <a:p>
            <a:pPr indent="-317500" lvl="0" marL="457200" rtl="0" algn="l">
              <a:spcBef>
                <a:spcPts val="0"/>
              </a:spcBef>
              <a:spcAft>
                <a:spcPts val="0"/>
              </a:spcAft>
              <a:buSzPts val="1400"/>
              <a:buChar char="●"/>
            </a:pPr>
            <a:r>
              <a:rPr lang="en" u="sng">
                <a:solidFill>
                  <a:schemeClr val="hlink"/>
                </a:solidFill>
                <a:hlinkClick r:id="rId8"/>
              </a:rPr>
              <a:t>Can Neurofeedback Effectively Treat ADHD?</a:t>
            </a:r>
            <a:endParaRPr/>
          </a:p>
        </p:txBody>
      </p:sp>
      <p:sp>
        <p:nvSpPr>
          <p:cNvPr id="837" name="Google Shape;837;p54"/>
          <p:cNvSpPr/>
          <p:nvPr/>
        </p:nvSpPr>
        <p:spPr>
          <a:xfrm rot="605">
            <a:off x="7456349" y="3108788"/>
            <a:ext cx="397574" cy="298380"/>
          </a:xfrm>
          <a:custGeom>
            <a:rect b="b" l="l" r="r" t="t"/>
            <a:pathLst>
              <a:path extrusionOk="0" h="23780" w="28008">
                <a:moveTo>
                  <a:pt x="0" y="5058"/>
                </a:moveTo>
                <a:cubicBezTo>
                  <a:pt x="3675" y="-454"/>
                  <a:pt x="16901" y="-1484"/>
                  <a:pt x="19864" y="4441"/>
                </a:cubicBezTo>
                <a:cubicBezTo>
                  <a:pt x="22035" y="8782"/>
                  <a:pt x="22434" y="14809"/>
                  <a:pt x="19988" y="19001"/>
                </a:cubicBezTo>
                <a:cubicBezTo>
                  <a:pt x="17806" y="22742"/>
                  <a:pt x="11523" y="25009"/>
                  <a:pt x="7649" y="23072"/>
                </a:cubicBezTo>
                <a:cubicBezTo>
                  <a:pt x="3661" y="21078"/>
                  <a:pt x="1555" y="13617"/>
                  <a:pt x="4318" y="10117"/>
                </a:cubicBezTo>
                <a:cubicBezTo>
                  <a:pt x="9638" y="3377"/>
                  <a:pt x="19507" y="1210"/>
                  <a:pt x="28008" y="0"/>
                </a:cubicBezTo>
              </a:path>
            </a:pathLst>
          </a:custGeom>
          <a:noFill/>
          <a:ln cap="flat" cmpd="sng" w="76200">
            <a:solidFill>
              <a:schemeClr val="lt1"/>
            </a:solidFill>
            <a:prstDash val="solid"/>
            <a:round/>
            <a:headEnd len="med" w="med" type="none"/>
            <a:tailEnd len="med" w="med" type="none"/>
          </a:ln>
        </p:spPr>
      </p:sp>
      <p:sp>
        <p:nvSpPr>
          <p:cNvPr id="838" name="Google Shape;838;p54"/>
          <p:cNvSpPr/>
          <p:nvPr/>
        </p:nvSpPr>
        <p:spPr>
          <a:xfrm>
            <a:off x="6852863" y="2179052"/>
            <a:ext cx="364796" cy="334698"/>
          </a:xfrm>
          <a:custGeom>
            <a:rect b="b" l="l" r="r" t="t"/>
            <a:pathLst>
              <a:path extrusionOk="0" h="19616" w="21380">
                <a:moveTo>
                  <a:pt x="0" y="3971"/>
                </a:moveTo>
                <a:cubicBezTo>
                  <a:pt x="3318" y="-1002"/>
                  <a:pt x="15782" y="1354"/>
                  <a:pt x="17671" y="7025"/>
                </a:cubicBezTo>
                <a:cubicBezTo>
                  <a:pt x="18959" y="10894"/>
                  <a:pt x="16274" y="15820"/>
                  <a:pt x="13090" y="18369"/>
                </a:cubicBezTo>
                <a:cubicBezTo>
                  <a:pt x="10530" y="20419"/>
                  <a:pt x="5941" y="19622"/>
                  <a:pt x="3273" y="17715"/>
                </a:cubicBezTo>
                <a:cubicBezTo>
                  <a:pt x="-455" y="15051"/>
                  <a:pt x="-424" y="6953"/>
                  <a:pt x="3055" y="3971"/>
                </a:cubicBezTo>
                <a:cubicBezTo>
                  <a:pt x="7696" y="-7"/>
                  <a:pt x="18647" y="-2151"/>
                  <a:pt x="21380" y="3316"/>
                </a:cubicBezTo>
              </a:path>
            </a:pathLst>
          </a:custGeom>
          <a:noFill/>
          <a:ln cap="flat" cmpd="sng" w="76200">
            <a:solidFill>
              <a:schemeClr val="lt1"/>
            </a:solidFill>
            <a:prstDash val="solid"/>
            <a:round/>
            <a:headEnd len="med" w="med" type="none"/>
            <a:tailEnd len="med" w="med" type="none"/>
          </a:ln>
        </p:spPr>
      </p:sp>
      <p:grpSp>
        <p:nvGrpSpPr>
          <p:cNvPr id="839" name="Google Shape;839;p54"/>
          <p:cNvGrpSpPr/>
          <p:nvPr/>
        </p:nvGrpSpPr>
        <p:grpSpPr>
          <a:xfrm flipH="1" rot="5400000">
            <a:off x="5093430" y="1440339"/>
            <a:ext cx="425080" cy="482636"/>
            <a:chOff x="7830545" y="3716589"/>
            <a:chExt cx="425080" cy="482636"/>
          </a:xfrm>
        </p:grpSpPr>
        <p:sp>
          <p:nvSpPr>
            <p:cNvPr id="840" name="Google Shape;840;p54"/>
            <p:cNvSpPr/>
            <p:nvPr/>
          </p:nvSpPr>
          <p:spPr>
            <a:xfrm>
              <a:off x="7993775" y="3856425"/>
              <a:ext cx="261850" cy="342800"/>
            </a:xfrm>
            <a:custGeom>
              <a:rect b="b" l="l" r="r" t="t"/>
              <a:pathLst>
                <a:path extrusionOk="0" h="13712" w="10474">
                  <a:moveTo>
                    <a:pt x="10474" y="13712"/>
                  </a:moveTo>
                  <a:cubicBezTo>
                    <a:pt x="7022" y="9112"/>
                    <a:pt x="4063" y="4071"/>
                    <a:pt x="0" y="0"/>
                  </a:cubicBezTo>
                </a:path>
              </a:pathLst>
            </a:custGeom>
            <a:noFill/>
            <a:ln cap="flat" cmpd="sng" w="76200">
              <a:solidFill>
                <a:schemeClr val="lt1"/>
              </a:solidFill>
              <a:prstDash val="solid"/>
              <a:round/>
              <a:headEnd len="med" w="med" type="none"/>
              <a:tailEnd len="med" w="med" type="none"/>
            </a:ln>
          </p:spPr>
        </p:sp>
        <p:sp>
          <p:nvSpPr>
            <p:cNvPr id="841" name="Google Shape;841;p54"/>
            <p:cNvSpPr/>
            <p:nvPr/>
          </p:nvSpPr>
          <p:spPr>
            <a:xfrm flipH="1" rot="-3120190">
              <a:off x="7836745" y="3823089"/>
              <a:ext cx="364743" cy="193646"/>
            </a:xfrm>
            <a:custGeom>
              <a:rect b="b" l="l" r="r" t="t"/>
              <a:pathLst>
                <a:path extrusionOk="0" h="34781" w="65512">
                  <a:moveTo>
                    <a:pt x="0" y="34781"/>
                  </a:moveTo>
                  <a:cubicBezTo>
                    <a:pt x="8189" y="26592"/>
                    <a:pt x="13917" y="16255"/>
                    <a:pt x="21330" y="7358"/>
                  </a:cubicBezTo>
                  <a:cubicBezTo>
                    <a:pt x="23323" y="4966"/>
                    <a:pt x="24163" y="634"/>
                    <a:pt x="27233" y="121"/>
                  </a:cubicBezTo>
                  <a:cubicBezTo>
                    <a:pt x="33041" y="-850"/>
                    <a:pt x="35973" y="8015"/>
                    <a:pt x="40374" y="11928"/>
                  </a:cubicBezTo>
                  <a:cubicBezTo>
                    <a:pt x="48742" y="19368"/>
                    <a:pt x="58797" y="25249"/>
                    <a:pt x="65512" y="34210"/>
                  </a:cubicBezTo>
                </a:path>
              </a:pathLst>
            </a:custGeom>
            <a:noFill/>
            <a:ln cap="flat" cmpd="sng" w="76200">
              <a:solidFill>
                <a:schemeClr val="lt1"/>
              </a:solidFill>
              <a:prstDash val="solid"/>
              <a:round/>
              <a:headEnd len="med" w="med" type="none"/>
              <a:tailEnd len="med" w="med" type="none"/>
            </a:ln>
          </p:spPr>
        </p:sp>
      </p:grpSp>
      <p:grpSp>
        <p:nvGrpSpPr>
          <p:cNvPr id="842" name="Google Shape;842;p54"/>
          <p:cNvGrpSpPr/>
          <p:nvPr/>
        </p:nvGrpSpPr>
        <p:grpSpPr>
          <a:xfrm rot="10800000">
            <a:off x="7684702" y="1716342"/>
            <a:ext cx="446978" cy="852461"/>
            <a:chOff x="5365675" y="3246789"/>
            <a:chExt cx="446978" cy="852461"/>
          </a:xfrm>
        </p:grpSpPr>
        <p:sp>
          <p:nvSpPr>
            <p:cNvPr id="843" name="Google Shape;843;p54"/>
            <p:cNvSpPr/>
            <p:nvPr/>
          </p:nvSpPr>
          <p:spPr>
            <a:xfrm>
              <a:off x="5365675" y="3388275"/>
              <a:ext cx="277725" cy="710975"/>
            </a:xfrm>
            <a:custGeom>
              <a:rect b="b" l="l" r="r" t="t"/>
              <a:pathLst>
                <a:path extrusionOk="0" h="28439" w="11109">
                  <a:moveTo>
                    <a:pt x="0" y="28439"/>
                  </a:moveTo>
                  <a:cubicBezTo>
                    <a:pt x="0" y="18262"/>
                    <a:pt x="3913" y="7196"/>
                    <a:pt x="11109" y="0"/>
                  </a:cubicBezTo>
                </a:path>
              </a:pathLst>
            </a:custGeom>
            <a:noFill/>
            <a:ln cap="flat" cmpd="sng" w="76200">
              <a:solidFill>
                <a:schemeClr val="lt1"/>
              </a:solidFill>
              <a:prstDash val="solid"/>
              <a:round/>
              <a:headEnd len="med" w="med" type="none"/>
              <a:tailEnd len="med" w="med" type="none"/>
            </a:ln>
          </p:spPr>
        </p:sp>
        <p:sp>
          <p:nvSpPr>
            <p:cNvPr id="844" name="Google Shape;844;p54"/>
            <p:cNvSpPr/>
            <p:nvPr/>
          </p:nvSpPr>
          <p:spPr>
            <a:xfrm rot="2700000">
              <a:off x="5446320" y="3352853"/>
              <a:ext cx="364590" cy="155947"/>
            </a:xfrm>
            <a:custGeom>
              <a:rect b="b" l="l" r="r" t="t"/>
              <a:pathLst>
                <a:path extrusionOk="0" h="37959" w="88745">
                  <a:moveTo>
                    <a:pt x="0" y="36436"/>
                  </a:moveTo>
                  <a:cubicBezTo>
                    <a:pt x="12416" y="30226"/>
                    <a:pt x="20285" y="17474"/>
                    <a:pt x="30661" y="8251"/>
                  </a:cubicBezTo>
                  <a:cubicBezTo>
                    <a:pt x="33384" y="5831"/>
                    <a:pt x="34288" y="-431"/>
                    <a:pt x="37897" y="62"/>
                  </a:cubicBezTo>
                  <a:cubicBezTo>
                    <a:pt x="42628" y="708"/>
                    <a:pt x="45694" y="5576"/>
                    <a:pt x="49514" y="8441"/>
                  </a:cubicBezTo>
                  <a:cubicBezTo>
                    <a:pt x="62606" y="18261"/>
                    <a:pt x="74711" y="29541"/>
                    <a:pt x="88745" y="37959"/>
                  </a:cubicBezTo>
                </a:path>
              </a:pathLst>
            </a:custGeom>
            <a:noFill/>
            <a:ln cap="flat" cmpd="sng" w="76200">
              <a:solidFill>
                <a:schemeClr val="lt1"/>
              </a:solidFill>
              <a:prstDash val="solid"/>
              <a:round/>
              <a:headEnd len="med" w="med" type="none"/>
              <a:tailEnd len="med" w="med" type="none"/>
            </a:ln>
          </p:spPr>
        </p:sp>
      </p:grpSp>
      <p:grpSp>
        <p:nvGrpSpPr>
          <p:cNvPr id="845" name="Google Shape;845;p54"/>
          <p:cNvGrpSpPr/>
          <p:nvPr/>
        </p:nvGrpSpPr>
        <p:grpSpPr>
          <a:xfrm>
            <a:off x="5663571" y="3407198"/>
            <a:ext cx="364809" cy="407765"/>
            <a:chOff x="7558846" y="3840998"/>
            <a:chExt cx="364809" cy="407765"/>
          </a:xfrm>
        </p:grpSpPr>
        <p:sp>
          <p:nvSpPr>
            <p:cNvPr id="846" name="Google Shape;846;p54"/>
            <p:cNvSpPr/>
            <p:nvPr/>
          </p:nvSpPr>
          <p:spPr>
            <a:xfrm>
              <a:off x="7558846" y="3917117"/>
              <a:ext cx="364809" cy="236659"/>
            </a:xfrm>
            <a:custGeom>
              <a:rect b="b" l="l" r="r" t="t"/>
              <a:pathLst>
                <a:path extrusionOk="0" h="11001" w="16958">
                  <a:moveTo>
                    <a:pt x="0" y="0"/>
                  </a:moveTo>
                  <a:cubicBezTo>
                    <a:pt x="4764" y="4764"/>
                    <a:pt x="10934" y="7982"/>
                    <a:pt x="16958" y="11001"/>
                  </a:cubicBezTo>
                </a:path>
              </a:pathLst>
            </a:custGeom>
            <a:noFill/>
            <a:ln cap="flat" cmpd="sng" w="76200">
              <a:solidFill>
                <a:schemeClr val="lt1"/>
              </a:solidFill>
              <a:prstDash val="solid"/>
              <a:round/>
              <a:headEnd len="med" w="med" type="none"/>
              <a:tailEnd len="med" w="med" type="none"/>
            </a:ln>
          </p:spPr>
        </p:sp>
        <p:sp>
          <p:nvSpPr>
            <p:cNvPr id="847" name="Google Shape;847;p54"/>
            <p:cNvSpPr/>
            <p:nvPr/>
          </p:nvSpPr>
          <p:spPr>
            <a:xfrm rot="713319">
              <a:off x="7631464" y="3855828"/>
              <a:ext cx="183341" cy="378106"/>
            </a:xfrm>
            <a:custGeom>
              <a:rect b="b" l="l" r="r" t="t"/>
              <a:pathLst>
                <a:path extrusionOk="0" h="15125" w="7334">
                  <a:moveTo>
                    <a:pt x="7334" y="0"/>
                  </a:moveTo>
                  <a:cubicBezTo>
                    <a:pt x="5560" y="5315"/>
                    <a:pt x="1359" y="9689"/>
                    <a:pt x="0" y="15125"/>
                  </a:cubicBezTo>
                </a:path>
              </a:pathLst>
            </a:custGeom>
            <a:noFill/>
            <a:ln cap="flat" cmpd="sng" w="76200">
              <a:solidFill>
                <a:schemeClr val="lt1"/>
              </a:solidFill>
              <a:prstDash val="solid"/>
              <a:round/>
              <a:headEnd len="med" w="med" type="none"/>
              <a:tailEnd len="med" w="med" type="none"/>
            </a:ln>
          </p:spPr>
        </p:sp>
      </p:grpSp>
      <p:grpSp>
        <p:nvGrpSpPr>
          <p:cNvPr id="848" name="Google Shape;848;p54"/>
          <p:cNvGrpSpPr/>
          <p:nvPr/>
        </p:nvGrpSpPr>
        <p:grpSpPr>
          <a:xfrm>
            <a:off x="6852885" y="3452568"/>
            <a:ext cx="1445054" cy="632452"/>
            <a:chOff x="6852885" y="3452568"/>
            <a:chExt cx="1445054" cy="632452"/>
          </a:xfrm>
        </p:grpSpPr>
        <p:sp>
          <p:nvSpPr>
            <p:cNvPr id="849" name="Google Shape;849;p54"/>
            <p:cNvSpPr/>
            <p:nvPr/>
          </p:nvSpPr>
          <p:spPr>
            <a:xfrm>
              <a:off x="6953250" y="3483050"/>
              <a:ext cx="1149900" cy="567475"/>
            </a:xfrm>
            <a:custGeom>
              <a:rect b="b" l="l" r="r" t="t"/>
              <a:pathLst>
                <a:path extrusionOk="0" h="22699" w="45996">
                  <a:moveTo>
                    <a:pt x="0" y="16098"/>
                  </a:moveTo>
                  <a:cubicBezTo>
                    <a:pt x="8171" y="19369"/>
                    <a:pt x="17051" y="23955"/>
                    <a:pt x="25681" y="22231"/>
                  </a:cubicBezTo>
                  <a:cubicBezTo>
                    <a:pt x="35525" y="20264"/>
                    <a:pt x="45996" y="10038"/>
                    <a:pt x="45996" y="0"/>
                  </a:cubicBezTo>
                </a:path>
              </a:pathLst>
            </a:custGeom>
            <a:noFill/>
            <a:ln cap="flat" cmpd="sng" w="76200">
              <a:solidFill>
                <a:schemeClr val="lt1"/>
              </a:solidFill>
              <a:prstDash val="solid"/>
              <a:round/>
              <a:headEnd len="med" w="med" type="none"/>
              <a:tailEnd len="med" w="med" type="none"/>
            </a:ln>
          </p:spPr>
        </p:sp>
        <p:sp>
          <p:nvSpPr>
            <p:cNvPr id="850" name="Google Shape;850;p54"/>
            <p:cNvSpPr/>
            <p:nvPr/>
          </p:nvSpPr>
          <p:spPr>
            <a:xfrm>
              <a:off x="7933419" y="3452568"/>
              <a:ext cx="364520" cy="155917"/>
            </a:xfrm>
            <a:custGeom>
              <a:rect b="b" l="l" r="r" t="t"/>
              <a:pathLst>
                <a:path extrusionOk="0" h="37959" w="88745">
                  <a:moveTo>
                    <a:pt x="0" y="36436"/>
                  </a:moveTo>
                  <a:cubicBezTo>
                    <a:pt x="12416" y="30226"/>
                    <a:pt x="20285" y="17474"/>
                    <a:pt x="30661" y="8251"/>
                  </a:cubicBezTo>
                  <a:cubicBezTo>
                    <a:pt x="33384" y="5831"/>
                    <a:pt x="34288" y="-431"/>
                    <a:pt x="37897" y="62"/>
                  </a:cubicBezTo>
                  <a:cubicBezTo>
                    <a:pt x="42628" y="708"/>
                    <a:pt x="45694" y="5576"/>
                    <a:pt x="49514" y="8441"/>
                  </a:cubicBezTo>
                  <a:cubicBezTo>
                    <a:pt x="62606" y="18261"/>
                    <a:pt x="74711" y="29541"/>
                    <a:pt x="88745" y="37959"/>
                  </a:cubicBezTo>
                </a:path>
              </a:pathLst>
            </a:custGeom>
            <a:noFill/>
            <a:ln cap="flat" cmpd="sng" w="76200">
              <a:solidFill>
                <a:schemeClr val="lt1"/>
              </a:solidFill>
              <a:prstDash val="solid"/>
              <a:round/>
              <a:headEnd len="med" w="med" type="none"/>
              <a:tailEnd len="med" w="med" type="none"/>
            </a:ln>
          </p:spPr>
        </p:sp>
        <p:sp>
          <p:nvSpPr>
            <p:cNvPr id="851" name="Google Shape;851;p54"/>
            <p:cNvSpPr/>
            <p:nvPr/>
          </p:nvSpPr>
          <p:spPr>
            <a:xfrm rot="-3599220">
              <a:off x="6829291" y="3810186"/>
              <a:ext cx="364599" cy="155950"/>
            </a:xfrm>
            <a:custGeom>
              <a:rect b="b" l="l" r="r" t="t"/>
              <a:pathLst>
                <a:path extrusionOk="0" h="37959" w="88745">
                  <a:moveTo>
                    <a:pt x="0" y="36436"/>
                  </a:moveTo>
                  <a:cubicBezTo>
                    <a:pt x="12416" y="30226"/>
                    <a:pt x="20285" y="17474"/>
                    <a:pt x="30661" y="8251"/>
                  </a:cubicBezTo>
                  <a:cubicBezTo>
                    <a:pt x="33384" y="5831"/>
                    <a:pt x="34288" y="-431"/>
                    <a:pt x="37897" y="62"/>
                  </a:cubicBezTo>
                  <a:cubicBezTo>
                    <a:pt x="42628" y="708"/>
                    <a:pt x="45694" y="5576"/>
                    <a:pt x="49514" y="8441"/>
                  </a:cubicBezTo>
                  <a:cubicBezTo>
                    <a:pt x="62606" y="18261"/>
                    <a:pt x="74711" y="29541"/>
                    <a:pt x="88745" y="37959"/>
                  </a:cubicBezTo>
                </a:path>
              </a:pathLst>
            </a:custGeom>
            <a:noFill/>
            <a:ln cap="flat" cmpd="sng" w="76200">
              <a:solidFill>
                <a:schemeClr val="lt1"/>
              </a:solidFill>
              <a:prstDash val="solid"/>
              <a:round/>
              <a:headEnd len="med" w="med" type="none"/>
              <a:tailEnd len="med" w="med" type="none"/>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8"/>
          <p:cNvSpPr txBox="1"/>
          <p:nvPr>
            <p:ph type="title"/>
          </p:nvPr>
        </p:nvSpPr>
        <p:spPr>
          <a:xfrm>
            <a:off x="3370600" y="480960"/>
            <a:ext cx="4801200" cy="91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415" name="Google Shape;415;p28"/>
          <p:cNvSpPr txBox="1"/>
          <p:nvPr>
            <p:ph idx="1" type="subTitle"/>
          </p:nvPr>
        </p:nvSpPr>
        <p:spPr>
          <a:xfrm>
            <a:off x="2777475" y="1498950"/>
            <a:ext cx="5804700" cy="319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ADHD otherwise known as Attention Deficit Hyperactivity Disorder is a condition that </a:t>
            </a:r>
            <a:r>
              <a:rPr lang="en"/>
              <a:t>deters </a:t>
            </a:r>
            <a:r>
              <a:rPr lang="en"/>
              <a:t>people focus, organization and leads them to distractions. For people with ADHD it makes it really hard to stay on task especially when there's a lot going around around them. My science fair is about how feedback, like encouraging and giving </a:t>
            </a:r>
            <a:r>
              <a:rPr lang="en"/>
              <a:t>advice</a:t>
            </a:r>
            <a:r>
              <a:rPr lang="en"/>
              <a:t> can make a change in how people with ADHD work and overall act. By feedback it could be anything like saying good job or demonstrating how to do something. I researched if getting positive feedback helped people with ADHD improve how they manage their tasks and if it helped them stay focused compared to when they got negative feedback. By researching this my goal is to learn how i can help people who have ADHD staying focused and if their overall work ethic improves. My science fair can also show how even giving a small encouragement can go make a huge difference.</a:t>
            </a:r>
            <a:endParaRPr/>
          </a:p>
        </p:txBody>
      </p:sp>
      <p:cxnSp>
        <p:nvCxnSpPr>
          <p:cNvPr id="416" name="Google Shape;416;p28"/>
          <p:cNvCxnSpPr/>
          <p:nvPr/>
        </p:nvCxnSpPr>
        <p:spPr>
          <a:xfrm>
            <a:off x="3475939" y="1379964"/>
            <a:ext cx="2396100" cy="0"/>
          </a:xfrm>
          <a:prstGeom prst="straightConnector1">
            <a:avLst/>
          </a:prstGeom>
          <a:noFill/>
          <a:ln cap="flat" cmpd="sng" w="76200">
            <a:solidFill>
              <a:schemeClr val="lt1"/>
            </a:solidFill>
            <a:prstDash val="solid"/>
            <a:round/>
            <a:headEnd len="med" w="med" type="none"/>
            <a:tailEnd len="med" w="med" type="none"/>
          </a:ln>
        </p:spPr>
      </p:cxnSp>
      <p:pic>
        <p:nvPicPr>
          <p:cNvPr id="417" name="Google Shape;417;p28"/>
          <p:cNvPicPr preferRelativeResize="0"/>
          <p:nvPr/>
        </p:nvPicPr>
        <p:blipFill rotWithShape="1">
          <a:blip r:embed="rId3">
            <a:alphaModFix/>
          </a:blip>
          <a:srcRect b="79" l="0" r="0" t="89"/>
          <a:stretch/>
        </p:blipFill>
        <p:spPr>
          <a:xfrm>
            <a:off x="853267" y="720101"/>
            <a:ext cx="1560108" cy="4081700"/>
          </a:xfrm>
          <a:prstGeom prst="rect">
            <a:avLst/>
          </a:prstGeom>
          <a:noFill/>
          <a:ln>
            <a:noFill/>
          </a:ln>
        </p:spPr>
      </p:pic>
      <p:sp>
        <p:nvSpPr>
          <p:cNvPr id="418" name="Google Shape;418;p28"/>
          <p:cNvSpPr/>
          <p:nvPr/>
        </p:nvSpPr>
        <p:spPr>
          <a:xfrm flipH="1">
            <a:off x="7872086" y="809500"/>
            <a:ext cx="1100100" cy="274200"/>
          </a:xfrm>
          <a:prstGeom prst="homePlat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9" name="Google Shape;419;p28"/>
          <p:cNvCxnSpPr/>
          <p:nvPr/>
        </p:nvCxnSpPr>
        <p:spPr>
          <a:xfrm flipH="1">
            <a:off x="2716750" y="341700"/>
            <a:ext cx="7200" cy="446010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9"/>
          <p:cNvSpPr/>
          <p:nvPr/>
        </p:nvSpPr>
        <p:spPr>
          <a:xfrm>
            <a:off x="3963000" y="933175"/>
            <a:ext cx="1218000" cy="1131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5000">
                <a:solidFill>
                  <a:schemeClr val="dk1"/>
                </a:solidFill>
                <a:latin typeface="Alegreya"/>
                <a:ea typeface="Alegreya"/>
                <a:cs typeface="Alegreya"/>
                <a:sym typeface="Alegreya"/>
              </a:rPr>
              <a:t> </a:t>
            </a:r>
            <a:r>
              <a:rPr lang="en" sz="2000">
                <a:solidFill>
                  <a:schemeClr val="dk1"/>
                </a:solidFill>
                <a:latin typeface="Alegreya"/>
                <a:ea typeface="Alegreya"/>
                <a:cs typeface="Alegreya"/>
                <a:sym typeface="Alegreya"/>
              </a:rPr>
              <a:t> </a:t>
            </a:r>
            <a:r>
              <a:rPr lang="en" sz="5000">
                <a:solidFill>
                  <a:schemeClr val="dk1"/>
                </a:solidFill>
                <a:latin typeface="Alegreya"/>
                <a:ea typeface="Alegreya"/>
                <a:cs typeface="Alegreya"/>
                <a:sym typeface="Alegreya"/>
              </a:rPr>
              <a:t>2</a:t>
            </a:r>
            <a:endParaRPr>
              <a:latin typeface="Zilla Slab"/>
              <a:ea typeface="Zilla Slab"/>
              <a:cs typeface="Zilla Slab"/>
              <a:sym typeface="Zilla Slab"/>
            </a:endParaRPr>
          </a:p>
        </p:txBody>
      </p:sp>
      <p:sp>
        <p:nvSpPr>
          <p:cNvPr id="425" name="Google Shape;425;p29"/>
          <p:cNvSpPr txBox="1"/>
          <p:nvPr/>
        </p:nvSpPr>
        <p:spPr>
          <a:xfrm>
            <a:off x="2890200" y="2902400"/>
            <a:ext cx="336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Zilla Slab"/>
                <a:ea typeface="Zilla Slab"/>
                <a:cs typeface="Zilla Slab"/>
                <a:sym typeface="Zilla Slab"/>
              </a:rPr>
              <a:t>Abstract</a:t>
            </a:r>
            <a:endParaRPr sz="2000">
              <a:solidFill>
                <a:schemeClr val="dk1"/>
              </a:solidFill>
              <a:latin typeface="Zilla Slab"/>
              <a:ea typeface="Zilla Slab"/>
              <a:cs typeface="Zilla Slab"/>
              <a:sym typeface="Zilla Slab"/>
            </a:endParaRPr>
          </a:p>
        </p:txBody>
      </p:sp>
      <p:sp>
        <p:nvSpPr>
          <p:cNvPr id="426" name="Google Shape;426;p29"/>
          <p:cNvSpPr txBox="1"/>
          <p:nvPr/>
        </p:nvSpPr>
        <p:spPr>
          <a:xfrm>
            <a:off x="2890200" y="2902400"/>
            <a:ext cx="336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000">
              <a:solidFill>
                <a:schemeClr val="dk1"/>
              </a:solidFill>
              <a:latin typeface="Zilla Slab"/>
              <a:ea typeface="Zilla Slab"/>
              <a:cs typeface="Zilla Slab"/>
              <a:sym typeface="Zilla Slab"/>
            </a:endParaRPr>
          </a:p>
        </p:txBody>
      </p:sp>
      <p:grpSp>
        <p:nvGrpSpPr>
          <p:cNvPr id="427" name="Google Shape;427;p29"/>
          <p:cNvGrpSpPr/>
          <p:nvPr/>
        </p:nvGrpSpPr>
        <p:grpSpPr>
          <a:xfrm>
            <a:off x="465772" y="1081296"/>
            <a:ext cx="2079572" cy="289970"/>
            <a:chOff x="4411970" y="2962952"/>
            <a:chExt cx="706544" cy="104212"/>
          </a:xfrm>
        </p:grpSpPr>
        <p:sp>
          <p:nvSpPr>
            <p:cNvPr id="428" name="Google Shape;428;p29"/>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29" name="Google Shape;429;p29"/>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30" name="Google Shape;430;p29"/>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31" name="Google Shape;431;p29"/>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grpSp>
        <p:nvGrpSpPr>
          <p:cNvPr id="432" name="Google Shape;432;p29"/>
          <p:cNvGrpSpPr/>
          <p:nvPr/>
        </p:nvGrpSpPr>
        <p:grpSpPr>
          <a:xfrm rot="10800000">
            <a:off x="6561772" y="3727780"/>
            <a:ext cx="2079572" cy="289970"/>
            <a:chOff x="4411970" y="2962952"/>
            <a:chExt cx="706544" cy="104212"/>
          </a:xfrm>
        </p:grpSpPr>
        <p:sp>
          <p:nvSpPr>
            <p:cNvPr id="433" name="Google Shape;433;p29"/>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34" name="Google Shape;434;p29"/>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35" name="Google Shape;435;p29"/>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36" name="Google Shape;436;p29"/>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30"/>
          <p:cNvPicPr preferRelativeResize="0"/>
          <p:nvPr/>
        </p:nvPicPr>
        <p:blipFill rotWithShape="1">
          <a:blip r:embed="rId3">
            <a:alphaModFix/>
          </a:blip>
          <a:srcRect b="41421" l="-1347" r="0" t="0"/>
          <a:stretch/>
        </p:blipFill>
        <p:spPr>
          <a:xfrm flipH="1">
            <a:off x="6535383" y="1083700"/>
            <a:ext cx="2136672" cy="3340652"/>
          </a:xfrm>
          <a:prstGeom prst="rect">
            <a:avLst/>
          </a:prstGeom>
          <a:noFill/>
          <a:ln>
            <a:noFill/>
          </a:ln>
        </p:spPr>
      </p:pic>
      <p:sp>
        <p:nvSpPr>
          <p:cNvPr id="442" name="Google Shape;442;p30"/>
          <p:cNvSpPr/>
          <p:nvPr/>
        </p:nvSpPr>
        <p:spPr>
          <a:xfrm flipH="1">
            <a:off x="7872086" y="809500"/>
            <a:ext cx="1100100" cy="274200"/>
          </a:xfrm>
          <a:prstGeom prst="homePlat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3" name="Google Shape;443;p30"/>
          <p:cNvCxnSpPr/>
          <p:nvPr/>
        </p:nvCxnSpPr>
        <p:spPr>
          <a:xfrm flipH="1">
            <a:off x="6383340" y="341700"/>
            <a:ext cx="7200" cy="4460100"/>
          </a:xfrm>
          <a:prstGeom prst="straightConnector1">
            <a:avLst/>
          </a:prstGeom>
          <a:noFill/>
          <a:ln cap="flat" cmpd="sng" w="28575">
            <a:solidFill>
              <a:schemeClr val="lt1"/>
            </a:solidFill>
            <a:prstDash val="solid"/>
            <a:round/>
            <a:headEnd len="med" w="med" type="none"/>
            <a:tailEnd len="med" w="med" type="none"/>
          </a:ln>
        </p:spPr>
      </p:cxnSp>
      <p:sp>
        <p:nvSpPr>
          <p:cNvPr id="444" name="Google Shape;444;p30"/>
          <p:cNvSpPr txBox="1"/>
          <p:nvPr>
            <p:ph type="title"/>
          </p:nvPr>
        </p:nvSpPr>
        <p:spPr>
          <a:xfrm>
            <a:off x="969925" y="407475"/>
            <a:ext cx="5217000" cy="91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Abstract</a:t>
            </a:r>
            <a:endParaRPr/>
          </a:p>
        </p:txBody>
      </p:sp>
      <p:sp>
        <p:nvSpPr>
          <p:cNvPr id="445" name="Google Shape;445;p30"/>
          <p:cNvSpPr txBox="1"/>
          <p:nvPr>
            <p:ph idx="1" type="subTitle"/>
          </p:nvPr>
        </p:nvSpPr>
        <p:spPr>
          <a:xfrm>
            <a:off x="808275" y="1498950"/>
            <a:ext cx="5503500" cy="319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science fair project is about how different types of feedback improves focus for individuals with ADHD (Attention-Deficit/ Hyperactivity disorder).ADHD often causes people to not be able to complete their tasks properly, differs their attention causing them to have challenges in their work life and personal lifes. I reviewed some studies, articles and interviews about the topic. This project is mainly focused on positive and negative feedback and how individuals with ADHD focus are affected by it. Many researchers find that feedback helps people with ADHD by providing guidance, improving their overall working skills. These discoveries find that using positive feedback can help develop important and effective was for people with ADHD which improves the outcome of their work in their personal, school and work life.</a:t>
            </a:r>
            <a:endParaRPr/>
          </a:p>
        </p:txBody>
      </p:sp>
      <p:cxnSp>
        <p:nvCxnSpPr>
          <p:cNvPr id="446" name="Google Shape;446;p30"/>
          <p:cNvCxnSpPr/>
          <p:nvPr/>
        </p:nvCxnSpPr>
        <p:spPr>
          <a:xfrm>
            <a:off x="1293625" y="1379964"/>
            <a:ext cx="2396100" cy="0"/>
          </a:xfrm>
          <a:prstGeom prst="straightConnector1">
            <a:avLst/>
          </a:prstGeom>
          <a:noFill/>
          <a:ln cap="flat" cmpd="sng" w="76200">
            <a:solidFill>
              <a:schemeClr val="lt1"/>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1"/>
          <p:cNvSpPr/>
          <p:nvPr/>
        </p:nvSpPr>
        <p:spPr>
          <a:xfrm>
            <a:off x="3963000" y="933175"/>
            <a:ext cx="1218000" cy="1131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5000">
                <a:solidFill>
                  <a:schemeClr val="dk1"/>
                </a:solidFill>
                <a:latin typeface="Alegreya"/>
                <a:ea typeface="Alegreya"/>
                <a:cs typeface="Alegreya"/>
                <a:sym typeface="Alegreya"/>
              </a:rPr>
              <a:t> </a:t>
            </a:r>
            <a:r>
              <a:rPr lang="en" sz="2000">
                <a:solidFill>
                  <a:schemeClr val="dk1"/>
                </a:solidFill>
                <a:latin typeface="Alegreya"/>
                <a:ea typeface="Alegreya"/>
                <a:cs typeface="Alegreya"/>
                <a:sym typeface="Alegreya"/>
              </a:rPr>
              <a:t> </a:t>
            </a:r>
            <a:r>
              <a:rPr lang="en" sz="5000">
                <a:solidFill>
                  <a:schemeClr val="dk1"/>
                </a:solidFill>
                <a:latin typeface="Alegreya"/>
                <a:ea typeface="Alegreya"/>
                <a:cs typeface="Alegreya"/>
                <a:sym typeface="Alegreya"/>
              </a:rPr>
              <a:t>3</a:t>
            </a:r>
            <a:endParaRPr>
              <a:latin typeface="Zilla Slab"/>
              <a:ea typeface="Zilla Slab"/>
              <a:cs typeface="Zilla Slab"/>
              <a:sym typeface="Zilla Slab"/>
            </a:endParaRPr>
          </a:p>
        </p:txBody>
      </p:sp>
      <p:sp>
        <p:nvSpPr>
          <p:cNvPr id="452" name="Google Shape;452;p31"/>
          <p:cNvSpPr txBox="1"/>
          <p:nvPr/>
        </p:nvSpPr>
        <p:spPr>
          <a:xfrm>
            <a:off x="2890200" y="2902400"/>
            <a:ext cx="336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Zilla Slab"/>
                <a:ea typeface="Zilla Slab"/>
                <a:cs typeface="Zilla Slab"/>
                <a:sym typeface="Zilla Slab"/>
              </a:rPr>
              <a:t>Question</a:t>
            </a:r>
            <a:endParaRPr sz="2000">
              <a:solidFill>
                <a:schemeClr val="dk1"/>
              </a:solidFill>
              <a:latin typeface="Zilla Slab"/>
              <a:ea typeface="Zilla Slab"/>
              <a:cs typeface="Zilla Slab"/>
              <a:sym typeface="Zilla Slab"/>
            </a:endParaRPr>
          </a:p>
        </p:txBody>
      </p:sp>
      <p:grpSp>
        <p:nvGrpSpPr>
          <p:cNvPr id="453" name="Google Shape;453;p31"/>
          <p:cNvGrpSpPr/>
          <p:nvPr/>
        </p:nvGrpSpPr>
        <p:grpSpPr>
          <a:xfrm>
            <a:off x="452584" y="1081296"/>
            <a:ext cx="2079572" cy="289970"/>
            <a:chOff x="4411970" y="2962952"/>
            <a:chExt cx="706544" cy="104212"/>
          </a:xfrm>
        </p:grpSpPr>
        <p:sp>
          <p:nvSpPr>
            <p:cNvPr id="454" name="Google Shape;454;p31"/>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55" name="Google Shape;455;p31"/>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56" name="Google Shape;456;p31"/>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57" name="Google Shape;457;p31"/>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grpSp>
        <p:nvGrpSpPr>
          <p:cNvPr id="458" name="Google Shape;458;p31"/>
          <p:cNvGrpSpPr/>
          <p:nvPr/>
        </p:nvGrpSpPr>
        <p:grpSpPr>
          <a:xfrm rot="10800000">
            <a:off x="6548584" y="3727780"/>
            <a:ext cx="2079572" cy="289970"/>
            <a:chOff x="4411970" y="2962952"/>
            <a:chExt cx="706544" cy="104212"/>
          </a:xfrm>
        </p:grpSpPr>
        <p:sp>
          <p:nvSpPr>
            <p:cNvPr id="459" name="Google Shape;459;p31"/>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60" name="Google Shape;460;p31"/>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61" name="Google Shape;461;p31"/>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62" name="Google Shape;462;p31"/>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2"/>
          <p:cNvSpPr txBox="1"/>
          <p:nvPr>
            <p:ph type="title"/>
          </p:nvPr>
        </p:nvSpPr>
        <p:spPr>
          <a:xfrm>
            <a:off x="1044750" y="1146679"/>
            <a:ext cx="73842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500">
                <a:latin typeface="Zilla Slab"/>
                <a:ea typeface="Zilla Slab"/>
                <a:cs typeface="Zilla Slab"/>
                <a:sym typeface="Zilla Slab"/>
              </a:rPr>
              <a:t>Does positive feedback improve focus more than negative feedback for individuals with ADHD?</a:t>
            </a:r>
            <a:endParaRPr sz="3500">
              <a:latin typeface="Zilla Slab"/>
              <a:ea typeface="Zilla Slab"/>
              <a:cs typeface="Zilla Slab"/>
              <a:sym typeface="Zilla Slab"/>
            </a:endParaRPr>
          </a:p>
        </p:txBody>
      </p:sp>
      <p:cxnSp>
        <p:nvCxnSpPr>
          <p:cNvPr id="468" name="Google Shape;468;p32"/>
          <p:cNvCxnSpPr/>
          <p:nvPr/>
        </p:nvCxnSpPr>
        <p:spPr>
          <a:xfrm>
            <a:off x="3538789" y="3996591"/>
            <a:ext cx="2396100" cy="0"/>
          </a:xfrm>
          <a:prstGeom prst="straightConnector1">
            <a:avLst/>
          </a:prstGeom>
          <a:noFill/>
          <a:ln cap="flat" cmpd="sng" w="76200">
            <a:solidFill>
              <a:schemeClr val="lt1"/>
            </a:solidFill>
            <a:prstDash val="solid"/>
            <a:round/>
            <a:headEnd len="med" w="med" type="none"/>
            <a:tailEnd len="med" w="med" type="none"/>
          </a:ln>
        </p:spPr>
      </p:cxnSp>
      <p:sp>
        <p:nvSpPr>
          <p:cNvPr id="469" name="Google Shape;469;p32"/>
          <p:cNvSpPr/>
          <p:nvPr/>
        </p:nvSpPr>
        <p:spPr>
          <a:xfrm flipH="1">
            <a:off x="7872086" y="809500"/>
            <a:ext cx="1100100" cy="274200"/>
          </a:xfrm>
          <a:prstGeom prst="homePlat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3"/>
          <p:cNvSpPr/>
          <p:nvPr/>
        </p:nvSpPr>
        <p:spPr>
          <a:xfrm>
            <a:off x="3963000" y="933175"/>
            <a:ext cx="1218000" cy="1131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5000">
                <a:solidFill>
                  <a:schemeClr val="dk1"/>
                </a:solidFill>
                <a:latin typeface="Alegreya"/>
                <a:ea typeface="Alegreya"/>
                <a:cs typeface="Alegreya"/>
                <a:sym typeface="Alegreya"/>
              </a:rPr>
              <a:t> </a:t>
            </a:r>
            <a:r>
              <a:rPr lang="en" sz="3000">
                <a:solidFill>
                  <a:schemeClr val="dk1"/>
                </a:solidFill>
                <a:latin typeface="Alegreya"/>
                <a:ea typeface="Alegreya"/>
                <a:cs typeface="Alegreya"/>
                <a:sym typeface="Alegreya"/>
              </a:rPr>
              <a:t> </a:t>
            </a:r>
            <a:r>
              <a:rPr lang="en" sz="5000">
                <a:solidFill>
                  <a:schemeClr val="dk1"/>
                </a:solidFill>
                <a:latin typeface="Alegreya"/>
                <a:ea typeface="Alegreya"/>
                <a:cs typeface="Alegreya"/>
                <a:sym typeface="Alegreya"/>
              </a:rPr>
              <a:t>4</a:t>
            </a:r>
            <a:endParaRPr>
              <a:latin typeface="Zilla Slab"/>
              <a:ea typeface="Zilla Slab"/>
              <a:cs typeface="Zilla Slab"/>
              <a:sym typeface="Zilla Slab"/>
            </a:endParaRPr>
          </a:p>
        </p:txBody>
      </p:sp>
      <p:sp>
        <p:nvSpPr>
          <p:cNvPr id="475" name="Google Shape;475;p33"/>
          <p:cNvSpPr txBox="1"/>
          <p:nvPr/>
        </p:nvSpPr>
        <p:spPr>
          <a:xfrm>
            <a:off x="2890200" y="2902400"/>
            <a:ext cx="336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Zilla Slab"/>
                <a:ea typeface="Zilla Slab"/>
                <a:cs typeface="Zilla Slab"/>
                <a:sym typeface="Zilla Slab"/>
              </a:rPr>
              <a:t>Hypothesis</a:t>
            </a:r>
            <a:endParaRPr sz="2000">
              <a:solidFill>
                <a:schemeClr val="dk1"/>
              </a:solidFill>
              <a:latin typeface="Zilla Slab"/>
              <a:ea typeface="Zilla Slab"/>
              <a:cs typeface="Zilla Slab"/>
              <a:sym typeface="Zilla Slab"/>
            </a:endParaRPr>
          </a:p>
        </p:txBody>
      </p:sp>
      <p:grpSp>
        <p:nvGrpSpPr>
          <p:cNvPr id="476" name="Google Shape;476;p33"/>
          <p:cNvGrpSpPr/>
          <p:nvPr/>
        </p:nvGrpSpPr>
        <p:grpSpPr>
          <a:xfrm>
            <a:off x="478961" y="1081296"/>
            <a:ext cx="2079572" cy="289970"/>
            <a:chOff x="4411970" y="2962952"/>
            <a:chExt cx="706544" cy="104212"/>
          </a:xfrm>
        </p:grpSpPr>
        <p:sp>
          <p:nvSpPr>
            <p:cNvPr id="477" name="Google Shape;477;p33"/>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78" name="Google Shape;478;p33"/>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79" name="Google Shape;479;p33"/>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80" name="Google Shape;480;p33"/>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grpSp>
        <p:nvGrpSpPr>
          <p:cNvPr id="481" name="Google Shape;481;p33"/>
          <p:cNvGrpSpPr/>
          <p:nvPr/>
        </p:nvGrpSpPr>
        <p:grpSpPr>
          <a:xfrm rot="10800000">
            <a:off x="6574961" y="3727780"/>
            <a:ext cx="2079572" cy="289970"/>
            <a:chOff x="4411970" y="2962952"/>
            <a:chExt cx="706544" cy="104212"/>
          </a:xfrm>
        </p:grpSpPr>
        <p:sp>
          <p:nvSpPr>
            <p:cNvPr id="482" name="Google Shape;482;p33"/>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83" name="Google Shape;483;p33"/>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84" name="Google Shape;484;p33"/>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sp>
          <p:nvSpPr>
            <p:cNvPr id="485" name="Google Shape;485;p33"/>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chemeClr val="lt1"/>
            </a:solidFill>
            <a:ln>
              <a:noFill/>
            </a:ln>
          </p:spPr>
          <p:txBody>
            <a:bodyPr anchorCtr="0" anchor="ctr" bIns="196950" lIns="196950" spcFirstLastPara="1" rIns="196950" wrap="square" tIns="196950">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rvous System Breakthrough by Slidesgo">
  <a:themeElements>
    <a:clrScheme name="Simple Light">
      <a:dk1>
        <a:srgbClr val="000000"/>
      </a:dk1>
      <a:lt1>
        <a:srgbClr val="661904"/>
      </a:lt1>
      <a:dk2>
        <a:srgbClr val="F1DCCD"/>
      </a:dk2>
      <a:lt2>
        <a:srgbClr val="AB917D"/>
      </a:lt2>
      <a:accent1>
        <a:srgbClr val="87634B"/>
      </a:accent1>
      <a:accent2>
        <a:srgbClr val="673D23"/>
      </a:accent2>
      <a:accent3>
        <a:srgbClr val="200C06"/>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