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6" r:id="rId5"/>
    <p:sldMasterId id="214748371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DM Sans Medium"/>
      <p:regular r:id="rId25"/>
      <p:bold r:id="rId26"/>
      <p:italic r:id="rId27"/>
      <p:boldItalic r:id="rId28"/>
    </p:embeddedFont>
    <p:embeddedFont>
      <p:font typeface="Inter Tight Medium"/>
      <p:regular r:id="rId29"/>
      <p:bold r:id="rId30"/>
      <p:italic r:id="rId31"/>
      <p:boldItalic r:id="rId32"/>
    </p:embeddedFont>
    <p:embeddedFont>
      <p:font typeface="Chelsea Market"/>
      <p:regular r:id="rId33"/>
    </p:embeddedFont>
    <p:embeddedFont>
      <p:font typeface="Inter Tight"/>
      <p:regular r:id="rId34"/>
      <p:bold r:id="rId35"/>
      <p:italic r:id="rId36"/>
      <p:boldItalic r:id="rId37"/>
    </p:embeddedFont>
    <p:embeddedFont>
      <p:font typeface="Merriweather"/>
      <p:regular r:id="rId38"/>
      <p:bold r:id="rId39"/>
      <p:italic r:id="rId40"/>
      <p:boldItalic r:id="rId41"/>
    </p:embeddedFont>
    <p:embeddedFont>
      <p:font typeface="DM Sans"/>
      <p:regular r:id="rId42"/>
      <p:bold r:id="rId43"/>
      <p:italic r:id="rId44"/>
      <p:boldItalic r:id="rId45"/>
    </p:embeddedFont>
    <p:embeddedFont>
      <p:font typeface="Inter Tight SemiBold"/>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9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9C87C6-AC5E-4EFB-A06D-952057A0BA46}">
  <a:tblStyle styleId="{299C87C6-AC5E-4EFB-A06D-952057A0BA4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9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italic.fntdata"/><Relationship Id="rId42" Type="http://schemas.openxmlformats.org/officeDocument/2006/relationships/font" Target="fonts/DMSans-regular.fntdata"/><Relationship Id="rId41" Type="http://schemas.openxmlformats.org/officeDocument/2006/relationships/font" Target="fonts/Merriweather-boldItalic.fntdata"/><Relationship Id="rId44" Type="http://schemas.openxmlformats.org/officeDocument/2006/relationships/font" Target="fonts/DMSans-italic.fntdata"/><Relationship Id="rId43" Type="http://schemas.openxmlformats.org/officeDocument/2006/relationships/font" Target="fonts/DMSans-bold.fntdata"/><Relationship Id="rId46" Type="http://schemas.openxmlformats.org/officeDocument/2006/relationships/font" Target="fonts/InterTightSemiBold-regular.fntdata"/><Relationship Id="rId45" Type="http://schemas.openxmlformats.org/officeDocument/2006/relationships/font" Target="fonts/DM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InterTightSemiBold-italic.fntdata"/><Relationship Id="rId47" Type="http://schemas.openxmlformats.org/officeDocument/2006/relationships/font" Target="fonts/InterTightSemiBold-bold.fntdata"/><Relationship Id="rId49" Type="http://schemas.openxmlformats.org/officeDocument/2006/relationships/font" Target="fonts/InterTightSemiBold-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InterTightMedium-italic.fntdata"/><Relationship Id="rId30" Type="http://schemas.openxmlformats.org/officeDocument/2006/relationships/font" Target="fonts/InterTightMedium-bold.fntdata"/><Relationship Id="rId33" Type="http://schemas.openxmlformats.org/officeDocument/2006/relationships/font" Target="fonts/ChelseaMarket-regular.fntdata"/><Relationship Id="rId32" Type="http://schemas.openxmlformats.org/officeDocument/2006/relationships/font" Target="fonts/InterTightMedium-boldItalic.fntdata"/><Relationship Id="rId35" Type="http://schemas.openxmlformats.org/officeDocument/2006/relationships/font" Target="fonts/InterTight-bold.fntdata"/><Relationship Id="rId34" Type="http://schemas.openxmlformats.org/officeDocument/2006/relationships/font" Target="fonts/InterTight-regular.fntdata"/><Relationship Id="rId37" Type="http://schemas.openxmlformats.org/officeDocument/2006/relationships/font" Target="fonts/InterTight-boldItalic.fntdata"/><Relationship Id="rId36" Type="http://schemas.openxmlformats.org/officeDocument/2006/relationships/font" Target="fonts/InterTight-italic.fntdata"/><Relationship Id="rId39" Type="http://schemas.openxmlformats.org/officeDocument/2006/relationships/font" Target="fonts/Merriweather-bold.fntdata"/><Relationship Id="rId38" Type="http://schemas.openxmlformats.org/officeDocument/2006/relationships/font" Target="fonts/Merriweather-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font" Target="fonts/DMSansMedium-bold.fntdata"/><Relationship Id="rId25" Type="http://schemas.openxmlformats.org/officeDocument/2006/relationships/font" Target="fonts/DMSansMedium-regular.fntdata"/><Relationship Id="rId28" Type="http://schemas.openxmlformats.org/officeDocument/2006/relationships/font" Target="fonts/DMSansMedium-boldItalic.fntdata"/><Relationship Id="rId27" Type="http://schemas.openxmlformats.org/officeDocument/2006/relationships/font" Target="fonts/DMSansMedium-italic.fntdata"/><Relationship Id="rId29" Type="http://schemas.openxmlformats.org/officeDocument/2006/relationships/font" Target="fonts/InterTightMedium-regular.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3c23ff8ea2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33c23ff8ea2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309ac93c8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3309ac93c8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333f773991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333f773991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443da1b9175bc2f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443da1b9175bc2f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333ce2b32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3333ce2b32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3333ce2b32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3333ce2b32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3309ac93c8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3309ac93c8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309ac93c8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3309ac93c8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3287f95b2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3287f95b2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31a1bcc5c89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31a1bcc5c89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31a1ba5d30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31a1ba5d30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209967a1a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3209967a1a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209967a1a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3209967a1a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333ec11b6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333ec11b6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3209967a1a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3209967a1a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333f77399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333f77399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e3101b64e6f4a9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e3101b64e6f4a9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SzPts val="1000"/>
              <a:buChar char="●"/>
              <a:defRPr/>
            </a:lvl1pPr>
            <a:lvl2pPr indent="-279400" lvl="1" marL="914400" algn="ctr">
              <a:spcBef>
                <a:spcPts val="0"/>
              </a:spcBef>
              <a:spcAft>
                <a:spcPts val="0"/>
              </a:spcAft>
              <a:buSzPts val="800"/>
              <a:buChar char="○"/>
              <a:defRPr/>
            </a:lvl2pPr>
            <a:lvl3pPr indent="-292100" lvl="2" marL="1371600" algn="ctr">
              <a:spcBef>
                <a:spcPts val="0"/>
              </a:spcBef>
              <a:spcAft>
                <a:spcPts val="0"/>
              </a:spcAft>
              <a:buSzPts val="1000"/>
              <a:buChar char="■"/>
              <a:defRPr/>
            </a:lvl3pPr>
            <a:lvl4pPr indent="-292100" lvl="3" marL="1828800" algn="ctr">
              <a:spcBef>
                <a:spcPts val="0"/>
              </a:spcBef>
              <a:spcAft>
                <a:spcPts val="0"/>
              </a:spcAft>
              <a:buSzPts val="1000"/>
              <a:buChar char="●"/>
              <a:defRPr/>
            </a:lvl4pPr>
            <a:lvl5pPr indent="-292100" lvl="4" marL="2286000" algn="ctr">
              <a:spcBef>
                <a:spcPts val="0"/>
              </a:spcBef>
              <a:spcAft>
                <a:spcPts val="0"/>
              </a:spcAft>
              <a:buSzPts val="1000"/>
              <a:buChar char="○"/>
              <a:defRPr/>
            </a:lvl5pPr>
            <a:lvl6pPr indent="-292100" lvl="5" marL="2743200" algn="ctr">
              <a:spcBef>
                <a:spcPts val="0"/>
              </a:spcBef>
              <a:spcAft>
                <a:spcPts val="0"/>
              </a:spcAft>
              <a:buSzPts val="1000"/>
              <a:buChar char="■"/>
              <a:defRPr/>
            </a:lvl6pPr>
            <a:lvl7pPr indent="-292100" lvl="6" marL="3200400" algn="ctr">
              <a:spcBef>
                <a:spcPts val="0"/>
              </a:spcBef>
              <a:spcAft>
                <a:spcPts val="0"/>
              </a:spcAft>
              <a:buSzPts val="1000"/>
              <a:buChar char="●"/>
              <a:defRPr/>
            </a:lvl7pPr>
            <a:lvl8pPr indent="-292100" lvl="7" marL="3657600" algn="ctr">
              <a:spcBef>
                <a:spcPts val="0"/>
              </a:spcBef>
              <a:spcAft>
                <a:spcPts val="0"/>
              </a:spcAft>
              <a:buSzPts val="1000"/>
              <a:buChar char="○"/>
              <a:defRPr/>
            </a:lvl8pPr>
            <a:lvl9pPr indent="-292100" lvl="8" marL="4114800" algn="ctr">
              <a:spcBef>
                <a:spcPts val="0"/>
              </a:spcBef>
              <a:spcAft>
                <a:spcPts val="0"/>
              </a:spcAft>
              <a:buSzPts val="10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50" name="Shape 50"/>
        <p:cNvGrpSpPr/>
        <p:nvPr/>
      </p:nvGrpSpPr>
      <p:grpSpPr>
        <a:xfrm>
          <a:off x="0" y="0"/>
          <a:ext cx="0" cy="0"/>
          <a:chOff x="0" y="0"/>
          <a:chExt cx="0" cy="0"/>
        </a:xfrm>
      </p:grpSpPr>
      <p:sp>
        <p:nvSpPr>
          <p:cNvPr id="51" name="Google Shape;51;p13"/>
          <p:cNvSpPr txBox="1"/>
          <p:nvPr>
            <p:ph type="title"/>
          </p:nvPr>
        </p:nvSpPr>
        <p:spPr>
          <a:xfrm>
            <a:off x="677325" y="1832775"/>
            <a:ext cx="3217200" cy="14841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52" name="Google Shape;52;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4" name="Google Shape;54;p13"/>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5" name="Google Shape;55;p13"/>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6" name="Google Shape;56;p13"/>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7" name="Google Shape;57;p13"/>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8" name="Google Shape;58;p13"/>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61" name="Google Shape;61;p14"/>
          <p:cNvSpPr txBox="1"/>
          <p:nvPr>
            <p:ph idx="1" type="body"/>
          </p:nvPr>
        </p:nvSpPr>
        <p:spPr>
          <a:xfrm>
            <a:off x="311700" y="1152475"/>
            <a:ext cx="4473900" cy="34164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2" name="Google Shape;62;p14"/>
          <p:cNvSpPr/>
          <p:nvPr>
            <p:ph idx="2" type="pic"/>
          </p:nvPr>
        </p:nvSpPr>
        <p:spPr>
          <a:xfrm>
            <a:off x="4992024" y="1152775"/>
            <a:ext cx="3840300" cy="3416400"/>
          </a:xfrm>
          <a:prstGeom prst="rect">
            <a:avLst/>
          </a:prstGeom>
          <a:noFill/>
          <a:ln>
            <a:noFill/>
          </a:ln>
        </p:spPr>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
    <p:spTree>
      <p:nvGrpSpPr>
        <p:cNvPr id="64" name="Shape 64"/>
        <p:cNvGrpSpPr/>
        <p:nvPr/>
      </p:nvGrpSpPr>
      <p:grpSpPr>
        <a:xfrm>
          <a:off x="0" y="0"/>
          <a:ext cx="0" cy="0"/>
          <a:chOff x="0" y="0"/>
          <a:chExt cx="0" cy="0"/>
        </a:xfrm>
      </p:grpSpPr>
      <p:sp>
        <p:nvSpPr>
          <p:cNvPr id="65" name="Google Shape;6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5"/>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7" name="Google Shape;67;p15"/>
          <p:cNvSpPr txBox="1"/>
          <p:nvPr>
            <p:ph idx="1" type="body"/>
          </p:nvPr>
        </p:nvSpPr>
        <p:spPr>
          <a:xfrm>
            <a:off x="483150" y="2237788"/>
            <a:ext cx="36198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8" name="Google Shape;68;p15"/>
          <p:cNvSpPr txBox="1"/>
          <p:nvPr>
            <p:ph idx="2" type="body"/>
          </p:nvPr>
        </p:nvSpPr>
        <p:spPr>
          <a:xfrm>
            <a:off x="5048000" y="2237788"/>
            <a:ext cx="36198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9" name="Google Shape;69;p15"/>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70" name="Google Shape;70;p15"/>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71" name="Shape 71"/>
        <p:cNvGrpSpPr/>
        <p:nvPr/>
      </p:nvGrpSpPr>
      <p:grpSpPr>
        <a:xfrm>
          <a:off x="0" y="0"/>
          <a:ext cx="0" cy="0"/>
          <a:chOff x="0" y="0"/>
          <a:chExt cx="0" cy="0"/>
        </a:xfrm>
      </p:grpSpPr>
      <p:sp>
        <p:nvSpPr>
          <p:cNvPr id="72" name="Google Shape;72;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6"/>
          <p:cNvSpPr txBox="1"/>
          <p:nvPr>
            <p:ph idx="1" type="body"/>
          </p:nvPr>
        </p:nvSpPr>
        <p:spPr>
          <a:xfrm>
            <a:off x="48317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74" name="Google Shape;74;p16"/>
          <p:cNvSpPr txBox="1"/>
          <p:nvPr>
            <p:ph idx="2" type="body"/>
          </p:nvPr>
        </p:nvSpPr>
        <p:spPr>
          <a:xfrm>
            <a:off x="334772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75" name="Google Shape;75;p16"/>
          <p:cNvSpPr txBox="1"/>
          <p:nvPr>
            <p:ph idx="3" type="body"/>
          </p:nvPr>
        </p:nvSpPr>
        <p:spPr>
          <a:xfrm>
            <a:off x="621227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76" name="Google Shape;76;p16"/>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7" name="Google Shape;77;p16"/>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78" name="Google Shape;78;p16"/>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79" name="Google Shape;79;p16"/>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80" name="Shape 80"/>
        <p:cNvGrpSpPr/>
        <p:nvPr/>
      </p:nvGrpSpPr>
      <p:grpSpPr>
        <a:xfrm>
          <a:off x="0" y="0"/>
          <a:ext cx="0" cy="0"/>
          <a:chOff x="0" y="0"/>
          <a:chExt cx="0" cy="0"/>
        </a:xfrm>
      </p:grpSpPr>
      <p:sp>
        <p:nvSpPr>
          <p:cNvPr id="81" name="Google Shape;8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7"/>
          <p:cNvSpPr txBox="1"/>
          <p:nvPr>
            <p:ph idx="1" type="body"/>
          </p:nvPr>
        </p:nvSpPr>
        <p:spPr>
          <a:xfrm>
            <a:off x="366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3" name="Google Shape;83;p17"/>
          <p:cNvSpPr txBox="1"/>
          <p:nvPr>
            <p:ph idx="2" type="body"/>
          </p:nvPr>
        </p:nvSpPr>
        <p:spPr>
          <a:xfrm>
            <a:off x="4938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4" name="Google Shape;84;p17"/>
          <p:cNvSpPr txBox="1"/>
          <p:nvPr>
            <p:ph idx="3" type="body"/>
          </p:nvPr>
        </p:nvSpPr>
        <p:spPr>
          <a:xfrm>
            <a:off x="366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5" name="Google Shape;85;p17"/>
          <p:cNvSpPr txBox="1"/>
          <p:nvPr>
            <p:ph idx="4" type="body"/>
          </p:nvPr>
        </p:nvSpPr>
        <p:spPr>
          <a:xfrm>
            <a:off x="4938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6" name="Google Shape;86;p17"/>
          <p:cNvSpPr txBox="1"/>
          <p:nvPr>
            <p:ph type="title"/>
          </p:nvPr>
        </p:nvSpPr>
        <p:spPr>
          <a:xfrm>
            <a:off x="366750"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87" name="Google Shape;87;p1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88" name="Google Shape;88;p1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89" name="Google Shape;89;p17"/>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90" name="Google Shape;90;p17"/>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93" name="Google Shape;9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18"/>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95" name="Shape 95"/>
        <p:cNvGrpSpPr/>
        <p:nvPr/>
      </p:nvGrpSpPr>
      <p:grpSpPr>
        <a:xfrm>
          <a:off x="0" y="0"/>
          <a:ext cx="0" cy="0"/>
          <a:chOff x="0" y="0"/>
          <a:chExt cx="0" cy="0"/>
        </a:xfrm>
      </p:grpSpPr>
      <p:sp>
        <p:nvSpPr>
          <p:cNvPr id="96" name="Google Shape;96;p19"/>
          <p:cNvSpPr txBox="1"/>
          <p:nvPr>
            <p:ph idx="1" type="body"/>
          </p:nvPr>
        </p:nvSpPr>
        <p:spPr>
          <a:xfrm>
            <a:off x="311700"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7" name="Google Shape;97;p19"/>
          <p:cNvSpPr/>
          <p:nvPr>
            <p:ph idx="2" type="pic"/>
          </p:nvPr>
        </p:nvSpPr>
        <p:spPr>
          <a:xfrm>
            <a:off x="4804825" y="1133300"/>
            <a:ext cx="4027500" cy="2392800"/>
          </a:xfrm>
          <a:prstGeom prst="rect">
            <a:avLst/>
          </a:prstGeom>
          <a:noFill/>
          <a:ln>
            <a:noFill/>
          </a:ln>
        </p:spPr>
      </p:sp>
      <p:sp>
        <p:nvSpPr>
          <p:cNvPr id="98" name="Google Shape;98;p19"/>
          <p:cNvSpPr/>
          <p:nvPr>
            <p:ph idx="3" type="pic"/>
          </p:nvPr>
        </p:nvSpPr>
        <p:spPr>
          <a:xfrm>
            <a:off x="311725" y="1133300"/>
            <a:ext cx="4027500" cy="2392800"/>
          </a:xfrm>
          <a:prstGeom prst="rect">
            <a:avLst/>
          </a:prstGeom>
          <a:noFill/>
          <a:ln>
            <a:noFill/>
          </a:ln>
        </p:spPr>
      </p:sp>
      <p:sp>
        <p:nvSpPr>
          <p:cNvPr id="99" name="Google Shape;99;p19"/>
          <p:cNvSpPr txBox="1"/>
          <p:nvPr>
            <p:ph idx="4" type="body"/>
          </p:nvPr>
        </p:nvSpPr>
        <p:spPr>
          <a:xfrm>
            <a:off x="4804825"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0" name="Google Shape;10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02" name="Google Shape;102;p1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03" name="Google Shape;103;p1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04" name="Shape 104"/>
        <p:cNvGrpSpPr/>
        <p:nvPr/>
      </p:nvGrpSpPr>
      <p:grpSpPr>
        <a:xfrm>
          <a:off x="0" y="0"/>
          <a:ext cx="0" cy="0"/>
          <a:chOff x="0" y="0"/>
          <a:chExt cx="0" cy="0"/>
        </a:xfrm>
      </p:grpSpPr>
      <p:sp>
        <p:nvSpPr>
          <p:cNvPr id="105" name="Google Shape;105;p20"/>
          <p:cNvSpPr txBox="1"/>
          <p:nvPr>
            <p:ph idx="1" type="body"/>
          </p:nvPr>
        </p:nvSpPr>
        <p:spPr>
          <a:xfrm>
            <a:off x="31170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6" name="Google Shape;106;p20"/>
          <p:cNvSpPr/>
          <p:nvPr>
            <p:ph idx="2" type="pic"/>
          </p:nvPr>
        </p:nvSpPr>
        <p:spPr>
          <a:xfrm>
            <a:off x="6205225" y="1128325"/>
            <a:ext cx="2627100" cy="2273100"/>
          </a:xfrm>
          <a:prstGeom prst="rect">
            <a:avLst/>
          </a:prstGeom>
          <a:noFill/>
          <a:ln>
            <a:noFill/>
          </a:ln>
        </p:spPr>
      </p:sp>
      <p:sp>
        <p:nvSpPr>
          <p:cNvPr id="107" name="Google Shape;107;p20"/>
          <p:cNvSpPr/>
          <p:nvPr>
            <p:ph idx="3" type="pic"/>
          </p:nvPr>
        </p:nvSpPr>
        <p:spPr>
          <a:xfrm>
            <a:off x="311725" y="1128325"/>
            <a:ext cx="2627100" cy="2273100"/>
          </a:xfrm>
          <a:prstGeom prst="rect">
            <a:avLst/>
          </a:prstGeom>
          <a:noFill/>
          <a:ln>
            <a:noFill/>
          </a:ln>
        </p:spPr>
      </p:sp>
      <p:sp>
        <p:nvSpPr>
          <p:cNvPr id="108" name="Google Shape;108;p20"/>
          <p:cNvSpPr txBox="1"/>
          <p:nvPr>
            <p:ph idx="4" type="body"/>
          </p:nvPr>
        </p:nvSpPr>
        <p:spPr>
          <a:xfrm>
            <a:off x="6205225"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9" name="Google Shape;109;p20"/>
          <p:cNvSpPr/>
          <p:nvPr>
            <p:ph idx="5" type="pic"/>
          </p:nvPr>
        </p:nvSpPr>
        <p:spPr>
          <a:xfrm>
            <a:off x="3255250" y="1128325"/>
            <a:ext cx="2627100" cy="2273100"/>
          </a:xfrm>
          <a:prstGeom prst="rect">
            <a:avLst/>
          </a:prstGeom>
          <a:noFill/>
          <a:ln>
            <a:noFill/>
          </a:ln>
        </p:spPr>
      </p:sp>
      <p:sp>
        <p:nvSpPr>
          <p:cNvPr id="110" name="Google Shape;110;p20"/>
          <p:cNvSpPr txBox="1"/>
          <p:nvPr>
            <p:ph idx="6" type="body"/>
          </p:nvPr>
        </p:nvSpPr>
        <p:spPr>
          <a:xfrm>
            <a:off x="325525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1" name="Google Shape;111;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13" name="Google Shape;113;p2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14" name="Google Shape;114;p2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15" name="Google Shape;115;p2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16" name="Shape 116"/>
        <p:cNvGrpSpPr/>
        <p:nvPr/>
      </p:nvGrpSpPr>
      <p:grpSpPr>
        <a:xfrm>
          <a:off x="0" y="0"/>
          <a:ext cx="0" cy="0"/>
          <a:chOff x="0" y="0"/>
          <a:chExt cx="0" cy="0"/>
        </a:xfrm>
      </p:grpSpPr>
      <p:sp>
        <p:nvSpPr>
          <p:cNvPr id="117" name="Google Shape;117;p21"/>
          <p:cNvSpPr/>
          <p:nvPr>
            <p:ph idx="2" type="pic"/>
          </p:nvPr>
        </p:nvSpPr>
        <p:spPr>
          <a:xfrm>
            <a:off x="311700" y="445025"/>
            <a:ext cx="8520600" cy="4218300"/>
          </a:xfrm>
          <a:prstGeom prst="rect">
            <a:avLst/>
          </a:prstGeom>
          <a:noFill/>
          <a:ln>
            <a:noFill/>
          </a:ln>
        </p:spPr>
      </p:sp>
      <p:sp>
        <p:nvSpPr>
          <p:cNvPr id="118" name="Google Shape;118;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22"/>
          <p:cNvSpPr/>
          <p:nvPr>
            <p:ph idx="2" type="pic"/>
          </p:nvPr>
        </p:nvSpPr>
        <p:spPr>
          <a:xfrm>
            <a:off x="3389600" y="118913"/>
            <a:ext cx="1643700" cy="1535100"/>
          </a:xfrm>
          <a:prstGeom prst="rect">
            <a:avLst/>
          </a:prstGeom>
          <a:noFill/>
          <a:ln>
            <a:noFill/>
          </a:ln>
        </p:spPr>
      </p:sp>
      <p:sp>
        <p:nvSpPr>
          <p:cNvPr id="122" name="Google Shape;122;p22"/>
          <p:cNvSpPr/>
          <p:nvPr>
            <p:ph idx="3" type="pic"/>
          </p:nvPr>
        </p:nvSpPr>
        <p:spPr>
          <a:xfrm>
            <a:off x="5195935" y="118913"/>
            <a:ext cx="1643700" cy="1535100"/>
          </a:xfrm>
          <a:prstGeom prst="rect">
            <a:avLst/>
          </a:prstGeom>
          <a:noFill/>
          <a:ln>
            <a:noFill/>
          </a:ln>
        </p:spPr>
      </p:sp>
      <p:sp>
        <p:nvSpPr>
          <p:cNvPr id="123" name="Google Shape;123;p22"/>
          <p:cNvSpPr/>
          <p:nvPr>
            <p:ph idx="4" type="pic"/>
          </p:nvPr>
        </p:nvSpPr>
        <p:spPr>
          <a:xfrm>
            <a:off x="7002270" y="118913"/>
            <a:ext cx="1643700" cy="1535100"/>
          </a:xfrm>
          <a:prstGeom prst="rect">
            <a:avLst/>
          </a:prstGeom>
          <a:noFill/>
          <a:ln>
            <a:noFill/>
          </a:ln>
        </p:spPr>
      </p:sp>
      <p:sp>
        <p:nvSpPr>
          <p:cNvPr id="124" name="Google Shape;124;p22"/>
          <p:cNvSpPr/>
          <p:nvPr>
            <p:ph idx="5" type="pic"/>
          </p:nvPr>
        </p:nvSpPr>
        <p:spPr>
          <a:xfrm>
            <a:off x="3389588" y="1804212"/>
            <a:ext cx="1643700" cy="1535100"/>
          </a:xfrm>
          <a:prstGeom prst="rect">
            <a:avLst/>
          </a:prstGeom>
          <a:noFill/>
          <a:ln>
            <a:noFill/>
          </a:ln>
        </p:spPr>
      </p:sp>
      <p:sp>
        <p:nvSpPr>
          <p:cNvPr id="125" name="Google Shape;125;p22"/>
          <p:cNvSpPr/>
          <p:nvPr>
            <p:ph idx="6" type="pic"/>
          </p:nvPr>
        </p:nvSpPr>
        <p:spPr>
          <a:xfrm>
            <a:off x="5195922" y="1804212"/>
            <a:ext cx="1643700" cy="1535100"/>
          </a:xfrm>
          <a:prstGeom prst="rect">
            <a:avLst/>
          </a:prstGeom>
          <a:noFill/>
          <a:ln>
            <a:noFill/>
          </a:ln>
        </p:spPr>
      </p:sp>
      <p:sp>
        <p:nvSpPr>
          <p:cNvPr id="126" name="Google Shape;126;p22"/>
          <p:cNvSpPr/>
          <p:nvPr>
            <p:ph idx="7" type="pic"/>
          </p:nvPr>
        </p:nvSpPr>
        <p:spPr>
          <a:xfrm>
            <a:off x="7002257" y="1804212"/>
            <a:ext cx="1643700" cy="1535100"/>
          </a:xfrm>
          <a:prstGeom prst="rect">
            <a:avLst/>
          </a:prstGeom>
          <a:noFill/>
          <a:ln>
            <a:noFill/>
          </a:ln>
        </p:spPr>
      </p:sp>
      <p:sp>
        <p:nvSpPr>
          <p:cNvPr id="127" name="Google Shape;127;p22"/>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28" name="Google Shape;128;p22"/>
          <p:cNvSpPr/>
          <p:nvPr>
            <p:ph idx="8" type="pic"/>
          </p:nvPr>
        </p:nvSpPr>
        <p:spPr>
          <a:xfrm>
            <a:off x="3389588" y="3489487"/>
            <a:ext cx="1643700" cy="1535100"/>
          </a:xfrm>
          <a:prstGeom prst="rect">
            <a:avLst/>
          </a:prstGeom>
          <a:noFill/>
          <a:ln>
            <a:noFill/>
          </a:ln>
        </p:spPr>
      </p:sp>
      <p:sp>
        <p:nvSpPr>
          <p:cNvPr id="129" name="Google Shape;129;p22"/>
          <p:cNvSpPr/>
          <p:nvPr>
            <p:ph idx="9" type="pic"/>
          </p:nvPr>
        </p:nvSpPr>
        <p:spPr>
          <a:xfrm>
            <a:off x="5195922" y="3489487"/>
            <a:ext cx="1643700" cy="1535100"/>
          </a:xfrm>
          <a:prstGeom prst="rect">
            <a:avLst/>
          </a:prstGeom>
          <a:noFill/>
          <a:ln>
            <a:noFill/>
          </a:ln>
        </p:spPr>
      </p:sp>
      <p:sp>
        <p:nvSpPr>
          <p:cNvPr id="130" name="Google Shape;130;p22"/>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slide" type="title">
  <p:cSld name="TITLE">
    <p:bg>
      <p:bgPr>
        <a:solidFill>
          <a:schemeClr val="dk1"/>
        </a:solidFill>
      </p:bgPr>
    </p:bg>
    <p:spTree>
      <p:nvGrpSpPr>
        <p:cNvPr id="131" name="Shape 131"/>
        <p:cNvGrpSpPr/>
        <p:nvPr/>
      </p:nvGrpSpPr>
      <p:grpSpPr>
        <a:xfrm>
          <a:off x="0" y="0"/>
          <a:ext cx="0" cy="0"/>
          <a:chOff x="0" y="0"/>
          <a:chExt cx="0" cy="0"/>
        </a:xfrm>
      </p:grpSpPr>
      <p:sp>
        <p:nvSpPr>
          <p:cNvPr id="132" name="Google Shape;132;p23"/>
          <p:cNvSpPr txBox="1"/>
          <p:nvPr>
            <p:ph idx="1" type="body"/>
          </p:nvPr>
        </p:nvSpPr>
        <p:spPr>
          <a:xfrm>
            <a:off x="196951" y="4737750"/>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lt1"/>
              </a:buClr>
              <a:buSzPts val="800"/>
              <a:buChar char="●"/>
              <a:defRPr sz="800">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sz="800">
                <a:solidFill>
                  <a:schemeClr val="lt1"/>
                </a:solidFill>
              </a:defRPr>
            </a:lvl3pPr>
            <a:lvl4pPr indent="-279400" lvl="3" marL="1828800">
              <a:spcBef>
                <a:spcPts val="0"/>
              </a:spcBef>
              <a:spcAft>
                <a:spcPts val="0"/>
              </a:spcAft>
              <a:buClr>
                <a:schemeClr val="lt1"/>
              </a:buClr>
              <a:buSzPts val="800"/>
              <a:buChar char="●"/>
              <a:defRPr sz="800">
                <a:solidFill>
                  <a:schemeClr val="lt1"/>
                </a:solidFill>
              </a:defRPr>
            </a:lvl4pPr>
            <a:lvl5pPr indent="-279400" lvl="4" marL="2286000">
              <a:spcBef>
                <a:spcPts val="0"/>
              </a:spcBef>
              <a:spcAft>
                <a:spcPts val="0"/>
              </a:spcAft>
              <a:buClr>
                <a:schemeClr val="lt1"/>
              </a:buClr>
              <a:buSzPts val="800"/>
              <a:buChar char="○"/>
              <a:defRPr sz="800">
                <a:solidFill>
                  <a:schemeClr val="lt1"/>
                </a:solidFill>
              </a:defRPr>
            </a:lvl5pPr>
            <a:lvl6pPr indent="-279400" lvl="5" marL="2743200">
              <a:spcBef>
                <a:spcPts val="0"/>
              </a:spcBef>
              <a:spcAft>
                <a:spcPts val="0"/>
              </a:spcAft>
              <a:buClr>
                <a:schemeClr val="lt1"/>
              </a:buClr>
              <a:buSzPts val="800"/>
              <a:buChar char="■"/>
              <a:defRPr sz="800">
                <a:solidFill>
                  <a:schemeClr val="lt1"/>
                </a:solidFill>
              </a:defRPr>
            </a:lvl6pPr>
            <a:lvl7pPr indent="-279400" lvl="6" marL="3200400">
              <a:spcBef>
                <a:spcPts val="0"/>
              </a:spcBef>
              <a:spcAft>
                <a:spcPts val="0"/>
              </a:spcAft>
              <a:buClr>
                <a:schemeClr val="lt1"/>
              </a:buClr>
              <a:buSzPts val="800"/>
              <a:buChar char="●"/>
              <a:defRPr sz="800">
                <a:solidFill>
                  <a:schemeClr val="lt1"/>
                </a:solidFill>
              </a:defRPr>
            </a:lvl7pPr>
            <a:lvl8pPr indent="-279400" lvl="7" marL="3657600">
              <a:spcBef>
                <a:spcPts val="0"/>
              </a:spcBef>
              <a:spcAft>
                <a:spcPts val="0"/>
              </a:spcAft>
              <a:buClr>
                <a:schemeClr val="lt1"/>
              </a:buClr>
              <a:buSzPts val="800"/>
              <a:buChar char="○"/>
              <a:defRPr sz="800">
                <a:solidFill>
                  <a:schemeClr val="lt1"/>
                </a:solidFill>
              </a:defRPr>
            </a:lvl8pPr>
            <a:lvl9pPr indent="-279400" lvl="8" marL="4114800">
              <a:spcBef>
                <a:spcPts val="0"/>
              </a:spcBef>
              <a:spcAft>
                <a:spcPts val="0"/>
              </a:spcAft>
              <a:buClr>
                <a:schemeClr val="lt1"/>
              </a:buClr>
              <a:buSzPts val="800"/>
              <a:buChar char="■"/>
              <a:defRPr sz="800">
                <a:solidFill>
                  <a:schemeClr val="lt1"/>
                </a:solidFill>
              </a:defRPr>
            </a:lvl9pPr>
          </a:lstStyle>
          <a:p/>
        </p:txBody>
      </p:sp>
      <p:sp>
        <p:nvSpPr>
          <p:cNvPr id="133" name="Google Shape;133;p23"/>
          <p:cNvSpPr txBox="1"/>
          <p:nvPr>
            <p:ph type="ctrTitle"/>
          </p:nvPr>
        </p:nvSpPr>
        <p:spPr>
          <a:xfrm>
            <a:off x="196950" y="223825"/>
            <a:ext cx="8011800" cy="1877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6750"/>
              <a:buNone/>
              <a:defRPr sz="6750">
                <a:solidFill>
                  <a:schemeClr val="lt1"/>
                </a:solidFill>
              </a:defRPr>
            </a:lvl1pPr>
            <a:lvl2pPr lvl="1">
              <a:spcBef>
                <a:spcPts val="0"/>
              </a:spcBef>
              <a:spcAft>
                <a:spcPts val="0"/>
              </a:spcAft>
              <a:buClr>
                <a:schemeClr val="lt1"/>
              </a:buClr>
              <a:buSzPts val="5200"/>
              <a:buNone/>
              <a:defRPr sz="5200">
                <a:solidFill>
                  <a:schemeClr val="lt1"/>
                </a:solidFill>
              </a:defRPr>
            </a:lvl2pPr>
            <a:lvl3pPr lvl="2">
              <a:spcBef>
                <a:spcPts val="0"/>
              </a:spcBef>
              <a:spcAft>
                <a:spcPts val="0"/>
              </a:spcAft>
              <a:buClr>
                <a:schemeClr val="lt1"/>
              </a:buClr>
              <a:buSzPts val="5200"/>
              <a:buNone/>
              <a:defRPr sz="5200">
                <a:solidFill>
                  <a:schemeClr val="lt1"/>
                </a:solidFill>
              </a:defRPr>
            </a:lvl3pPr>
            <a:lvl4pPr lvl="3">
              <a:spcBef>
                <a:spcPts val="0"/>
              </a:spcBef>
              <a:spcAft>
                <a:spcPts val="0"/>
              </a:spcAft>
              <a:buClr>
                <a:schemeClr val="lt1"/>
              </a:buClr>
              <a:buSzPts val="5200"/>
              <a:buNone/>
              <a:defRPr sz="5200">
                <a:solidFill>
                  <a:schemeClr val="lt1"/>
                </a:solidFill>
              </a:defRPr>
            </a:lvl4pPr>
            <a:lvl5pPr lvl="4">
              <a:spcBef>
                <a:spcPts val="0"/>
              </a:spcBef>
              <a:spcAft>
                <a:spcPts val="0"/>
              </a:spcAft>
              <a:buClr>
                <a:schemeClr val="lt1"/>
              </a:buClr>
              <a:buSzPts val="5200"/>
              <a:buNone/>
              <a:defRPr sz="5200">
                <a:solidFill>
                  <a:schemeClr val="lt1"/>
                </a:solidFill>
              </a:defRPr>
            </a:lvl5pPr>
            <a:lvl6pPr lvl="5">
              <a:spcBef>
                <a:spcPts val="0"/>
              </a:spcBef>
              <a:spcAft>
                <a:spcPts val="0"/>
              </a:spcAft>
              <a:buClr>
                <a:schemeClr val="lt1"/>
              </a:buClr>
              <a:buSzPts val="5200"/>
              <a:buNone/>
              <a:defRPr sz="5200">
                <a:solidFill>
                  <a:schemeClr val="lt1"/>
                </a:solidFill>
              </a:defRPr>
            </a:lvl6pPr>
            <a:lvl7pPr lvl="6">
              <a:spcBef>
                <a:spcPts val="0"/>
              </a:spcBef>
              <a:spcAft>
                <a:spcPts val="0"/>
              </a:spcAft>
              <a:buClr>
                <a:schemeClr val="lt1"/>
              </a:buClr>
              <a:buSzPts val="5200"/>
              <a:buNone/>
              <a:defRPr sz="5200">
                <a:solidFill>
                  <a:schemeClr val="lt1"/>
                </a:solidFill>
              </a:defRPr>
            </a:lvl7pPr>
            <a:lvl8pPr lvl="7">
              <a:spcBef>
                <a:spcPts val="0"/>
              </a:spcBef>
              <a:spcAft>
                <a:spcPts val="0"/>
              </a:spcAft>
              <a:buClr>
                <a:schemeClr val="lt1"/>
              </a:buClr>
              <a:buSzPts val="5200"/>
              <a:buNone/>
              <a:defRPr sz="5200">
                <a:solidFill>
                  <a:schemeClr val="lt1"/>
                </a:solidFill>
              </a:defRPr>
            </a:lvl8pPr>
            <a:lvl9pPr lvl="8">
              <a:spcBef>
                <a:spcPts val="0"/>
              </a:spcBef>
              <a:spcAft>
                <a:spcPts val="0"/>
              </a:spcAft>
              <a:buClr>
                <a:schemeClr val="lt1"/>
              </a:buClr>
              <a:buSzPts val="5200"/>
              <a:buNone/>
              <a:defRPr sz="5200">
                <a:solidFill>
                  <a:schemeClr val="lt1"/>
                </a:solidFill>
              </a:defRPr>
            </a:lvl9pPr>
          </a:lstStyle>
          <a:p/>
        </p:txBody>
      </p:sp>
      <p:sp>
        <p:nvSpPr>
          <p:cNvPr id="134" name="Google Shape;134;p23"/>
          <p:cNvSpPr txBox="1"/>
          <p:nvPr>
            <p:ph idx="2" type="subTitle"/>
          </p:nvPr>
        </p:nvSpPr>
        <p:spPr>
          <a:xfrm>
            <a:off x="196950" y="2171250"/>
            <a:ext cx="3986700" cy="555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50"/>
              <a:buFont typeface="DM Sans Medium"/>
              <a:buNone/>
              <a:defRPr sz="1850">
                <a:solidFill>
                  <a:schemeClr val="lt1"/>
                </a:solidFill>
                <a:latin typeface="DM Sans Medium"/>
                <a:ea typeface="DM Sans Medium"/>
                <a:cs typeface="DM Sans Medium"/>
                <a:sym typeface="DM Sans Medium"/>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
        <p:nvSpPr>
          <p:cNvPr id="135" name="Google Shape;135;p23"/>
          <p:cNvSpPr/>
          <p:nvPr>
            <p:ph idx="3" type="pic"/>
          </p:nvPr>
        </p:nvSpPr>
        <p:spPr>
          <a:xfrm>
            <a:off x="4437578" y="2171250"/>
            <a:ext cx="4509600" cy="2775600"/>
          </a:xfrm>
          <a:prstGeom prst="round2DiagRect">
            <a:avLst>
              <a:gd fmla="val 16667" name="adj1"/>
              <a:gd fmla="val 0" name="adj2"/>
            </a:avLst>
          </a:prstGeom>
          <a:noFill/>
          <a:ln>
            <a:noFill/>
          </a:ln>
        </p:spPr>
      </p:sp>
      <p:sp>
        <p:nvSpPr>
          <p:cNvPr id="136" name="Google Shape;136;p23"/>
          <p:cNvSpPr txBox="1"/>
          <p:nvPr>
            <p:ph idx="4"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number" type="secHead">
  <p:cSld name="SECTION_HEADER">
    <p:spTree>
      <p:nvGrpSpPr>
        <p:cNvPr id="137" name="Shape 137"/>
        <p:cNvGrpSpPr/>
        <p:nvPr/>
      </p:nvGrpSpPr>
      <p:grpSpPr>
        <a:xfrm>
          <a:off x="0" y="0"/>
          <a:ext cx="0" cy="0"/>
          <a:chOff x="0" y="0"/>
          <a:chExt cx="0" cy="0"/>
        </a:xfrm>
      </p:grpSpPr>
      <p:sp>
        <p:nvSpPr>
          <p:cNvPr id="138" name="Google Shape;138;p24"/>
          <p:cNvSpPr txBox="1"/>
          <p:nvPr>
            <p:ph type="title"/>
          </p:nvPr>
        </p:nvSpPr>
        <p:spPr>
          <a:xfrm>
            <a:off x="511953" y="5885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9" name="Google Shape;13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0" name="Google Shape;140;p24"/>
          <p:cNvSpPr txBox="1"/>
          <p:nvPr>
            <p:ph idx="2" type="title"/>
          </p:nvPr>
        </p:nvSpPr>
        <p:spPr>
          <a:xfrm>
            <a:off x="511953" y="14303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1" name="Google Shape;141;p24"/>
          <p:cNvSpPr txBox="1"/>
          <p:nvPr>
            <p:ph idx="3" type="title"/>
          </p:nvPr>
        </p:nvSpPr>
        <p:spPr>
          <a:xfrm>
            <a:off x="511953" y="22721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2" name="Google Shape;142;p24"/>
          <p:cNvSpPr txBox="1"/>
          <p:nvPr>
            <p:ph idx="4" type="title"/>
          </p:nvPr>
        </p:nvSpPr>
        <p:spPr>
          <a:xfrm>
            <a:off x="511953" y="31139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3" name="Google Shape;143;p24"/>
          <p:cNvSpPr txBox="1"/>
          <p:nvPr>
            <p:ph idx="5" type="title"/>
          </p:nvPr>
        </p:nvSpPr>
        <p:spPr>
          <a:xfrm>
            <a:off x="511953" y="39557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4" name="Google Shape;144;p24"/>
          <p:cNvSpPr txBox="1"/>
          <p:nvPr>
            <p:ph idx="1"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145" name="Google Shape;145;p24"/>
          <p:cNvSpPr txBox="1"/>
          <p:nvPr>
            <p:ph idx="6"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type="tx">
  <p:cSld name="TITLE_AND_BODY">
    <p:spTree>
      <p:nvGrpSpPr>
        <p:cNvPr id="146" name="Shape 146"/>
        <p:cNvGrpSpPr/>
        <p:nvPr/>
      </p:nvGrpSpPr>
      <p:grpSpPr>
        <a:xfrm>
          <a:off x="0" y="0"/>
          <a:ext cx="0" cy="0"/>
          <a:chOff x="0" y="0"/>
          <a:chExt cx="0" cy="0"/>
        </a:xfrm>
      </p:grpSpPr>
      <p:sp>
        <p:nvSpPr>
          <p:cNvPr id="147" name="Google Shape;14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8" name="Google Shape;148;p25"/>
          <p:cNvSpPr txBox="1"/>
          <p:nvPr>
            <p:ph idx="1" type="subTitle"/>
          </p:nvPr>
        </p:nvSpPr>
        <p:spPr>
          <a:xfrm>
            <a:off x="975300" y="1864050"/>
            <a:ext cx="7193400" cy="1415400"/>
          </a:xfrm>
          <a:prstGeom prst="rect">
            <a:avLst/>
          </a:prstGeom>
        </p:spPr>
        <p:txBody>
          <a:bodyPr anchorCtr="0" anchor="ctr" bIns="91425" lIns="91425" spcFirstLastPara="1" rIns="91425" wrap="square" tIns="91425">
            <a:spAutoFit/>
          </a:bodyPr>
          <a:lstStyle>
            <a:lvl1pPr lvl="0"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1pPr>
            <a:lvl2pPr lvl="1"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2pPr>
            <a:lvl3pPr lvl="2"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3pPr>
            <a:lvl4pPr lvl="3"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4pPr>
            <a:lvl5pPr lvl="4"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5pPr>
            <a:lvl6pPr lvl="5"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6pPr>
            <a:lvl7pPr lvl="6"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7pPr>
            <a:lvl8pPr lvl="7"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8pPr>
            <a:lvl9pPr lvl="8"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9pPr>
          </a:lstStyle>
          <a:p/>
        </p:txBody>
      </p:sp>
      <p:sp>
        <p:nvSpPr>
          <p:cNvPr id="149" name="Google Shape;149;p25"/>
          <p:cNvSpPr txBox="1"/>
          <p:nvPr>
            <p:ph idx="2" type="body"/>
          </p:nvPr>
        </p:nvSpPr>
        <p:spPr>
          <a:xfrm>
            <a:off x="196951" y="196725"/>
            <a:ext cx="18591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150" name="Google Shape;150;p25"/>
          <p:cNvSpPr txBox="1"/>
          <p:nvPr>
            <p:ph idx="3"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TITLE_AND_BODY_1">
    <p:bg>
      <p:bgPr>
        <a:solidFill>
          <a:schemeClr val="dk1"/>
        </a:solidFill>
      </p:bgPr>
    </p:bg>
    <p:spTree>
      <p:nvGrpSpPr>
        <p:cNvPr id="151" name="Shape 151"/>
        <p:cNvGrpSpPr/>
        <p:nvPr/>
      </p:nvGrpSpPr>
      <p:grpSpPr>
        <a:xfrm>
          <a:off x="0" y="0"/>
          <a:ext cx="0" cy="0"/>
          <a:chOff x="0" y="0"/>
          <a:chExt cx="0" cy="0"/>
        </a:xfrm>
      </p:grpSpPr>
      <p:sp>
        <p:nvSpPr>
          <p:cNvPr id="152" name="Google Shape;152;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53" name="Google Shape;153;p26"/>
          <p:cNvSpPr txBox="1"/>
          <p:nvPr>
            <p:ph idx="1" type="subTitle"/>
          </p:nvPr>
        </p:nvSpPr>
        <p:spPr>
          <a:xfrm>
            <a:off x="975300" y="1864050"/>
            <a:ext cx="7193400" cy="1415400"/>
          </a:xfrm>
          <a:prstGeom prst="rect">
            <a:avLst/>
          </a:prstGeom>
        </p:spPr>
        <p:txBody>
          <a:bodyPr anchorCtr="0" anchor="ctr" bIns="91425" lIns="91425" spcFirstLastPara="1" rIns="91425" wrap="square" tIns="91425">
            <a:spAutoFit/>
          </a:bodyPr>
          <a:lstStyle>
            <a:lvl1pPr lvl="0"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1pPr>
            <a:lvl2pPr lvl="1"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2pPr>
            <a:lvl3pPr lvl="2"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3pPr>
            <a:lvl4pPr lvl="3"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4pPr>
            <a:lvl5pPr lvl="4"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5pPr>
            <a:lvl6pPr lvl="5"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6pPr>
            <a:lvl7pPr lvl="6"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7pPr>
            <a:lvl8pPr lvl="7"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8pPr>
            <a:lvl9pPr lvl="8"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9pPr>
          </a:lstStyle>
          <a:p/>
        </p:txBody>
      </p:sp>
      <p:sp>
        <p:nvSpPr>
          <p:cNvPr id="154" name="Google Shape;154;p26"/>
          <p:cNvSpPr txBox="1"/>
          <p:nvPr>
            <p:ph idx="2"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lt1"/>
              </a:buClr>
              <a:buSzPts val="800"/>
              <a:buChar char="●"/>
              <a:defRPr sz="800">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sz="800">
                <a:solidFill>
                  <a:schemeClr val="lt1"/>
                </a:solidFill>
              </a:defRPr>
            </a:lvl3pPr>
            <a:lvl4pPr indent="-279400" lvl="3" marL="1828800">
              <a:spcBef>
                <a:spcPts val="0"/>
              </a:spcBef>
              <a:spcAft>
                <a:spcPts val="0"/>
              </a:spcAft>
              <a:buClr>
                <a:schemeClr val="lt1"/>
              </a:buClr>
              <a:buSzPts val="800"/>
              <a:buChar char="●"/>
              <a:defRPr sz="800">
                <a:solidFill>
                  <a:schemeClr val="lt1"/>
                </a:solidFill>
              </a:defRPr>
            </a:lvl4pPr>
            <a:lvl5pPr indent="-279400" lvl="4" marL="2286000">
              <a:spcBef>
                <a:spcPts val="0"/>
              </a:spcBef>
              <a:spcAft>
                <a:spcPts val="0"/>
              </a:spcAft>
              <a:buClr>
                <a:schemeClr val="lt1"/>
              </a:buClr>
              <a:buSzPts val="800"/>
              <a:buChar char="○"/>
              <a:defRPr sz="800">
                <a:solidFill>
                  <a:schemeClr val="lt1"/>
                </a:solidFill>
              </a:defRPr>
            </a:lvl5pPr>
            <a:lvl6pPr indent="-279400" lvl="5" marL="2743200">
              <a:spcBef>
                <a:spcPts val="0"/>
              </a:spcBef>
              <a:spcAft>
                <a:spcPts val="0"/>
              </a:spcAft>
              <a:buClr>
                <a:schemeClr val="lt1"/>
              </a:buClr>
              <a:buSzPts val="800"/>
              <a:buChar char="■"/>
              <a:defRPr sz="800">
                <a:solidFill>
                  <a:schemeClr val="lt1"/>
                </a:solidFill>
              </a:defRPr>
            </a:lvl6pPr>
            <a:lvl7pPr indent="-279400" lvl="6" marL="3200400">
              <a:spcBef>
                <a:spcPts val="0"/>
              </a:spcBef>
              <a:spcAft>
                <a:spcPts val="0"/>
              </a:spcAft>
              <a:buClr>
                <a:schemeClr val="lt1"/>
              </a:buClr>
              <a:buSzPts val="800"/>
              <a:buChar char="●"/>
              <a:defRPr sz="800">
                <a:solidFill>
                  <a:schemeClr val="lt1"/>
                </a:solidFill>
              </a:defRPr>
            </a:lvl7pPr>
            <a:lvl8pPr indent="-279400" lvl="7" marL="3657600">
              <a:spcBef>
                <a:spcPts val="0"/>
              </a:spcBef>
              <a:spcAft>
                <a:spcPts val="0"/>
              </a:spcAft>
              <a:buClr>
                <a:schemeClr val="lt1"/>
              </a:buClr>
              <a:buSzPts val="800"/>
              <a:buChar char="○"/>
              <a:defRPr sz="800">
                <a:solidFill>
                  <a:schemeClr val="lt1"/>
                </a:solidFill>
              </a:defRPr>
            </a:lvl8pPr>
            <a:lvl9pPr indent="-279400" lvl="8" marL="4114800">
              <a:spcBef>
                <a:spcPts val="0"/>
              </a:spcBef>
              <a:spcAft>
                <a:spcPts val="0"/>
              </a:spcAft>
              <a:buClr>
                <a:schemeClr val="lt1"/>
              </a:buClr>
              <a:buSzPts val="800"/>
              <a:buChar char="■"/>
              <a:defRPr sz="800">
                <a:solidFill>
                  <a:schemeClr val="lt1"/>
                </a:solidFill>
              </a:defRPr>
            </a:lvl9pPr>
          </a:lstStyle>
          <a:p/>
        </p:txBody>
      </p:sp>
      <p:sp>
        <p:nvSpPr>
          <p:cNvPr id="155" name="Google Shape;155;p26"/>
          <p:cNvSpPr txBox="1"/>
          <p:nvPr>
            <p:ph idx="3"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1" type="twoColTx">
  <p:cSld name="TITLE_AND_TWO_COLUMNS">
    <p:spTree>
      <p:nvGrpSpPr>
        <p:cNvPr id="156" name="Shape 156"/>
        <p:cNvGrpSpPr/>
        <p:nvPr/>
      </p:nvGrpSpPr>
      <p:grpSpPr>
        <a:xfrm>
          <a:off x="0" y="0"/>
          <a:ext cx="0" cy="0"/>
          <a:chOff x="0" y="0"/>
          <a:chExt cx="0" cy="0"/>
        </a:xfrm>
      </p:grpSpPr>
      <p:sp>
        <p:nvSpPr>
          <p:cNvPr id="157" name="Google Shape;157;p27"/>
          <p:cNvSpPr txBox="1"/>
          <p:nvPr>
            <p:ph type="title"/>
          </p:nvPr>
        </p:nvSpPr>
        <p:spPr>
          <a:xfrm>
            <a:off x="197375" y="1052750"/>
            <a:ext cx="3151800" cy="1632900"/>
          </a:xfrm>
          <a:prstGeom prst="rect">
            <a:avLst/>
          </a:prstGeom>
        </p:spPr>
        <p:txBody>
          <a:bodyPr anchorCtr="0" anchor="b" bIns="91425" lIns="91425" spcFirstLastPara="1" rIns="91425" wrap="square" tIns="91425">
            <a:no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58" name="Google Shape;158;p27"/>
          <p:cNvSpPr txBox="1"/>
          <p:nvPr>
            <p:ph idx="1" type="body"/>
          </p:nvPr>
        </p:nvSpPr>
        <p:spPr>
          <a:xfrm>
            <a:off x="197375" y="2685650"/>
            <a:ext cx="3151800" cy="18225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Clr>
                <a:schemeClr val="dk1"/>
              </a:buClr>
              <a:buSzPts val="1000"/>
              <a:buChar char="●"/>
              <a:defRPr>
                <a:solidFill>
                  <a:schemeClr val="dk1"/>
                </a:solidFill>
              </a:defRPr>
            </a:lvl1pPr>
            <a:lvl2pPr indent="-292100" lvl="1" marL="914400">
              <a:lnSpc>
                <a:spcPct val="100000"/>
              </a:lnSpc>
              <a:spcBef>
                <a:spcPts val="0"/>
              </a:spcBef>
              <a:spcAft>
                <a:spcPts val="0"/>
              </a:spcAft>
              <a:buClr>
                <a:schemeClr val="dk1"/>
              </a:buClr>
              <a:buSzPts val="1000"/>
              <a:buChar char="○"/>
              <a:defRPr sz="1000">
                <a:solidFill>
                  <a:schemeClr val="dk1"/>
                </a:solidFill>
              </a:defRPr>
            </a:lvl2pPr>
            <a:lvl3pPr indent="-292100" lvl="2" marL="1371600">
              <a:lnSpc>
                <a:spcPct val="100000"/>
              </a:lnSpc>
              <a:spcBef>
                <a:spcPts val="0"/>
              </a:spcBef>
              <a:spcAft>
                <a:spcPts val="0"/>
              </a:spcAft>
              <a:buClr>
                <a:schemeClr val="dk1"/>
              </a:buClr>
              <a:buSzPts val="1000"/>
              <a:buChar char="■"/>
              <a:defRPr>
                <a:solidFill>
                  <a:schemeClr val="dk1"/>
                </a:solidFill>
              </a:defRPr>
            </a:lvl3pPr>
            <a:lvl4pPr indent="-292100" lvl="3" marL="1828800">
              <a:lnSpc>
                <a:spcPct val="100000"/>
              </a:lnSpc>
              <a:spcBef>
                <a:spcPts val="0"/>
              </a:spcBef>
              <a:spcAft>
                <a:spcPts val="0"/>
              </a:spcAft>
              <a:buClr>
                <a:schemeClr val="dk1"/>
              </a:buClr>
              <a:buSzPts val="1000"/>
              <a:buChar char="●"/>
              <a:defRPr>
                <a:solidFill>
                  <a:schemeClr val="dk1"/>
                </a:solidFill>
              </a:defRPr>
            </a:lvl4pPr>
            <a:lvl5pPr indent="-292100" lvl="4" marL="2286000">
              <a:lnSpc>
                <a:spcPct val="100000"/>
              </a:lnSpc>
              <a:spcBef>
                <a:spcPts val="0"/>
              </a:spcBef>
              <a:spcAft>
                <a:spcPts val="0"/>
              </a:spcAft>
              <a:buClr>
                <a:schemeClr val="dk1"/>
              </a:buClr>
              <a:buSzPts val="1000"/>
              <a:buChar char="○"/>
              <a:defRPr>
                <a:solidFill>
                  <a:schemeClr val="dk1"/>
                </a:solidFill>
              </a:defRPr>
            </a:lvl5pPr>
            <a:lvl6pPr indent="-292100" lvl="5" marL="2743200">
              <a:lnSpc>
                <a:spcPct val="100000"/>
              </a:lnSpc>
              <a:spcBef>
                <a:spcPts val="0"/>
              </a:spcBef>
              <a:spcAft>
                <a:spcPts val="0"/>
              </a:spcAft>
              <a:buClr>
                <a:schemeClr val="dk1"/>
              </a:buClr>
              <a:buSzPts val="1000"/>
              <a:buChar char="■"/>
              <a:defRPr>
                <a:solidFill>
                  <a:schemeClr val="dk1"/>
                </a:solidFill>
              </a:defRPr>
            </a:lvl6pPr>
            <a:lvl7pPr indent="-292100" lvl="6" marL="3200400">
              <a:lnSpc>
                <a:spcPct val="100000"/>
              </a:lnSpc>
              <a:spcBef>
                <a:spcPts val="0"/>
              </a:spcBef>
              <a:spcAft>
                <a:spcPts val="0"/>
              </a:spcAft>
              <a:buClr>
                <a:schemeClr val="dk1"/>
              </a:buClr>
              <a:buSzPts val="1000"/>
              <a:buChar char="●"/>
              <a:defRPr>
                <a:solidFill>
                  <a:schemeClr val="dk1"/>
                </a:solidFill>
              </a:defRPr>
            </a:lvl7pPr>
            <a:lvl8pPr indent="-292100" lvl="7" marL="3657600">
              <a:lnSpc>
                <a:spcPct val="100000"/>
              </a:lnSpc>
              <a:spcBef>
                <a:spcPts val="0"/>
              </a:spcBef>
              <a:spcAft>
                <a:spcPts val="0"/>
              </a:spcAft>
              <a:buClr>
                <a:schemeClr val="dk1"/>
              </a:buClr>
              <a:buSzPts val="1000"/>
              <a:buChar char="○"/>
              <a:defRPr>
                <a:solidFill>
                  <a:schemeClr val="dk1"/>
                </a:solidFill>
              </a:defRPr>
            </a:lvl8pPr>
            <a:lvl9pPr indent="-292100" lvl="8" marL="4114800">
              <a:lnSpc>
                <a:spcPct val="100000"/>
              </a:lnSpc>
              <a:spcBef>
                <a:spcPts val="0"/>
              </a:spcBef>
              <a:spcAft>
                <a:spcPts val="0"/>
              </a:spcAft>
              <a:buClr>
                <a:schemeClr val="dk1"/>
              </a:buClr>
              <a:buSzPts val="1000"/>
              <a:buChar char="■"/>
              <a:defRPr>
                <a:solidFill>
                  <a:schemeClr val="dk1"/>
                </a:solidFill>
              </a:defRPr>
            </a:lvl9pPr>
          </a:lstStyle>
          <a:p/>
        </p:txBody>
      </p:sp>
      <p:sp>
        <p:nvSpPr>
          <p:cNvPr id="159" name="Google Shape;159;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0" name="Google Shape;160;p27"/>
          <p:cNvSpPr/>
          <p:nvPr>
            <p:ph idx="2" type="pic"/>
          </p:nvPr>
        </p:nvSpPr>
        <p:spPr>
          <a:xfrm>
            <a:off x="3726325" y="669925"/>
            <a:ext cx="5220900" cy="4276800"/>
          </a:xfrm>
          <a:prstGeom prst="round2DiagRect">
            <a:avLst>
              <a:gd fmla="val 16667" name="adj1"/>
              <a:gd fmla="val 0" name="adj2"/>
            </a:avLst>
          </a:prstGeom>
          <a:noFill/>
          <a:ln>
            <a:noFill/>
          </a:ln>
        </p:spPr>
      </p:sp>
      <p:sp>
        <p:nvSpPr>
          <p:cNvPr id="161" name="Google Shape;161;p27"/>
          <p:cNvSpPr txBox="1"/>
          <p:nvPr>
            <p:ph idx="3" type="body"/>
          </p:nvPr>
        </p:nvSpPr>
        <p:spPr>
          <a:xfrm>
            <a:off x="196951" y="196725"/>
            <a:ext cx="18606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162" name="Google Shape;162;p27"/>
          <p:cNvSpPr txBox="1"/>
          <p:nvPr>
            <p:ph idx="4"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2">
  <p:cSld name="TITLE_AND_TWO_COLUMNS_1">
    <p:bg>
      <p:bgPr>
        <a:solidFill>
          <a:schemeClr val="dk1"/>
        </a:solidFill>
      </p:bgPr>
    </p:bg>
    <p:spTree>
      <p:nvGrpSpPr>
        <p:cNvPr id="163" name="Shape 163"/>
        <p:cNvGrpSpPr/>
        <p:nvPr/>
      </p:nvGrpSpPr>
      <p:grpSpPr>
        <a:xfrm>
          <a:off x="0" y="0"/>
          <a:ext cx="0" cy="0"/>
          <a:chOff x="0" y="0"/>
          <a:chExt cx="0" cy="0"/>
        </a:xfrm>
      </p:grpSpPr>
      <p:sp>
        <p:nvSpPr>
          <p:cNvPr id="164" name="Google Shape;164;p28"/>
          <p:cNvSpPr txBox="1"/>
          <p:nvPr>
            <p:ph type="title"/>
          </p:nvPr>
        </p:nvSpPr>
        <p:spPr>
          <a:xfrm>
            <a:off x="197375" y="1052750"/>
            <a:ext cx="3151800" cy="1632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450"/>
              <a:buNone/>
              <a:defRPr>
                <a:solidFill>
                  <a:schemeClr val="lt1"/>
                </a:solidFill>
              </a:defRPr>
            </a:lvl1pPr>
            <a:lvl2pPr lvl="1">
              <a:spcBef>
                <a:spcPts val="0"/>
              </a:spcBef>
              <a:spcAft>
                <a:spcPts val="0"/>
              </a:spcAft>
              <a:buClr>
                <a:schemeClr val="lt1"/>
              </a:buClr>
              <a:buSzPts val="3450"/>
              <a:buNone/>
              <a:defRPr>
                <a:solidFill>
                  <a:schemeClr val="lt1"/>
                </a:solidFill>
              </a:defRPr>
            </a:lvl2pPr>
            <a:lvl3pPr lvl="2">
              <a:spcBef>
                <a:spcPts val="0"/>
              </a:spcBef>
              <a:spcAft>
                <a:spcPts val="0"/>
              </a:spcAft>
              <a:buClr>
                <a:schemeClr val="lt1"/>
              </a:buClr>
              <a:buSzPts val="3450"/>
              <a:buNone/>
              <a:defRPr>
                <a:solidFill>
                  <a:schemeClr val="lt1"/>
                </a:solidFill>
              </a:defRPr>
            </a:lvl3pPr>
            <a:lvl4pPr lvl="3">
              <a:spcBef>
                <a:spcPts val="0"/>
              </a:spcBef>
              <a:spcAft>
                <a:spcPts val="0"/>
              </a:spcAft>
              <a:buClr>
                <a:schemeClr val="lt1"/>
              </a:buClr>
              <a:buSzPts val="3450"/>
              <a:buNone/>
              <a:defRPr>
                <a:solidFill>
                  <a:schemeClr val="lt1"/>
                </a:solidFill>
              </a:defRPr>
            </a:lvl4pPr>
            <a:lvl5pPr lvl="4">
              <a:spcBef>
                <a:spcPts val="0"/>
              </a:spcBef>
              <a:spcAft>
                <a:spcPts val="0"/>
              </a:spcAft>
              <a:buClr>
                <a:schemeClr val="lt1"/>
              </a:buClr>
              <a:buSzPts val="3450"/>
              <a:buNone/>
              <a:defRPr>
                <a:solidFill>
                  <a:schemeClr val="lt1"/>
                </a:solidFill>
              </a:defRPr>
            </a:lvl5pPr>
            <a:lvl6pPr lvl="5">
              <a:spcBef>
                <a:spcPts val="0"/>
              </a:spcBef>
              <a:spcAft>
                <a:spcPts val="0"/>
              </a:spcAft>
              <a:buClr>
                <a:schemeClr val="lt1"/>
              </a:buClr>
              <a:buSzPts val="3450"/>
              <a:buNone/>
              <a:defRPr>
                <a:solidFill>
                  <a:schemeClr val="lt1"/>
                </a:solidFill>
              </a:defRPr>
            </a:lvl6pPr>
            <a:lvl7pPr lvl="6">
              <a:spcBef>
                <a:spcPts val="0"/>
              </a:spcBef>
              <a:spcAft>
                <a:spcPts val="0"/>
              </a:spcAft>
              <a:buClr>
                <a:schemeClr val="lt1"/>
              </a:buClr>
              <a:buSzPts val="3450"/>
              <a:buNone/>
              <a:defRPr>
                <a:solidFill>
                  <a:schemeClr val="lt1"/>
                </a:solidFill>
              </a:defRPr>
            </a:lvl7pPr>
            <a:lvl8pPr lvl="7">
              <a:spcBef>
                <a:spcPts val="0"/>
              </a:spcBef>
              <a:spcAft>
                <a:spcPts val="0"/>
              </a:spcAft>
              <a:buClr>
                <a:schemeClr val="lt1"/>
              </a:buClr>
              <a:buSzPts val="3450"/>
              <a:buNone/>
              <a:defRPr>
                <a:solidFill>
                  <a:schemeClr val="lt1"/>
                </a:solidFill>
              </a:defRPr>
            </a:lvl8pPr>
            <a:lvl9pPr lvl="8">
              <a:spcBef>
                <a:spcPts val="0"/>
              </a:spcBef>
              <a:spcAft>
                <a:spcPts val="0"/>
              </a:spcAft>
              <a:buClr>
                <a:schemeClr val="lt1"/>
              </a:buClr>
              <a:buSzPts val="3450"/>
              <a:buNone/>
              <a:defRPr>
                <a:solidFill>
                  <a:schemeClr val="lt1"/>
                </a:solidFill>
              </a:defRPr>
            </a:lvl9pPr>
          </a:lstStyle>
          <a:p/>
        </p:txBody>
      </p:sp>
      <p:sp>
        <p:nvSpPr>
          <p:cNvPr id="165" name="Google Shape;165;p28"/>
          <p:cNvSpPr txBox="1"/>
          <p:nvPr>
            <p:ph idx="1" type="body"/>
          </p:nvPr>
        </p:nvSpPr>
        <p:spPr>
          <a:xfrm>
            <a:off x="197375" y="2685650"/>
            <a:ext cx="3151800" cy="18225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Clr>
                <a:schemeClr val="lt1"/>
              </a:buClr>
              <a:buSzPts val="1000"/>
              <a:buChar char="●"/>
              <a:defRPr>
                <a:solidFill>
                  <a:schemeClr val="lt1"/>
                </a:solidFill>
              </a:defRPr>
            </a:lvl1pPr>
            <a:lvl2pPr indent="-292100" lvl="1" marL="914400">
              <a:lnSpc>
                <a:spcPct val="100000"/>
              </a:lnSpc>
              <a:spcBef>
                <a:spcPts val="0"/>
              </a:spcBef>
              <a:spcAft>
                <a:spcPts val="0"/>
              </a:spcAft>
              <a:buClr>
                <a:schemeClr val="lt1"/>
              </a:buClr>
              <a:buSzPts val="1000"/>
              <a:buChar char="○"/>
              <a:defRPr sz="1000">
                <a:solidFill>
                  <a:schemeClr val="lt1"/>
                </a:solidFill>
              </a:defRPr>
            </a:lvl2pPr>
            <a:lvl3pPr indent="-292100" lvl="2" marL="1371600">
              <a:lnSpc>
                <a:spcPct val="100000"/>
              </a:lnSpc>
              <a:spcBef>
                <a:spcPts val="0"/>
              </a:spcBef>
              <a:spcAft>
                <a:spcPts val="0"/>
              </a:spcAft>
              <a:buClr>
                <a:schemeClr val="lt1"/>
              </a:buClr>
              <a:buSzPts val="1000"/>
              <a:buChar char="■"/>
              <a:defRPr>
                <a:solidFill>
                  <a:schemeClr val="lt1"/>
                </a:solidFill>
              </a:defRPr>
            </a:lvl3pPr>
            <a:lvl4pPr indent="-292100" lvl="3" marL="1828800">
              <a:lnSpc>
                <a:spcPct val="100000"/>
              </a:lnSpc>
              <a:spcBef>
                <a:spcPts val="0"/>
              </a:spcBef>
              <a:spcAft>
                <a:spcPts val="0"/>
              </a:spcAft>
              <a:buClr>
                <a:schemeClr val="lt1"/>
              </a:buClr>
              <a:buSzPts val="1000"/>
              <a:buChar char="●"/>
              <a:defRPr>
                <a:solidFill>
                  <a:schemeClr val="lt1"/>
                </a:solidFill>
              </a:defRPr>
            </a:lvl4pPr>
            <a:lvl5pPr indent="-292100" lvl="4" marL="2286000">
              <a:lnSpc>
                <a:spcPct val="100000"/>
              </a:lnSpc>
              <a:spcBef>
                <a:spcPts val="0"/>
              </a:spcBef>
              <a:spcAft>
                <a:spcPts val="0"/>
              </a:spcAft>
              <a:buClr>
                <a:schemeClr val="lt1"/>
              </a:buClr>
              <a:buSzPts val="1000"/>
              <a:buChar char="○"/>
              <a:defRPr>
                <a:solidFill>
                  <a:schemeClr val="lt1"/>
                </a:solidFill>
              </a:defRPr>
            </a:lvl5pPr>
            <a:lvl6pPr indent="-292100" lvl="5" marL="2743200">
              <a:lnSpc>
                <a:spcPct val="100000"/>
              </a:lnSpc>
              <a:spcBef>
                <a:spcPts val="0"/>
              </a:spcBef>
              <a:spcAft>
                <a:spcPts val="0"/>
              </a:spcAft>
              <a:buClr>
                <a:schemeClr val="lt1"/>
              </a:buClr>
              <a:buSzPts val="1000"/>
              <a:buChar char="■"/>
              <a:defRPr>
                <a:solidFill>
                  <a:schemeClr val="lt1"/>
                </a:solidFill>
              </a:defRPr>
            </a:lvl6pPr>
            <a:lvl7pPr indent="-292100" lvl="6" marL="3200400">
              <a:lnSpc>
                <a:spcPct val="100000"/>
              </a:lnSpc>
              <a:spcBef>
                <a:spcPts val="0"/>
              </a:spcBef>
              <a:spcAft>
                <a:spcPts val="0"/>
              </a:spcAft>
              <a:buClr>
                <a:schemeClr val="lt1"/>
              </a:buClr>
              <a:buSzPts val="1000"/>
              <a:buChar char="●"/>
              <a:defRPr>
                <a:solidFill>
                  <a:schemeClr val="lt1"/>
                </a:solidFill>
              </a:defRPr>
            </a:lvl7pPr>
            <a:lvl8pPr indent="-292100" lvl="7" marL="3657600">
              <a:lnSpc>
                <a:spcPct val="100000"/>
              </a:lnSpc>
              <a:spcBef>
                <a:spcPts val="0"/>
              </a:spcBef>
              <a:spcAft>
                <a:spcPts val="0"/>
              </a:spcAft>
              <a:buClr>
                <a:schemeClr val="lt1"/>
              </a:buClr>
              <a:buSzPts val="1000"/>
              <a:buChar char="○"/>
              <a:defRPr>
                <a:solidFill>
                  <a:schemeClr val="lt1"/>
                </a:solidFill>
              </a:defRPr>
            </a:lvl8pPr>
            <a:lvl9pPr indent="-292100" lvl="8" marL="4114800">
              <a:lnSpc>
                <a:spcPct val="100000"/>
              </a:lnSpc>
              <a:spcBef>
                <a:spcPts val="0"/>
              </a:spcBef>
              <a:spcAft>
                <a:spcPts val="0"/>
              </a:spcAft>
              <a:buClr>
                <a:schemeClr val="lt1"/>
              </a:buClr>
              <a:buSzPts val="1000"/>
              <a:buChar char="■"/>
              <a:defRPr>
                <a:solidFill>
                  <a:schemeClr val="lt1"/>
                </a:solidFill>
              </a:defRPr>
            </a:lvl9pPr>
          </a:lstStyle>
          <a:p/>
        </p:txBody>
      </p:sp>
      <p:sp>
        <p:nvSpPr>
          <p:cNvPr id="166" name="Google Shape;16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7" name="Google Shape;167;p28"/>
          <p:cNvSpPr/>
          <p:nvPr>
            <p:ph idx="2" type="pic"/>
          </p:nvPr>
        </p:nvSpPr>
        <p:spPr>
          <a:xfrm>
            <a:off x="3726325" y="669925"/>
            <a:ext cx="5220900" cy="4276800"/>
          </a:xfrm>
          <a:prstGeom prst="round2DiagRect">
            <a:avLst>
              <a:gd fmla="val 16667" name="adj1"/>
              <a:gd fmla="val 0" name="adj2"/>
            </a:avLst>
          </a:prstGeom>
          <a:noFill/>
          <a:ln>
            <a:noFill/>
          </a:ln>
        </p:spPr>
      </p:sp>
      <p:sp>
        <p:nvSpPr>
          <p:cNvPr id="168" name="Google Shape;168;p28"/>
          <p:cNvSpPr txBox="1"/>
          <p:nvPr>
            <p:ph idx="3"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lt1"/>
              </a:buClr>
              <a:buSzPts val="800"/>
              <a:buChar char="●"/>
              <a:defRPr sz="800">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sz="800">
                <a:solidFill>
                  <a:schemeClr val="lt1"/>
                </a:solidFill>
              </a:defRPr>
            </a:lvl3pPr>
            <a:lvl4pPr indent="-279400" lvl="3" marL="1828800">
              <a:spcBef>
                <a:spcPts val="0"/>
              </a:spcBef>
              <a:spcAft>
                <a:spcPts val="0"/>
              </a:spcAft>
              <a:buClr>
                <a:schemeClr val="lt1"/>
              </a:buClr>
              <a:buSzPts val="800"/>
              <a:buChar char="●"/>
              <a:defRPr sz="800">
                <a:solidFill>
                  <a:schemeClr val="lt1"/>
                </a:solidFill>
              </a:defRPr>
            </a:lvl4pPr>
            <a:lvl5pPr indent="-279400" lvl="4" marL="2286000">
              <a:spcBef>
                <a:spcPts val="0"/>
              </a:spcBef>
              <a:spcAft>
                <a:spcPts val="0"/>
              </a:spcAft>
              <a:buClr>
                <a:schemeClr val="lt1"/>
              </a:buClr>
              <a:buSzPts val="800"/>
              <a:buChar char="○"/>
              <a:defRPr sz="800">
                <a:solidFill>
                  <a:schemeClr val="lt1"/>
                </a:solidFill>
              </a:defRPr>
            </a:lvl5pPr>
            <a:lvl6pPr indent="-279400" lvl="5" marL="2743200">
              <a:spcBef>
                <a:spcPts val="0"/>
              </a:spcBef>
              <a:spcAft>
                <a:spcPts val="0"/>
              </a:spcAft>
              <a:buClr>
                <a:schemeClr val="lt1"/>
              </a:buClr>
              <a:buSzPts val="800"/>
              <a:buChar char="■"/>
              <a:defRPr sz="800">
                <a:solidFill>
                  <a:schemeClr val="lt1"/>
                </a:solidFill>
              </a:defRPr>
            </a:lvl6pPr>
            <a:lvl7pPr indent="-279400" lvl="6" marL="3200400">
              <a:spcBef>
                <a:spcPts val="0"/>
              </a:spcBef>
              <a:spcAft>
                <a:spcPts val="0"/>
              </a:spcAft>
              <a:buClr>
                <a:schemeClr val="lt1"/>
              </a:buClr>
              <a:buSzPts val="800"/>
              <a:buChar char="●"/>
              <a:defRPr sz="800">
                <a:solidFill>
                  <a:schemeClr val="lt1"/>
                </a:solidFill>
              </a:defRPr>
            </a:lvl7pPr>
            <a:lvl8pPr indent="-279400" lvl="7" marL="3657600">
              <a:spcBef>
                <a:spcPts val="0"/>
              </a:spcBef>
              <a:spcAft>
                <a:spcPts val="0"/>
              </a:spcAft>
              <a:buClr>
                <a:schemeClr val="lt1"/>
              </a:buClr>
              <a:buSzPts val="800"/>
              <a:buChar char="○"/>
              <a:defRPr sz="800">
                <a:solidFill>
                  <a:schemeClr val="lt1"/>
                </a:solidFill>
              </a:defRPr>
            </a:lvl8pPr>
            <a:lvl9pPr indent="-279400" lvl="8" marL="4114800">
              <a:spcBef>
                <a:spcPts val="0"/>
              </a:spcBef>
              <a:spcAft>
                <a:spcPts val="0"/>
              </a:spcAft>
              <a:buClr>
                <a:schemeClr val="lt1"/>
              </a:buClr>
              <a:buSzPts val="800"/>
              <a:buChar char="■"/>
              <a:defRPr sz="800">
                <a:solidFill>
                  <a:schemeClr val="lt1"/>
                </a:solidFill>
              </a:defRPr>
            </a:lvl9pPr>
          </a:lstStyle>
          <a:p/>
        </p:txBody>
      </p:sp>
      <p:sp>
        <p:nvSpPr>
          <p:cNvPr id="169" name="Google Shape;169;p28"/>
          <p:cNvSpPr txBox="1"/>
          <p:nvPr>
            <p:ph idx="4"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
        <p:nvSpPr>
          <p:cNvPr id="170" name="Google Shape;170;p28"/>
          <p:cNvSpPr txBox="1"/>
          <p:nvPr>
            <p:ph idx="5"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chart">
  <p:cSld name="SECTION_TITLE_AND_DESCRIPTION">
    <p:bg>
      <p:bgPr>
        <a:solidFill>
          <a:schemeClr val="lt2"/>
        </a:solidFill>
      </p:bgPr>
    </p:bg>
    <p:spTree>
      <p:nvGrpSpPr>
        <p:cNvPr id="171" name="Shape 171"/>
        <p:cNvGrpSpPr/>
        <p:nvPr/>
      </p:nvGrpSpPr>
      <p:grpSpPr>
        <a:xfrm>
          <a:off x="0" y="0"/>
          <a:ext cx="0" cy="0"/>
          <a:chOff x="0" y="0"/>
          <a:chExt cx="0" cy="0"/>
        </a:xfrm>
      </p:grpSpPr>
      <p:sp>
        <p:nvSpPr>
          <p:cNvPr id="172" name="Google Shape;172;p29"/>
          <p:cNvSpPr/>
          <p:nvPr/>
        </p:nvSpPr>
        <p:spPr>
          <a:xfrm>
            <a:off x="4305000" y="-125"/>
            <a:ext cx="4839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73" name="Google Shape;17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74" name="Google Shape;174;p29"/>
          <p:cNvSpPr txBox="1"/>
          <p:nvPr>
            <p:ph type="title"/>
          </p:nvPr>
        </p:nvSpPr>
        <p:spPr>
          <a:xfrm>
            <a:off x="197375" y="1052750"/>
            <a:ext cx="3151800" cy="1632900"/>
          </a:xfrm>
          <a:prstGeom prst="rect">
            <a:avLst/>
          </a:prstGeom>
        </p:spPr>
        <p:txBody>
          <a:bodyPr anchorCtr="0" anchor="b" bIns="91425" lIns="91425" spcFirstLastPara="1" rIns="91425" wrap="square" tIns="91425">
            <a:noAutofit/>
          </a:bodyPr>
          <a:lstStyle>
            <a:lvl1pPr lvl="0">
              <a:spcBef>
                <a:spcPts val="0"/>
              </a:spcBef>
              <a:spcAft>
                <a:spcPts val="0"/>
              </a:spcAft>
              <a:buClr>
                <a:schemeClr val="dk2"/>
              </a:buClr>
              <a:buSzPts val="3450"/>
              <a:buNone/>
              <a:defRPr>
                <a:solidFill>
                  <a:schemeClr val="dk2"/>
                </a:solidFill>
              </a:defRPr>
            </a:lvl1pPr>
            <a:lvl2pPr lvl="1">
              <a:spcBef>
                <a:spcPts val="0"/>
              </a:spcBef>
              <a:spcAft>
                <a:spcPts val="0"/>
              </a:spcAft>
              <a:buClr>
                <a:schemeClr val="dk2"/>
              </a:buClr>
              <a:buSzPts val="3450"/>
              <a:buNone/>
              <a:defRPr>
                <a:solidFill>
                  <a:schemeClr val="dk2"/>
                </a:solidFill>
              </a:defRPr>
            </a:lvl2pPr>
            <a:lvl3pPr lvl="2">
              <a:spcBef>
                <a:spcPts val="0"/>
              </a:spcBef>
              <a:spcAft>
                <a:spcPts val="0"/>
              </a:spcAft>
              <a:buClr>
                <a:schemeClr val="dk2"/>
              </a:buClr>
              <a:buSzPts val="3450"/>
              <a:buNone/>
              <a:defRPr>
                <a:solidFill>
                  <a:schemeClr val="dk2"/>
                </a:solidFill>
              </a:defRPr>
            </a:lvl3pPr>
            <a:lvl4pPr lvl="3">
              <a:spcBef>
                <a:spcPts val="0"/>
              </a:spcBef>
              <a:spcAft>
                <a:spcPts val="0"/>
              </a:spcAft>
              <a:buClr>
                <a:schemeClr val="dk2"/>
              </a:buClr>
              <a:buSzPts val="3450"/>
              <a:buNone/>
              <a:defRPr>
                <a:solidFill>
                  <a:schemeClr val="dk2"/>
                </a:solidFill>
              </a:defRPr>
            </a:lvl4pPr>
            <a:lvl5pPr lvl="4">
              <a:spcBef>
                <a:spcPts val="0"/>
              </a:spcBef>
              <a:spcAft>
                <a:spcPts val="0"/>
              </a:spcAft>
              <a:buClr>
                <a:schemeClr val="dk2"/>
              </a:buClr>
              <a:buSzPts val="3450"/>
              <a:buNone/>
              <a:defRPr>
                <a:solidFill>
                  <a:schemeClr val="dk2"/>
                </a:solidFill>
              </a:defRPr>
            </a:lvl5pPr>
            <a:lvl6pPr lvl="5">
              <a:spcBef>
                <a:spcPts val="0"/>
              </a:spcBef>
              <a:spcAft>
                <a:spcPts val="0"/>
              </a:spcAft>
              <a:buClr>
                <a:schemeClr val="dk2"/>
              </a:buClr>
              <a:buSzPts val="3450"/>
              <a:buNone/>
              <a:defRPr>
                <a:solidFill>
                  <a:schemeClr val="dk2"/>
                </a:solidFill>
              </a:defRPr>
            </a:lvl6pPr>
            <a:lvl7pPr lvl="6">
              <a:spcBef>
                <a:spcPts val="0"/>
              </a:spcBef>
              <a:spcAft>
                <a:spcPts val="0"/>
              </a:spcAft>
              <a:buClr>
                <a:schemeClr val="dk2"/>
              </a:buClr>
              <a:buSzPts val="3450"/>
              <a:buNone/>
              <a:defRPr>
                <a:solidFill>
                  <a:schemeClr val="dk2"/>
                </a:solidFill>
              </a:defRPr>
            </a:lvl7pPr>
            <a:lvl8pPr lvl="7">
              <a:spcBef>
                <a:spcPts val="0"/>
              </a:spcBef>
              <a:spcAft>
                <a:spcPts val="0"/>
              </a:spcAft>
              <a:buClr>
                <a:schemeClr val="dk2"/>
              </a:buClr>
              <a:buSzPts val="3450"/>
              <a:buNone/>
              <a:defRPr>
                <a:solidFill>
                  <a:schemeClr val="dk2"/>
                </a:solidFill>
              </a:defRPr>
            </a:lvl8pPr>
            <a:lvl9pPr lvl="8">
              <a:spcBef>
                <a:spcPts val="0"/>
              </a:spcBef>
              <a:spcAft>
                <a:spcPts val="0"/>
              </a:spcAft>
              <a:buClr>
                <a:schemeClr val="dk2"/>
              </a:buClr>
              <a:buSzPts val="3450"/>
              <a:buNone/>
              <a:defRPr>
                <a:solidFill>
                  <a:schemeClr val="dk2"/>
                </a:solidFill>
              </a:defRPr>
            </a:lvl9pPr>
          </a:lstStyle>
          <a:p/>
        </p:txBody>
      </p:sp>
      <p:sp>
        <p:nvSpPr>
          <p:cNvPr id="175" name="Google Shape;175;p29"/>
          <p:cNvSpPr txBox="1"/>
          <p:nvPr>
            <p:ph idx="1" type="body"/>
          </p:nvPr>
        </p:nvSpPr>
        <p:spPr>
          <a:xfrm>
            <a:off x="197375" y="2685650"/>
            <a:ext cx="3151800" cy="18225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SzPts val="1000"/>
              <a:buChar char="●"/>
              <a:defRPr/>
            </a:lvl1pPr>
            <a:lvl2pPr indent="-292100" lvl="1" marL="914400">
              <a:lnSpc>
                <a:spcPct val="100000"/>
              </a:lnSpc>
              <a:spcBef>
                <a:spcPts val="0"/>
              </a:spcBef>
              <a:spcAft>
                <a:spcPts val="0"/>
              </a:spcAft>
              <a:buSzPts val="1000"/>
              <a:buChar char="○"/>
              <a:defRPr sz="1000"/>
            </a:lvl2pPr>
            <a:lvl3pPr indent="-292100" lvl="2" marL="1371600">
              <a:lnSpc>
                <a:spcPct val="100000"/>
              </a:lnSpc>
              <a:spcBef>
                <a:spcPts val="0"/>
              </a:spcBef>
              <a:spcAft>
                <a:spcPts val="0"/>
              </a:spcAft>
              <a:buSzPts val="1000"/>
              <a:buChar char="■"/>
              <a:defRPr/>
            </a:lvl3pPr>
            <a:lvl4pPr indent="-292100" lvl="3" marL="1828800">
              <a:lnSpc>
                <a:spcPct val="100000"/>
              </a:lnSpc>
              <a:spcBef>
                <a:spcPts val="0"/>
              </a:spcBef>
              <a:spcAft>
                <a:spcPts val="0"/>
              </a:spcAft>
              <a:buSzPts val="1000"/>
              <a:buChar char="●"/>
              <a:defRPr/>
            </a:lvl4pPr>
            <a:lvl5pPr indent="-292100" lvl="4" marL="2286000">
              <a:lnSpc>
                <a:spcPct val="100000"/>
              </a:lnSpc>
              <a:spcBef>
                <a:spcPts val="0"/>
              </a:spcBef>
              <a:spcAft>
                <a:spcPts val="0"/>
              </a:spcAft>
              <a:buSzPts val="1000"/>
              <a:buChar char="○"/>
              <a:defRPr/>
            </a:lvl5pPr>
            <a:lvl6pPr indent="-292100" lvl="5" marL="2743200">
              <a:lnSpc>
                <a:spcPct val="100000"/>
              </a:lnSpc>
              <a:spcBef>
                <a:spcPts val="0"/>
              </a:spcBef>
              <a:spcAft>
                <a:spcPts val="0"/>
              </a:spcAft>
              <a:buSzPts val="1000"/>
              <a:buChar char="■"/>
              <a:defRPr/>
            </a:lvl6pPr>
            <a:lvl7pPr indent="-292100" lvl="6" marL="3200400">
              <a:lnSpc>
                <a:spcPct val="100000"/>
              </a:lnSpc>
              <a:spcBef>
                <a:spcPts val="0"/>
              </a:spcBef>
              <a:spcAft>
                <a:spcPts val="0"/>
              </a:spcAft>
              <a:buSzPts val="1000"/>
              <a:buChar char="●"/>
              <a:defRPr/>
            </a:lvl7pPr>
            <a:lvl8pPr indent="-292100" lvl="7" marL="3657600">
              <a:lnSpc>
                <a:spcPct val="100000"/>
              </a:lnSpc>
              <a:spcBef>
                <a:spcPts val="0"/>
              </a:spcBef>
              <a:spcAft>
                <a:spcPts val="0"/>
              </a:spcAft>
              <a:buSzPts val="1000"/>
              <a:buChar char="○"/>
              <a:defRPr/>
            </a:lvl8pPr>
            <a:lvl9pPr indent="-292100" lvl="8" marL="4114800">
              <a:lnSpc>
                <a:spcPct val="100000"/>
              </a:lnSpc>
              <a:spcBef>
                <a:spcPts val="0"/>
              </a:spcBef>
              <a:spcAft>
                <a:spcPts val="0"/>
              </a:spcAft>
              <a:buSzPts val="1000"/>
              <a:buChar char="■"/>
              <a:defRPr/>
            </a:lvl9pPr>
          </a:lstStyle>
          <a:p/>
        </p:txBody>
      </p:sp>
      <p:sp>
        <p:nvSpPr>
          <p:cNvPr id="176" name="Google Shape;176;p29"/>
          <p:cNvSpPr txBox="1"/>
          <p:nvPr>
            <p:ph idx="2" type="body"/>
          </p:nvPr>
        </p:nvSpPr>
        <p:spPr>
          <a:xfrm>
            <a:off x="196951" y="196725"/>
            <a:ext cx="18606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77" name="Google Shape;177;p29"/>
          <p:cNvSpPr txBox="1"/>
          <p:nvPr>
            <p:ph idx="3"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endix">
  <p:cSld name="CAPTION_ONLY">
    <p:bg>
      <p:bgPr>
        <a:solidFill>
          <a:schemeClr val="lt2"/>
        </a:solidFill>
      </p:bgPr>
    </p:bg>
    <p:spTree>
      <p:nvGrpSpPr>
        <p:cNvPr id="178" name="Shape 178"/>
        <p:cNvGrpSpPr/>
        <p:nvPr/>
      </p:nvGrpSpPr>
      <p:grpSpPr>
        <a:xfrm>
          <a:off x="0" y="0"/>
          <a:ext cx="0" cy="0"/>
          <a:chOff x="0" y="0"/>
          <a:chExt cx="0" cy="0"/>
        </a:xfrm>
      </p:grpSpPr>
      <p:sp>
        <p:nvSpPr>
          <p:cNvPr id="179" name="Google Shape;179;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80" name="Google Shape;180;p30"/>
          <p:cNvSpPr txBox="1"/>
          <p:nvPr>
            <p:ph idx="1" type="body"/>
          </p:nvPr>
        </p:nvSpPr>
        <p:spPr>
          <a:xfrm>
            <a:off x="203000" y="89145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1" name="Google Shape;181;p30"/>
          <p:cNvSpPr txBox="1"/>
          <p:nvPr>
            <p:ph idx="2" type="body"/>
          </p:nvPr>
        </p:nvSpPr>
        <p:spPr>
          <a:xfrm>
            <a:off x="203000" y="13204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2" name="Google Shape;182;p30"/>
          <p:cNvSpPr txBox="1"/>
          <p:nvPr>
            <p:ph idx="3" type="body"/>
          </p:nvPr>
        </p:nvSpPr>
        <p:spPr>
          <a:xfrm>
            <a:off x="203000" y="15886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83" name="Google Shape;183;p30"/>
          <p:cNvSpPr txBox="1"/>
          <p:nvPr>
            <p:ph idx="4" type="body"/>
          </p:nvPr>
        </p:nvSpPr>
        <p:spPr>
          <a:xfrm>
            <a:off x="203000" y="22065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4" name="Google Shape;184;p30"/>
          <p:cNvSpPr txBox="1"/>
          <p:nvPr>
            <p:ph idx="5" type="body"/>
          </p:nvPr>
        </p:nvSpPr>
        <p:spPr>
          <a:xfrm>
            <a:off x="203000" y="26355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5" name="Google Shape;185;p30"/>
          <p:cNvSpPr txBox="1"/>
          <p:nvPr>
            <p:ph idx="6" type="body"/>
          </p:nvPr>
        </p:nvSpPr>
        <p:spPr>
          <a:xfrm>
            <a:off x="203000" y="29037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86" name="Google Shape;186;p30"/>
          <p:cNvSpPr txBox="1"/>
          <p:nvPr>
            <p:ph idx="7" type="body"/>
          </p:nvPr>
        </p:nvSpPr>
        <p:spPr>
          <a:xfrm>
            <a:off x="203000" y="343340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7" name="Google Shape;187;p30"/>
          <p:cNvSpPr txBox="1"/>
          <p:nvPr>
            <p:ph idx="8" type="body"/>
          </p:nvPr>
        </p:nvSpPr>
        <p:spPr>
          <a:xfrm>
            <a:off x="203000" y="386240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8" name="Google Shape;188;p30"/>
          <p:cNvSpPr txBox="1"/>
          <p:nvPr>
            <p:ph idx="9" type="body"/>
          </p:nvPr>
        </p:nvSpPr>
        <p:spPr>
          <a:xfrm>
            <a:off x="203000" y="413060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89" name="Google Shape;189;p30"/>
          <p:cNvSpPr txBox="1"/>
          <p:nvPr>
            <p:ph idx="13" type="body"/>
          </p:nvPr>
        </p:nvSpPr>
        <p:spPr>
          <a:xfrm>
            <a:off x="3249600" y="8914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0" name="Google Shape;190;p30"/>
          <p:cNvSpPr txBox="1"/>
          <p:nvPr>
            <p:ph idx="14" type="body"/>
          </p:nvPr>
        </p:nvSpPr>
        <p:spPr>
          <a:xfrm>
            <a:off x="3249600" y="13204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1" name="Google Shape;191;p30"/>
          <p:cNvSpPr txBox="1"/>
          <p:nvPr>
            <p:ph idx="15" type="body"/>
          </p:nvPr>
        </p:nvSpPr>
        <p:spPr>
          <a:xfrm>
            <a:off x="3249600" y="15886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92" name="Google Shape;192;p30"/>
          <p:cNvSpPr txBox="1"/>
          <p:nvPr>
            <p:ph idx="16" type="body"/>
          </p:nvPr>
        </p:nvSpPr>
        <p:spPr>
          <a:xfrm>
            <a:off x="3249600" y="22065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3" name="Google Shape;193;p30"/>
          <p:cNvSpPr txBox="1"/>
          <p:nvPr>
            <p:ph idx="17" type="body"/>
          </p:nvPr>
        </p:nvSpPr>
        <p:spPr>
          <a:xfrm>
            <a:off x="3249600" y="26355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4" name="Google Shape;194;p30"/>
          <p:cNvSpPr txBox="1"/>
          <p:nvPr>
            <p:ph idx="18" type="body"/>
          </p:nvPr>
        </p:nvSpPr>
        <p:spPr>
          <a:xfrm>
            <a:off x="3249600" y="29037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95" name="Google Shape;195;p30"/>
          <p:cNvSpPr txBox="1"/>
          <p:nvPr>
            <p:ph idx="19" type="body"/>
          </p:nvPr>
        </p:nvSpPr>
        <p:spPr>
          <a:xfrm>
            <a:off x="3249600" y="343340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6" name="Google Shape;196;p30"/>
          <p:cNvSpPr txBox="1"/>
          <p:nvPr>
            <p:ph idx="20" type="body"/>
          </p:nvPr>
        </p:nvSpPr>
        <p:spPr>
          <a:xfrm>
            <a:off x="3249600" y="3862400"/>
            <a:ext cx="2644800" cy="2682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7" name="Google Shape;197;p30"/>
          <p:cNvSpPr txBox="1"/>
          <p:nvPr>
            <p:ph idx="21" type="body"/>
          </p:nvPr>
        </p:nvSpPr>
        <p:spPr>
          <a:xfrm>
            <a:off x="3249600" y="413060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98" name="Google Shape;198;p30"/>
          <p:cNvSpPr txBox="1"/>
          <p:nvPr>
            <p:ph idx="22" type="body"/>
          </p:nvPr>
        </p:nvSpPr>
        <p:spPr>
          <a:xfrm>
            <a:off x="6296200" y="8914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9" name="Google Shape;199;p30"/>
          <p:cNvSpPr txBox="1"/>
          <p:nvPr>
            <p:ph idx="23" type="body"/>
          </p:nvPr>
        </p:nvSpPr>
        <p:spPr>
          <a:xfrm>
            <a:off x="6296200" y="13204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00" name="Google Shape;200;p30"/>
          <p:cNvSpPr txBox="1"/>
          <p:nvPr>
            <p:ph idx="24" type="body"/>
          </p:nvPr>
        </p:nvSpPr>
        <p:spPr>
          <a:xfrm>
            <a:off x="6296200" y="15886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01" name="Google Shape;201;p30"/>
          <p:cNvSpPr txBox="1"/>
          <p:nvPr>
            <p:ph idx="25" type="body"/>
          </p:nvPr>
        </p:nvSpPr>
        <p:spPr>
          <a:xfrm>
            <a:off x="6296200" y="22065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02" name="Google Shape;202;p30"/>
          <p:cNvSpPr txBox="1"/>
          <p:nvPr>
            <p:ph idx="26" type="body"/>
          </p:nvPr>
        </p:nvSpPr>
        <p:spPr>
          <a:xfrm>
            <a:off x="6296200" y="26355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03" name="Google Shape;203;p30"/>
          <p:cNvSpPr txBox="1"/>
          <p:nvPr>
            <p:ph idx="27" type="body"/>
          </p:nvPr>
        </p:nvSpPr>
        <p:spPr>
          <a:xfrm>
            <a:off x="6296200" y="29037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04" name="Google Shape;204;p30"/>
          <p:cNvSpPr txBox="1"/>
          <p:nvPr>
            <p:ph idx="28" type="body"/>
          </p:nvPr>
        </p:nvSpPr>
        <p:spPr>
          <a:xfrm>
            <a:off x="6296200" y="343340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05" name="Google Shape;205;p30"/>
          <p:cNvSpPr txBox="1"/>
          <p:nvPr>
            <p:ph idx="29" type="body"/>
          </p:nvPr>
        </p:nvSpPr>
        <p:spPr>
          <a:xfrm>
            <a:off x="6296200" y="3862400"/>
            <a:ext cx="2644800" cy="2682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06" name="Google Shape;206;p30"/>
          <p:cNvSpPr txBox="1"/>
          <p:nvPr>
            <p:ph idx="30" type="body"/>
          </p:nvPr>
        </p:nvSpPr>
        <p:spPr>
          <a:xfrm>
            <a:off x="6296200" y="4130600"/>
            <a:ext cx="2644800" cy="268200"/>
          </a:xfrm>
          <a:prstGeom prst="rect">
            <a:avLst/>
          </a:prstGeom>
        </p:spPr>
        <p:txBody>
          <a:bodyPr anchorCtr="0" anchor="t" bIns="91425" lIns="91425" spcFirstLastPara="1" rIns="91425" wrap="square" tIns="91425">
            <a:no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07" name="Google Shape;207;p30"/>
          <p:cNvSpPr txBox="1"/>
          <p:nvPr>
            <p:ph idx="31" type="body"/>
          </p:nvPr>
        </p:nvSpPr>
        <p:spPr>
          <a:xfrm>
            <a:off x="196951" y="196725"/>
            <a:ext cx="18606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208" name="Google Shape;208;p30"/>
          <p:cNvSpPr txBox="1"/>
          <p:nvPr>
            <p:ph idx="32"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SzPts val="800"/>
              <a:buChar char="●"/>
              <a:defRPr sz="800"/>
            </a:lvl1pPr>
            <a:lvl2pPr indent="-279400" lvl="1" marL="914400" algn="r">
              <a:spcBef>
                <a:spcPts val="0"/>
              </a:spcBef>
              <a:spcAft>
                <a:spcPts val="0"/>
              </a:spcAft>
              <a:buSzPts val="800"/>
              <a:buChar char="○"/>
              <a:defRPr/>
            </a:lvl2pPr>
            <a:lvl3pPr indent="-279400" lvl="2" marL="1371600" algn="r">
              <a:spcBef>
                <a:spcPts val="0"/>
              </a:spcBef>
              <a:spcAft>
                <a:spcPts val="0"/>
              </a:spcAft>
              <a:buSzPts val="800"/>
              <a:buChar char="■"/>
              <a:defRPr sz="800"/>
            </a:lvl3pPr>
            <a:lvl4pPr indent="-279400" lvl="3" marL="1828800" algn="r">
              <a:spcBef>
                <a:spcPts val="0"/>
              </a:spcBef>
              <a:spcAft>
                <a:spcPts val="0"/>
              </a:spcAft>
              <a:buSzPts val="800"/>
              <a:buChar char="●"/>
              <a:defRPr sz="800"/>
            </a:lvl4pPr>
            <a:lvl5pPr indent="-279400" lvl="4" marL="2286000" algn="r">
              <a:spcBef>
                <a:spcPts val="0"/>
              </a:spcBef>
              <a:spcAft>
                <a:spcPts val="0"/>
              </a:spcAft>
              <a:buSzPts val="800"/>
              <a:buChar char="○"/>
              <a:defRPr sz="800"/>
            </a:lvl5pPr>
            <a:lvl6pPr indent="-279400" lvl="5" marL="2743200" algn="r">
              <a:spcBef>
                <a:spcPts val="0"/>
              </a:spcBef>
              <a:spcAft>
                <a:spcPts val="0"/>
              </a:spcAft>
              <a:buSzPts val="800"/>
              <a:buChar char="■"/>
              <a:defRPr sz="800"/>
            </a:lvl6pPr>
            <a:lvl7pPr indent="-279400" lvl="6" marL="3200400" algn="r">
              <a:spcBef>
                <a:spcPts val="0"/>
              </a:spcBef>
              <a:spcAft>
                <a:spcPts val="0"/>
              </a:spcAft>
              <a:buSzPts val="800"/>
              <a:buChar char="●"/>
              <a:defRPr sz="800"/>
            </a:lvl7pPr>
            <a:lvl8pPr indent="-279400" lvl="7" marL="3657600" algn="r">
              <a:spcBef>
                <a:spcPts val="0"/>
              </a:spcBef>
              <a:spcAft>
                <a:spcPts val="0"/>
              </a:spcAft>
              <a:buSzPts val="800"/>
              <a:buChar char="○"/>
              <a:defRPr sz="800"/>
            </a:lvl8pPr>
            <a:lvl9pPr indent="-279400" lvl="8" marL="4114800" algn="r">
              <a:spcBef>
                <a:spcPts val="0"/>
              </a:spcBef>
              <a:spcAft>
                <a:spcPts val="0"/>
              </a:spcAft>
              <a:buSzPts val="800"/>
              <a:buChar char="■"/>
              <a:defRPr sz="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_1">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blank">
  <p:cSld name="CUSTOM">
    <p:spTree>
      <p:nvGrpSpPr>
        <p:cNvPr id="209" name="Shape 209"/>
        <p:cNvGrpSpPr/>
        <p:nvPr/>
      </p:nvGrpSpPr>
      <p:grpSpPr>
        <a:xfrm>
          <a:off x="0" y="0"/>
          <a:ext cx="0" cy="0"/>
          <a:chOff x="0" y="0"/>
          <a:chExt cx="0" cy="0"/>
        </a:xfrm>
      </p:grpSpPr>
      <p:sp>
        <p:nvSpPr>
          <p:cNvPr id="210" name="Google Shape;210;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11" name="Google Shape;211;p31"/>
          <p:cNvSpPr txBox="1"/>
          <p:nvPr>
            <p:ph idx="1"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212" name="Google Shape;212;p31"/>
          <p:cNvSpPr txBox="1"/>
          <p:nvPr>
            <p:ph idx="2"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217" name="Shape 217"/>
        <p:cNvGrpSpPr/>
        <p:nvPr/>
      </p:nvGrpSpPr>
      <p:grpSpPr>
        <a:xfrm>
          <a:off x="0" y="0"/>
          <a:ext cx="0" cy="0"/>
          <a:chOff x="0" y="0"/>
          <a:chExt cx="0" cy="0"/>
        </a:xfrm>
      </p:grpSpPr>
      <p:grpSp>
        <p:nvGrpSpPr>
          <p:cNvPr id="218" name="Google Shape;218;p33"/>
          <p:cNvGrpSpPr/>
          <p:nvPr/>
        </p:nvGrpSpPr>
        <p:grpSpPr>
          <a:xfrm rot="299808">
            <a:off x="124383" y="-559521"/>
            <a:ext cx="8900029" cy="6258229"/>
            <a:chOff x="124223" y="-559280"/>
            <a:chExt cx="8900025" cy="6258226"/>
          </a:xfrm>
        </p:grpSpPr>
        <p:grpSp>
          <p:nvGrpSpPr>
            <p:cNvPr id="219" name="Google Shape;219;p33"/>
            <p:cNvGrpSpPr/>
            <p:nvPr/>
          </p:nvGrpSpPr>
          <p:grpSpPr>
            <a:xfrm>
              <a:off x="124223" y="-78561"/>
              <a:ext cx="8900025" cy="5296800"/>
              <a:chOff x="124223" y="-78561"/>
              <a:chExt cx="8900025" cy="5296800"/>
            </a:xfrm>
          </p:grpSpPr>
          <p:sp>
            <p:nvSpPr>
              <p:cNvPr id="220" name="Google Shape;220;p33"/>
              <p:cNvSpPr/>
              <p:nvPr/>
            </p:nvSpPr>
            <p:spPr>
              <a:xfrm rot="-1623">
                <a:off x="7117071" y="2014308"/>
                <a:ext cx="1906200" cy="187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a:ea typeface="Inter Tight"/>
                  <a:cs typeface="Inter Tight"/>
                  <a:sym typeface="Inter Tight"/>
                </a:endParaRPr>
              </a:p>
            </p:txBody>
          </p:sp>
          <p:sp>
            <p:nvSpPr>
              <p:cNvPr id="221" name="Google Shape;221;p33"/>
              <p:cNvSpPr/>
              <p:nvPr/>
            </p:nvSpPr>
            <p:spPr>
              <a:xfrm flipH="1" rot="-1487">
                <a:off x="124823" y="-77211"/>
                <a:ext cx="6242101" cy="5294100"/>
              </a:xfrm>
              <a:prstGeom prst="snip1Rect">
                <a:avLst>
                  <a:gd fmla="val 42486"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SemiBold"/>
                  <a:ea typeface="Inter Tight SemiBold"/>
                  <a:cs typeface="Inter Tight SemiBold"/>
                  <a:sym typeface="Inter Tight SemiBold"/>
                </a:endParaRPr>
              </a:p>
            </p:txBody>
          </p:sp>
          <p:sp>
            <p:nvSpPr>
              <p:cNvPr id="222" name="Google Shape;222;p33"/>
              <p:cNvSpPr/>
              <p:nvPr/>
            </p:nvSpPr>
            <p:spPr>
              <a:xfrm flipH="1" rot="10798513">
                <a:off x="2781248" y="-76291"/>
                <a:ext cx="6242401" cy="5289900"/>
              </a:xfrm>
              <a:prstGeom prst="snip1Rect">
                <a:avLst>
                  <a:gd fmla="val 42496"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SemiBold"/>
                  <a:ea typeface="Inter Tight SemiBold"/>
                  <a:cs typeface="Inter Tight SemiBold"/>
                  <a:sym typeface="Inter Tight SemiBold"/>
                </a:endParaRPr>
              </a:p>
            </p:txBody>
          </p:sp>
          <p:sp>
            <p:nvSpPr>
              <p:cNvPr id="223" name="Google Shape;223;p33"/>
              <p:cNvSpPr/>
              <p:nvPr/>
            </p:nvSpPr>
            <p:spPr>
              <a:xfrm rot="-1623">
                <a:off x="125118" y="1250275"/>
                <a:ext cx="1906200" cy="187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a:ea typeface="Inter Tight"/>
                  <a:cs typeface="Inter Tight"/>
                  <a:sym typeface="Inter Tight"/>
                </a:endParaRPr>
              </a:p>
            </p:txBody>
          </p:sp>
        </p:grpSp>
        <p:sp>
          <p:nvSpPr>
            <p:cNvPr id="224" name="Google Shape;224;p33"/>
            <p:cNvSpPr/>
            <p:nvPr/>
          </p:nvSpPr>
          <p:spPr>
            <a:xfrm rot="-4516116">
              <a:off x="314265" y="-331820"/>
              <a:ext cx="1871106" cy="183798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SemiBold"/>
                <a:ea typeface="Inter Tight SemiBold"/>
                <a:cs typeface="Inter Tight SemiBold"/>
                <a:sym typeface="Inter Tight SemiBold"/>
              </a:endParaRPr>
            </a:p>
          </p:txBody>
        </p:sp>
        <p:sp>
          <p:nvSpPr>
            <p:cNvPr id="225" name="Google Shape;225;p33"/>
            <p:cNvSpPr/>
            <p:nvPr/>
          </p:nvSpPr>
          <p:spPr>
            <a:xfrm rot="6283884">
              <a:off x="6963097" y="3633506"/>
              <a:ext cx="1871106" cy="183798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SemiBold"/>
                <a:ea typeface="Inter Tight SemiBold"/>
                <a:cs typeface="Inter Tight SemiBold"/>
                <a:sym typeface="Inter Tight SemiBold"/>
              </a:endParaRPr>
            </a:p>
          </p:txBody>
        </p:sp>
      </p:grpSp>
      <p:sp>
        <p:nvSpPr>
          <p:cNvPr id="226" name="Google Shape;226;p33"/>
          <p:cNvSpPr txBox="1"/>
          <p:nvPr>
            <p:ph type="ctrTitle"/>
          </p:nvPr>
        </p:nvSpPr>
        <p:spPr>
          <a:xfrm>
            <a:off x="1826325" y="1559575"/>
            <a:ext cx="5494800" cy="15699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SzPts val="5000"/>
              <a:buNone/>
              <a:defRPr sz="5000"/>
            </a:lvl1pPr>
            <a:lvl2pPr lvl="1">
              <a:lnSpc>
                <a:spcPct val="90000"/>
              </a:lnSpc>
              <a:spcBef>
                <a:spcPts val="0"/>
              </a:spcBef>
              <a:spcAft>
                <a:spcPts val="0"/>
              </a:spcAft>
              <a:buSzPts val="5000"/>
              <a:buNone/>
              <a:defRPr sz="5000"/>
            </a:lvl2pPr>
            <a:lvl3pPr lvl="2">
              <a:lnSpc>
                <a:spcPct val="90000"/>
              </a:lnSpc>
              <a:spcBef>
                <a:spcPts val="0"/>
              </a:spcBef>
              <a:spcAft>
                <a:spcPts val="0"/>
              </a:spcAft>
              <a:buSzPts val="5000"/>
              <a:buNone/>
              <a:defRPr sz="5000"/>
            </a:lvl3pPr>
            <a:lvl4pPr lvl="3">
              <a:lnSpc>
                <a:spcPct val="90000"/>
              </a:lnSpc>
              <a:spcBef>
                <a:spcPts val="0"/>
              </a:spcBef>
              <a:spcAft>
                <a:spcPts val="0"/>
              </a:spcAft>
              <a:buSzPts val="5000"/>
              <a:buNone/>
              <a:defRPr sz="5000"/>
            </a:lvl4pPr>
            <a:lvl5pPr lvl="4">
              <a:lnSpc>
                <a:spcPct val="90000"/>
              </a:lnSpc>
              <a:spcBef>
                <a:spcPts val="0"/>
              </a:spcBef>
              <a:spcAft>
                <a:spcPts val="0"/>
              </a:spcAft>
              <a:buSzPts val="5000"/>
              <a:buNone/>
              <a:defRPr sz="5000"/>
            </a:lvl5pPr>
            <a:lvl6pPr lvl="5">
              <a:lnSpc>
                <a:spcPct val="90000"/>
              </a:lnSpc>
              <a:spcBef>
                <a:spcPts val="0"/>
              </a:spcBef>
              <a:spcAft>
                <a:spcPts val="0"/>
              </a:spcAft>
              <a:buSzPts val="5000"/>
              <a:buNone/>
              <a:defRPr sz="5000"/>
            </a:lvl6pPr>
            <a:lvl7pPr lvl="6">
              <a:lnSpc>
                <a:spcPct val="90000"/>
              </a:lnSpc>
              <a:spcBef>
                <a:spcPts val="0"/>
              </a:spcBef>
              <a:spcAft>
                <a:spcPts val="0"/>
              </a:spcAft>
              <a:buSzPts val="5000"/>
              <a:buNone/>
              <a:defRPr sz="5000"/>
            </a:lvl7pPr>
            <a:lvl8pPr lvl="7">
              <a:lnSpc>
                <a:spcPct val="90000"/>
              </a:lnSpc>
              <a:spcBef>
                <a:spcPts val="0"/>
              </a:spcBef>
              <a:spcAft>
                <a:spcPts val="0"/>
              </a:spcAft>
              <a:buSzPts val="5000"/>
              <a:buNone/>
              <a:defRPr sz="5000"/>
            </a:lvl8pPr>
            <a:lvl9pPr lvl="8">
              <a:lnSpc>
                <a:spcPct val="90000"/>
              </a:lnSpc>
              <a:spcBef>
                <a:spcPts val="0"/>
              </a:spcBef>
              <a:spcAft>
                <a:spcPts val="0"/>
              </a:spcAft>
              <a:buSzPts val="5000"/>
              <a:buNone/>
              <a:defRPr sz="5000"/>
            </a:lvl9pPr>
          </a:lstStyle>
          <a:p/>
        </p:txBody>
      </p:sp>
      <p:sp>
        <p:nvSpPr>
          <p:cNvPr id="227" name="Google Shape;227;p33"/>
          <p:cNvSpPr txBox="1"/>
          <p:nvPr>
            <p:ph idx="1" type="subTitle"/>
          </p:nvPr>
        </p:nvSpPr>
        <p:spPr>
          <a:xfrm>
            <a:off x="1826325" y="3252475"/>
            <a:ext cx="5494800" cy="792600"/>
          </a:xfrm>
          <a:prstGeom prst="rect">
            <a:avLst/>
          </a:prstGeom>
        </p:spPr>
        <p:txBody>
          <a:bodyPr anchorCtr="0" anchor="t" bIns="91425" lIns="91425" spcFirstLastPara="1" rIns="91425" wrap="square" tIns="91425">
            <a:spAutoFit/>
          </a:bodyPr>
          <a:lstStyle>
            <a:lvl1pPr lvl="0">
              <a:spcBef>
                <a:spcPts val="0"/>
              </a:spcBef>
              <a:spcAft>
                <a:spcPts val="0"/>
              </a:spcAft>
              <a:buSzPts val="2500"/>
              <a:buFont typeface="Inter Tight Medium"/>
              <a:buNone/>
              <a:defRPr sz="2500">
                <a:latin typeface="Inter Tight Medium"/>
                <a:ea typeface="Inter Tight Medium"/>
                <a:cs typeface="Inter Tight Medium"/>
                <a:sym typeface="Inter Tight Medium"/>
              </a:defRPr>
            </a:lvl1pPr>
            <a:lvl2pPr lvl="1">
              <a:spcBef>
                <a:spcPts val="0"/>
              </a:spcBef>
              <a:spcAft>
                <a:spcPts val="0"/>
              </a:spcAft>
              <a:buSzPts val="2500"/>
              <a:buFont typeface="Inter Tight Medium"/>
              <a:buNone/>
              <a:defRPr sz="2500">
                <a:latin typeface="Inter Tight Medium"/>
                <a:ea typeface="Inter Tight Medium"/>
                <a:cs typeface="Inter Tight Medium"/>
                <a:sym typeface="Inter Tight Medium"/>
              </a:defRPr>
            </a:lvl2pPr>
            <a:lvl3pPr lvl="2">
              <a:spcBef>
                <a:spcPts val="0"/>
              </a:spcBef>
              <a:spcAft>
                <a:spcPts val="0"/>
              </a:spcAft>
              <a:buSzPts val="2500"/>
              <a:buFont typeface="Inter Tight Medium"/>
              <a:buNone/>
              <a:defRPr sz="2500">
                <a:latin typeface="Inter Tight Medium"/>
                <a:ea typeface="Inter Tight Medium"/>
                <a:cs typeface="Inter Tight Medium"/>
                <a:sym typeface="Inter Tight Medium"/>
              </a:defRPr>
            </a:lvl3pPr>
            <a:lvl4pPr lvl="3">
              <a:spcBef>
                <a:spcPts val="0"/>
              </a:spcBef>
              <a:spcAft>
                <a:spcPts val="0"/>
              </a:spcAft>
              <a:buSzPts val="2500"/>
              <a:buFont typeface="Inter Tight Medium"/>
              <a:buNone/>
              <a:defRPr sz="2500">
                <a:latin typeface="Inter Tight Medium"/>
                <a:ea typeface="Inter Tight Medium"/>
                <a:cs typeface="Inter Tight Medium"/>
                <a:sym typeface="Inter Tight Medium"/>
              </a:defRPr>
            </a:lvl4pPr>
            <a:lvl5pPr lvl="4">
              <a:spcBef>
                <a:spcPts val="0"/>
              </a:spcBef>
              <a:spcAft>
                <a:spcPts val="0"/>
              </a:spcAft>
              <a:buSzPts val="2500"/>
              <a:buFont typeface="Inter Tight Medium"/>
              <a:buNone/>
              <a:defRPr sz="2500">
                <a:latin typeface="Inter Tight Medium"/>
                <a:ea typeface="Inter Tight Medium"/>
                <a:cs typeface="Inter Tight Medium"/>
                <a:sym typeface="Inter Tight Medium"/>
              </a:defRPr>
            </a:lvl5pPr>
            <a:lvl6pPr lvl="5">
              <a:spcBef>
                <a:spcPts val="0"/>
              </a:spcBef>
              <a:spcAft>
                <a:spcPts val="0"/>
              </a:spcAft>
              <a:buSzPts val="2500"/>
              <a:buFont typeface="Inter Tight Medium"/>
              <a:buNone/>
              <a:defRPr sz="2500">
                <a:latin typeface="Inter Tight Medium"/>
                <a:ea typeface="Inter Tight Medium"/>
                <a:cs typeface="Inter Tight Medium"/>
                <a:sym typeface="Inter Tight Medium"/>
              </a:defRPr>
            </a:lvl6pPr>
            <a:lvl7pPr lvl="6">
              <a:spcBef>
                <a:spcPts val="0"/>
              </a:spcBef>
              <a:spcAft>
                <a:spcPts val="0"/>
              </a:spcAft>
              <a:buSzPts val="2500"/>
              <a:buFont typeface="Inter Tight Medium"/>
              <a:buNone/>
              <a:defRPr sz="2500">
                <a:latin typeface="Inter Tight Medium"/>
                <a:ea typeface="Inter Tight Medium"/>
                <a:cs typeface="Inter Tight Medium"/>
                <a:sym typeface="Inter Tight Medium"/>
              </a:defRPr>
            </a:lvl7pPr>
            <a:lvl8pPr lvl="7">
              <a:spcBef>
                <a:spcPts val="0"/>
              </a:spcBef>
              <a:spcAft>
                <a:spcPts val="0"/>
              </a:spcAft>
              <a:buSzPts val="2500"/>
              <a:buFont typeface="Inter Tight Medium"/>
              <a:buNone/>
              <a:defRPr sz="2500">
                <a:latin typeface="Inter Tight Medium"/>
                <a:ea typeface="Inter Tight Medium"/>
                <a:cs typeface="Inter Tight Medium"/>
                <a:sym typeface="Inter Tight Medium"/>
              </a:defRPr>
            </a:lvl8pPr>
            <a:lvl9pPr lvl="8">
              <a:spcBef>
                <a:spcPts val="0"/>
              </a:spcBef>
              <a:spcAft>
                <a:spcPts val="0"/>
              </a:spcAft>
              <a:buSzPts val="2500"/>
              <a:buFont typeface="Inter Tight Medium"/>
              <a:buNone/>
              <a:defRPr sz="2500">
                <a:latin typeface="Inter Tight Medium"/>
                <a:ea typeface="Inter Tight Medium"/>
                <a:cs typeface="Inter Tight Medium"/>
                <a:sym typeface="Inter Tight Medium"/>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28" name="Shape 228"/>
        <p:cNvGrpSpPr/>
        <p:nvPr/>
      </p:nvGrpSpPr>
      <p:grpSpPr>
        <a:xfrm>
          <a:off x="0" y="0"/>
          <a:ext cx="0" cy="0"/>
          <a:chOff x="0" y="0"/>
          <a:chExt cx="0" cy="0"/>
        </a:xfrm>
      </p:grpSpPr>
      <p:sp>
        <p:nvSpPr>
          <p:cNvPr id="229" name="Google Shape;229;p34"/>
          <p:cNvSpPr txBox="1"/>
          <p:nvPr>
            <p:ph type="title"/>
          </p:nvPr>
        </p:nvSpPr>
        <p:spPr>
          <a:xfrm>
            <a:off x="311700" y="2150850"/>
            <a:ext cx="85206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30" name="Google Shape;230;p34"/>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_1">
    <p:spTree>
      <p:nvGrpSpPr>
        <p:cNvPr id="231" name="Shape 231"/>
        <p:cNvGrpSpPr/>
        <p:nvPr/>
      </p:nvGrpSpPr>
      <p:grpSpPr>
        <a:xfrm>
          <a:off x="0" y="0"/>
          <a:ext cx="0" cy="0"/>
          <a:chOff x="0" y="0"/>
          <a:chExt cx="0" cy="0"/>
        </a:xfrm>
      </p:grpSpPr>
      <p:sp>
        <p:nvSpPr>
          <p:cNvPr id="232" name="Google Shape;232;p35"/>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3" name="Google Shape;233;p35"/>
          <p:cNvSpPr txBox="1"/>
          <p:nvPr>
            <p:ph idx="1" type="body"/>
          </p:nvPr>
        </p:nvSpPr>
        <p:spPr>
          <a:xfrm>
            <a:off x="311700" y="1152475"/>
            <a:ext cx="8520600" cy="34164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34" name="Google Shape;234;p35"/>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235" name="Shape 235"/>
        <p:cNvGrpSpPr/>
        <p:nvPr/>
      </p:nvGrpSpPr>
      <p:grpSpPr>
        <a:xfrm>
          <a:off x="0" y="0"/>
          <a:ext cx="0" cy="0"/>
          <a:chOff x="0" y="0"/>
          <a:chExt cx="0" cy="0"/>
        </a:xfrm>
      </p:grpSpPr>
      <p:sp>
        <p:nvSpPr>
          <p:cNvPr id="236" name="Google Shape;236;p36"/>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7" name="Google Shape;237;p36"/>
          <p:cNvSpPr txBox="1"/>
          <p:nvPr>
            <p:ph idx="1" type="body"/>
          </p:nvPr>
        </p:nvSpPr>
        <p:spPr>
          <a:xfrm>
            <a:off x="3117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8" name="Google Shape;238;p36"/>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9" name="Google Shape;239;p36"/>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40" name="Shape 240"/>
        <p:cNvGrpSpPr/>
        <p:nvPr/>
      </p:nvGrpSpPr>
      <p:grpSpPr>
        <a:xfrm>
          <a:off x="0" y="0"/>
          <a:ext cx="0" cy="0"/>
          <a:chOff x="0" y="0"/>
          <a:chExt cx="0" cy="0"/>
        </a:xfrm>
      </p:grpSpPr>
      <p:sp>
        <p:nvSpPr>
          <p:cNvPr id="241" name="Google Shape;241;p37"/>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2" name="Google Shape;242;p37"/>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_3">
    <p:spTree>
      <p:nvGrpSpPr>
        <p:cNvPr id="243" name="Shape 243"/>
        <p:cNvGrpSpPr/>
        <p:nvPr/>
      </p:nvGrpSpPr>
      <p:grpSpPr>
        <a:xfrm>
          <a:off x="0" y="0"/>
          <a:ext cx="0" cy="0"/>
          <a:chOff x="0" y="0"/>
          <a:chExt cx="0" cy="0"/>
        </a:xfrm>
      </p:grpSpPr>
      <p:sp>
        <p:nvSpPr>
          <p:cNvPr id="244" name="Google Shape;244;p38"/>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45" name="Google Shape;245;p38"/>
          <p:cNvSpPr txBox="1"/>
          <p:nvPr>
            <p:ph idx="1" type="body"/>
          </p:nvPr>
        </p:nvSpPr>
        <p:spPr>
          <a:xfrm>
            <a:off x="311700" y="1389600"/>
            <a:ext cx="2808000" cy="3179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6" name="Google Shape;246;p38"/>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_1">
    <p:spTree>
      <p:nvGrpSpPr>
        <p:cNvPr id="247" name="Shape 247"/>
        <p:cNvGrpSpPr/>
        <p:nvPr/>
      </p:nvGrpSpPr>
      <p:grpSpPr>
        <a:xfrm>
          <a:off x="0" y="0"/>
          <a:ext cx="0" cy="0"/>
          <a:chOff x="0" y="0"/>
          <a:chExt cx="0" cy="0"/>
        </a:xfrm>
      </p:grpSpPr>
      <p:sp>
        <p:nvSpPr>
          <p:cNvPr id="248" name="Google Shape;248;p39"/>
          <p:cNvSpPr txBox="1"/>
          <p:nvPr>
            <p:ph type="title"/>
          </p:nvPr>
        </p:nvSpPr>
        <p:spPr>
          <a:xfrm>
            <a:off x="490250" y="450150"/>
            <a:ext cx="6367800" cy="4090800"/>
          </a:xfrm>
          <a:prstGeom prst="rect">
            <a:avLst/>
          </a:prstGeom>
        </p:spPr>
        <p:txBody>
          <a:bodyPr anchorCtr="0" anchor="ctr" bIns="91425" lIns="91425" spcFirstLastPara="1" rIns="91425" wrap="square" tIns="91425">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49" name="Google Shape;249;p39"/>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250" name="Shape 250"/>
        <p:cNvGrpSpPr/>
        <p:nvPr/>
      </p:nvGrpSpPr>
      <p:grpSpPr>
        <a:xfrm>
          <a:off x="0" y="0"/>
          <a:ext cx="0" cy="0"/>
          <a:chOff x="0" y="0"/>
          <a:chExt cx="0" cy="0"/>
        </a:xfrm>
      </p:grpSpPr>
      <p:sp>
        <p:nvSpPr>
          <p:cNvPr id="251" name="Google Shape;251;p40"/>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0"/>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53" name="Google Shape;253;p40"/>
          <p:cNvSpPr txBox="1"/>
          <p:nvPr>
            <p:ph idx="1" type="subTitle"/>
          </p:nvPr>
        </p:nvSpPr>
        <p:spPr>
          <a:xfrm>
            <a:off x="265500" y="2803075"/>
            <a:ext cx="4045200" cy="1235100"/>
          </a:xfrm>
          <a:prstGeom prst="rect">
            <a:avLst/>
          </a:prstGeom>
        </p:spPr>
        <p:txBody>
          <a:bodyPr anchorCtr="0" anchor="t" bIns="91425" lIns="91425" spcFirstLastPara="1" rIns="91425" wrap="square" tIns="91425">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254" name="Google Shape;254;p40"/>
          <p:cNvSpPr txBox="1"/>
          <p:nvPr>
            <p:ph idx="2" type="body"/>
          </p:nvPr>
        </p:nvSpPr>
        <p:spPr>
          <a:xfrm>
            <a:off x="4939500" y="724075"/>
            <a:ext cx="3837000" cy="3695100"/>
          </a:xfrm>
          <a:prstGeom prst="rect">
            <a:avLst/>
          </a:prstGeom>
        </p:spPr>
        <p:txBody>
          <a:bodyPr anchorCtr="0" anchor="ctr" bIns="91425" lIns="91425" spcFirstLastPara="1" rIns="91425" wrap="square" tIns="91425">
            <a:spAutoFit/>
          </a:bodyPr>
          <a:lstStyle>
            <a:lvl1pPr indent="-336550" lvl="0" marL="457200">
              <a:spcBef>
                <a:spcPts val="0"/>
              </a:spcBef>
              <a:spcAft>
                <a:spcPts val="0"/>
              </a:spcAft>
              <a:buClr>
                <a:schemeClr val="lt1"/>
              </a:buClr>
              <a:buSzPts val="1700"/>
              <a:buChar char="●"/>
              <a:defRPr>
                <a:solidFill>
                  <a:schemeClr val="lt1"/>
                </a:solidFill>
              </a:defRPr>
            </a:lvl1pPr>
            <a:lvl2pPr indent="-336550" lvl="1" marL="914400">
              <a:spcBef>
                <a:spcPts val="0"/>
              </a:spcBef>
              <a:spcAft>
                <a:spcPts val="0"/>
              </a:spcAft>
              <a:buClr>
                <a:schemeClr val="lt1"/>
              </a:buClr>
              <a:buSzPts val="1700"/>
              <a:buChar char="○"/>
              <a:defRPr>
                <a:solidFill>
                  <a:schemeClr val="lt1"/>
                </a:solidFill>
              </a:defRPr>
            </a:lvl2pPr>
            <a:lvl3pPr indent="-336550" lvl="2" marL="1371600">
              <a:spcBef>
                <a:spcPts val="0"/>
              </a:spcBef>
              <a:spcAft>
                <a:spcPts val="0"/>
              </a:spcAft>
              <a:buClr>
                <a:schemeClr val="lt1"/>
              </a:buClr>
              <a:buSzPts val="1700"/>
              <a:buChar char="■"/>
              <a:defRPr>
                <a:solidFill>
                  <a:schemeClr val="lt1"/>
                </a:solidFill>
              </a:defRPr>
            </a:lvl3pPr>
            <a:lvl4pPr indent="-336550" lvl="3" marL="1828800">
              <a:spcBef>
                <a:spcPts val="0"/>
              </a:spcBef>
              <a:spcAft>
                <a:spcPts val="0"/>
              </a:spcAft>
              <a:buClr>
                <a:schemeClr val="lt1"/>
              </a:buClr>
              <a:buSzPts val="1700"/>
              <a:buChar char="●"/>
              <a:defRPr>
                <a:solidFill>
                  <a:schemeClr val="lt1"/>
                </a:solidFill>
              </a:defRPr>
            </a:lvl4pPr>
            <a:lvl5pPr indent="-336550" lvl="4" marL="2286000">
              <a:spcBef>
                <a:spcPts val="0"/>
              </a:spcBef>
              <a:spcAft>
                <a:spcPts val="0"/>
              </a:spcAft>
              <a:buClr>
                <a:schemeClr val="lt1"/>
              </a:buClr>
              <a:buSzPts val="1700"/>
              <a:buChar char="○"/>
              <a:defRPr>
                <a:solidFill>
                  <a:schemeClr val="lt1"/>
                </a:solidFill>
              </a:defRPr>
            </a:lvl5pPr>
            <a:lvl6pPr indent="-336550" lvl="5" marL="2743200">
              <a:spcBef>
                <a:spcPts val="0"/>
              </a:spcBef>
              <a:spcAft>
                <a:spcPts val="0"/>
              </a:spcAft>
              <a:buClr>
                <a:schemeClr val="lt1"/>
              </a:buClr>
              <a:buSzPts val="1700"/>
              <a:buChar char="■"/>
              <a:defRPr>
                <a:solidFill>
                  <a:schemeClr val="lt1"/>
                </a:solidFill>
              </a:defRPr>
            </a:lvl6pPr>
            <a:lvl7pPr indent="-336550" lvl="6" marL="3200400">
              <a:spcBef>
                <a:spcPts val="0"/>
              </a:spcBef>
              <a:spcAft>
                <a:spcPts val="0"/>
              </a:spcAft>
              <a:buClr>
                <a:schemeClr val="lt1"/>
              </a:buClr>
              <a:buSzPts val="1700"/>
              <a:buChar char="●"/>
              <a:defRPr>
                <a:solidFill>
                  <a:schemeClr val="lt1"/>
                </a:solidFill>
              </a:defRPr>
            </a:lvl7pPr>
            <a:lvl8pPr indent="-336550" lvl="7" marL="3657600">
              <a:spcBef>
                <a:spcPts val="0"/>
              </a:spcBef>
              <a:spcAft>
                <a:spcPts val="0"/>
              </a:spcAft>
              <a:buClr>
                <a:schemeClr val="lt1"/>
              </a:buClr>
              <a:buSzPts val="1700"/>
              <a:buChar char="○"/>
              <a:defRPr>
                <a:solidFill>
                  <a:schemeClr val="lt1"/>
                </a:solidFill>
              </a:defRPr>
            </a:lvl8pPr>
            <a:lvl9pPr indent="-336550" lvl="8" marL="4114800">
              <a:spcBef>
                <a:spcPts val="0"/>
              </a:spcBef>
              <a:spcAft>
                <a:spcPts val="0"/>
              </a:spcAft>
              <a:buClr>
                <a:schemeClr val="lt1"/>
              </a:buClr>
              <a:buSzPts val="1700"/>
              <a:buChar char="■"/>
              <a:defRPr>
                <a:solidFill>
                  <a:schemeClr val="lt1"/>
                </a:solidFill>
              </a:defRPr>
            </a:lvl9pPr>
          </a:lstStyle>
          <a:p/>
        </p:txBody>
      </p:sp>
      <p:sp>
        <p:nvSpPr>
          <p:cNvPr id="255" name="Google Shape;255;p40"/>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_1">
    <p:spTree>
      <p:nvGrpSpPr>
        <p:cNvPr id="256" name="Shape 256"/>
        <p:cNvGrpSpPr/>
        <p:nvPr/>
      </p:nvGrpSpPr>
      <p:grpSpPr>
        <a:xfrm>
          <a:off x="0" y="0"/>
          <a:ext cx="0" cy="0"/>
          <a:chOff x="0" y="0"/>
          <a:chExt cx="0" cy="0"/>
        </a:xfrm>
      </p:grpSpPr>
      <p:sp>
        <p:nvSpPr>
          <p:cNvPr id="257" name="Google Shape;257;p41"/>
          <p:cNvSpPr txBox="1"/>
          <p:nvPr>
            <p:ph idx="1" type="body"/>
          </p:nvPr>
        </p:nvSpPr>
        <p:spPr>
          <a:xfrm>
            <a:off x="311700" y="4230575"/>
            <a:ext cx="5998800" cy="605100"/>
          </a:xfrm>
          <a:prstGeom prst="rect">
            <a:avLst/>
          </a:prstGeom>
        </p:spPr>
        <p:txBody>
          <a:bodyPr anchorCtr="0" anchor="ctr" bIns="91425" lIns="91425" spcFirstLastPara="1" rIns="91425" wrap="square" tIns="91425">
            <a:spAutoFit/>
          </a:bodyPr>
          <a:lstStyle>
            <a:lvl1pPr indent="-228600" lvl="0" marL="457200">
              <a:spcBef>
                <a:spcPts val="0"/>
              </a:spcBef>
              <a:spcAft>
                <a:spcPts val="0"/>
              </a:spcAft>
              <a:buSzPts val="1700"/>
              <a:buNone/>
              <a:defRPr/>
            </a:lvl1pPr>
          </a:lstStyle>
          <a:p/>
        </p:txBody>
      </p:sp>
      <p:sp>
        <p:nvSpPr>
          <p:cNvPr id="258" name="Google Shape;258;p41"/>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_1">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259" name="Shape 259"/>
        <p:cNvGrpSpPr/>
        <p:nvPr/>
      </p:nvGrpSpPr>
      <p:grpSpPr>
        <a:xfrm>
          <a:off x="0" y="0"/>
          <a:ext cx="0" cy="0"/>
          <a:chOff x="0" y="0"/>
          <a:chExt cx="0" cy="0"/>
        </a:xfrm>
      </p:grpSpPr>
      <p:sp>
        <p:nvSpPr>
          <p:cNvPr id="260" name="Google Shape;260;p4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61" name="Google Shape;261;p42"/>
          <p:cNvSpPr txBox="1"/>
          <p:nvPr>
            <p:ph idx="1" type="body"/>
          </p:nvPr>
        </p:nvSpPr>
        <p:spPr>
          <a:xfrm>
            <a:off x="311700" y="3152225"/>
            <a:ext cx="8520600" cy="1300800"/>
          </a:xfrm>
          <a:prstGeom prst="rect">
            <a:avLst/>
          </a:prstGeom>
        </p:spPr>
        <p:txBody>
          <a:bodyPr anchorCtr="0" anchor="t" bIns="91425" lIns="91425" spcFirstLastPara="1" rIns="91425" wrap="square" tIns="91425">
            <a:spAutoFit/>
          </a:bodyPr>
          <a:lstStyle>
            <a:lvl1pPr indent="-336550" lvl="0" marL="457200" algn="ctr">
              <a:spcBef>
                <a:spcPts val="0"/>
              </a:spcBef>
              <a:spcAft>
                <a:spcPts val="0"/>
              </a:spcAft>
              <a:buSzPts val="17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262" name="Google Shape;262;p42"/>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
    <p:spTree>
      <p:nvGrpSpPr>
        <p:cNvPr id="263" name="Shape 263"/>
        <p:cNvGrpSpPr/>
        <p:nvPr/>
      </p:nvGrpSpPr>
      <p:grpSpPr>
        <a:xfrm>
          <a:off x="0" y="0"/>
          <a:ext cx="0" cy="0"/>
          <a:chOff x="0" y="0"/>
          <a:chExt cx="0" cy="0"/>
        </a:xfrm>
      </p:grpSpPr>
      <p:sp>
        <p:nvSpPr>
          <p:cNvPr id="264" name="Google Shape;264;p43"/>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265" name="Shape 265"/>
        <p:cNvGrpSpPr/>
        <p:nvPr/>
      </p:nvGrpSpPr>
      <p:grpSpPr>
        <a:xfrm>
          <a:off x="0" y="0"/>
          <a:ext cx="0" cy="0"/>
          <a:chOff x="0" y="0"/>
          <a:chExt cx="0" cy="0"/>
        </a:xfrm>
      </p:grpSpPr>
      <p:sp>
        <p:nvSpPr>
          <p:cNvPr id="266" name="Google Shape;266;p44"/>
          <p:cNvSpPr txBox="1"/>
          <p:nvPr>
            <p:ph type="title"/>
          </p:nvPr>
        </p:nvSpPr>
        <p:spPr>
          <a:xfrm>
            <a:off x="677325" y="1832775"/>
            <a:ext cx="3217200" cy="1484100"/>
          </a:xfrm>
          <a:prstGeom prst="rect">
            <a:avLst/>
          </a:prstGeom>
        </p:spPr>
        <p:txBody>
          <a:bodyPr anchorCtr="0" anchor="ctr" bIns="91425" lIns="91425" spcFirstLastPara="1" rIns="91425" wrap="square" tIns="91425">
            <a:spAutoFit/>
          </a:bodyPr>
          <a:lstStyle>
            <a:lvl1pPr lvl="0">
              <a:spcBef>
                <a:spcPts val="0"/>
              </a:spcBef>
              <a:spcAft>
                <a:spcPts val="0"/>
              </a:spcAft>
              <a:buSzPts val="4200"/>
              <a:buNone/>
              <a:defRPr sz="4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7" name="Google Shape;267;p44"/>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68" name="Google Shape;268;p44"/>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69" name="Google Shape;269;p44"/>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70" name="Google Shape;270;p44"/>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71" name="Google Shape;271;p44"/>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72" name="Google Shape;272;p44"/>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73" name="Google Shape;273;p44"/>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274" name="Shape 274"/>
        <p:cNvGrpSpPr/>
        <p:nvPr/>
      </p:nvGrpSpPr>
      <p:grpSpPr>
        <a:xfrm>
          <a:off x="0" y="0"/>
          <a:ext cx="0" cy="0"/>
          <a:chOff x="0" y="0"/>
          <a:chExt cx="0" cy="0"/>
        </a:xfrm>
      </p:grpSpPr>
      <p:sp>
        <p:nvSpPr>
          <p:cNvPr id="275" name="Google Shape;275;p45"/>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6" name="Google Shape;276;p45"/>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77" name="Google Shape;277;p45"/>
          <p:cNvSpPr/>
          <p:nvPr>
            <p:ph idx="2" type="pic"/>
          </p:nvPr>
        </p:nvSpPr>
        <p:spPr>
          <a:xfrm>
            <a:off x="4992024" y="1152775"/>
            <a:ext cx="3840300" cy="3416400"/>
          </a:xfrm>
          <a:prstGeom prst="rect">
            <a:avLst/>
          </a:prstGeom>
          <a:noFill/>
          <a:ln>
            <a:noFill/>
          </a:ln>
        </p:spPr>
      </p:sp>
      <p:sp>
        <p:nvSpPr>
          <p:cNvPr id="278" name="Google Shape;278;p45"/>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
    <p:spTree>
      <p:nvGrpSpPr>
        <p:cNvPr id="279" name="Shape 279"/>
        <p:cNvGrpSpPr/>
        <p:nvPr/>
      </p:nvGrpSpPr>
      <p:grpSpPr>
        <a:xfrm>
          <a:off x="0" y="0"/>
          <a:ext cx="0" cy="0"/>
          <a:chOff x="0" y="0"/>
          <a:chExt cx="0" cy="0"/>
        </a:xfrm>
      </p:grpSpPr>
      <p:sp>
        <p:nvSpPr>
          <p:cNvPr id="280" name="Google Shape;280;p46"/>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81" name="Google Shape;281;p46"/>
          <p:cNvSpPr txBox="1"/>
          <p:nvPr>
            <p:ph type="title"/>
          </p:nvPr>
        </p:nvSpPr>
        <p:spPr>
          <a:xfrm>
            <a:off x="483175"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82" name="Google Shape;282;p46"/>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83" name="Google Shape;283;p46"/>
          <p:cNvSpPr txBox="1"/>
          <p:nvPr>
            <p:ph idx="2" type="body"/>
          </p:nvPr>
        </p:nvSpPr>
        <p:spPr>
          <a:xfrm>
            <a:off x="5048000" y="2237788"/>
            <a:ext cx="36198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84" name="Google Shape;284;p46"/>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85" name="Google Shape;285;p46"/>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286" name="Shape 286"/>
        <p:cNvGrpSpPr/>
        <p:nvPr/>
      </p:nvGrpSpPr>
      <p:grpSpPr>
        <a:xfrm>
          <a:off x="0" y="0"/>
          <a:ext cx="0" cy="0"/>
          <a:chOff x="0" y="0"/>
          <a:chExt cx="0" cy="0"/>
        </a:xfrm>
      </p:grpSpPr>
      <p:sp>
        <p:nvSpPr>
          <p:cNvPr id="287" name="Google Shape;287;p47"/>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88" name="Google Shape;288;p47"/>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89" name="Google Shape;289;p47"/>
          <p:cNvSpPr txBox="1"/>
          <p:nvPr>
            <p:ph idx="2" type="body"/>
          </p:nvPr>
        </p:nvSpPr>
        <p:spPr>
          <a:xfrm>
            <a:off x="3347725" y="2417500"/>
            <a:ext cx="24555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90" name="Google Shape;290;p47"/>
          <p:cNvSpPr txBox="1"/>
          <p:nvPr>
            <p:ph idx="3" type="body"/>
          </p:nvPr>
        </p:nvSpPr>
        <p:spPr>
          <a:xfrm>
            <a:off x="6212275" y="2417500"/>
            <a:ext cx="24555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91" name="Google Shape;291;p47"/>
          <p:cNvSpPr txBox="1"/>
          <p:nvPr>
            <p:ph type="title"/>
          </p:nvPr>
        </p:nvSpPr>
        <p:spPr>
          <a:xfrm>
            <a:off x="483175"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92" name="Google Shape;292;p47"/>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93" name="Google Shape;293;p47"/>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94" name="Google Shape;294;p47"/>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295" name="Shape 295"/>
        <p:cNvGrpSpPr/>
        <p:nvPr/>
      </p:nvGrpSpPr>
      <p:grpSpPr>
        <a:xfrm>
          <a:off x="0" y="0"/>
          <a:ext cx="0" cy="0"/>
          <a:chOff x="0" y="0"/>
          <a:chExt cx="0" cy="0"/>
        </a:xfrm>
      </p:grpSpPr>
      <p:sp>
        <p:nvSpPr>
          <p:cNvPr id="296" name="Google Shape;296;p48"/>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97" name="Google Shape;297;p48"/>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98" name="Google Shape;298;p48"/>
          <p:cNvSpPr txBox="1"/>
          <p:nvPr>
            <p:ph idx="2" type="body"/>
          </p:nvPr>
        </p:nvSpPr>
        <p:spPr>
          <a:xfrm>
            <a:off x="4938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99" name="Google Shape;299;p48"/>
          <p:cNvSpPr txBox="1"/>
          <p:nvPr>
            <p:ph idx="3" type="body"/>
          </p:nvPr>
        </p:nvSpPr>
        <p:spPr>
          <a:xfrm>
            <a:off x="366750" y="3648575"/>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300" name="Google Shape;300;p48"/>
          <p:cNvSpPr txBox="1"/>
          <p:nvPr>
            <p:ph idx="4" type="body"/>
          </p:nvPr>
        </p:nvSpPr>
        <p:spPr>
          <a:xfrm>
            <a:off x="4938750" y="3648575"/>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301" name="Google Shape;301;p48"/>
          <p:cNvSpPr txBox="1"/>
          <p:nvPr>
            <p:ph type="title"/>
          </p:nvPr>
        </p:nvSpPr>
        <p:spPr>
          <a:xfrm>
            <a:off x="366750"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2" name="Google Shape;302;p48"/>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03" name="Google Shape;303;p48"/>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04" name="Google Shape;304;p48"/>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05" name="Google Shape;305;p48"/>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306" name="Shape 306"/>
        <p:cNvGrpSpPr/>
        <p:nvPr/>
      </p:nvGrpSpPr>
      <p:grpSpPr>
        <a:xfrm>
          <a:off x="0" y="0"/>
          <a:ext cx="0" cy="0"/>
          <a:chOff x="0" y="0"/>
          <a:chExt cx="0" cy="0"/>
        </a:xfrm>
      </p:grpSpPr>
      <p:sp>
        <p:nvSpPr>
          <p:cNvPr id="307" name="Google Shape;307;p4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8" name="Google Shape;308;p49"/>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09" name="Google Shape;309;p49"/>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310" name="Shape 310"/>
        <p:cNvGrpSpPr/>
        <p:nvPr/>
      </p:nvGrpSpPr>
      <p:grpSpPr>
        <a:xfrm>
          <a:off x="0" y="0"/>
          <a:ext cx="0" cy="0"/>
          <a:chOff x="0" y="0"/>
          <a:chExt cx="0" cy="0"/>
        </a:xfrm>
      </p:grpSpPr>
      <p:sp>
        <p:nvSpPr>
          <p:cNvPr id="311" name="Google Shape;311;p50"/>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2" name="Google Shape;312;p50"/>
          <p:cNvSpPr/>
          <p:nvPr>
            <p:ph idx="2" type="pic"/>
          </p:nvPr>
        </p:nvSpPr>
        <p:spPr>
          <a:xfrm>
            <a:off x="4804825" y="1133300"/>
            <a:ext cx="4027500" cy="2392800"/>
          </a:xfrm>
          <a:prstGeom prst="rect">
            <a:avLst/>
          </a:prstGeom>
          <a:noFill/>
          <a:ln>
            <a:noFill/>
          </a:ln>
        </p:spPr>
      </p:sp>
      <p:sp>
        <p:nvSpPr>
          <p:cNvPr id="313" name="Google Shape;313;p50"/>
          <p:cNvSpPr/>
          <p:nvPr>
            <p:ph idx="3" type="pic"/>
          </p:nvPr>
        </p:nvSpPr>
        <p:spPr>
          <a:xfrm>
            <a:off x="311725" y="1133300"/>
            <a:ext cx="4027500" cy="2392800"/>
          </a:xfrm>
          <a:prstGeom prst="rect">
            <a:avLst/>
          </a:prstGeom>
          <a:noFill/>
          <a:ln>
            <a:noFill/>
          </a:ln>
        </p:spPr>
      </p:sp>
      <p:sp>
        <p:nvSpPr>
          <p:cNvPr id="314" name="Google Shape;314;p50"/>
          <p:cNvSpPr txBox="1"/>
          <p:nvPr>
            <p:ph idx="4" type="body"/>
          </p:nvPr>
        </p:nvSpPr>
        <p:spPr>
          <a:xfrm>
            <a:off x="4804825"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5" name="Google Shape;315;p50"/>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6" name="Google Shape;316;p50"/>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7" name="Google Shape;317;p50"/>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18" name="Google Shape;318;p50"/>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319" name="Shape 319"/>
        <p:cNvGrpSpPr/>
        <p:nvPr/>
      </p:nvGrpSpPr>
      <p:grpSpPr>
        <a:xfrm>
          <a:off x="0" y="0"/>
          <a:ext cx="0" cy="0"/>
          <a:chOff x="0" y="0"/>
          <a:chExt cx="0" cy="0"/>
        </a:xfrm>
      </p:grpSpPr>
      <p:sp>
        <p:nvSpPr>
          <p:cNvPr id="320" name="Google Shape;320;p51"/>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1" name="Google Shape;321;p51"/>
          <p:cNvSpPr/>
          <p:nvPr>
            <p:ph idx="2" type="pic"/>
          </p:nvPr>
        </p:nvSpPr>
        <p:spPr>
          <a:xfrm>
            <a:off x="6205225" y="1128325"/>
            <a:ext cx="2627100" cy="2273100"/>
          </a:xfrm>
          <a:prstGeom prst="rect">
            <a:avLst/>
          </a:prstGeom>
          <a:noFill/>
          <a:ln>
            <a:noFill/>
          </a:ln>
        </p:spPr>
      </p:sp>
      <p:sp>
        <p:nvSpPr>
          <p:cNvPr id="322" name="Google Shape;322;p51"/>
          <p:cNvSpPr/>
          <p:nvPr>
            <p:ph idx="3" type="pic"/>
          </p:nvPr>
        </p:nvSpPr>
        <p:spPr>
          <a:xfrm>
            <a:off x="311725" y="1128325"/>
            <a:ext cx="2627100" cy="2273100"/>
          </a:xfrm>
          <a:prstGeom prst="rect">
            <a:avLst/>
          </a:prstGeom>
          <a:noFill/>
          <a:ln>
            <a:noFill/>
          </a:ln>
        </p:spPr>
      </p:sp>
      <p:sp>
        <p:nvSpPr>
          <p:cNvPr id="323" name="Google Shape;323;p51"/>
          <p:cNvSpPr txBox="1"/>
          <p:nvPr>
            <p:ph idx="4" type="body"/>
          </p:nvPr>
        </p:nvSpPr>
        <p:spPr>
          <a:xfrm>
            <a:off x="6205225"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4" name="Google Shape;324;p51"/>
          <p:cNvSpPr/>
          <p:nvPr>
            <p:ph idx="5" type="pic"/>
          </p:nvPr>
        </p:nvSpPr>
        <p:spPr>
          <a:xfrm>
            <a:off x="3255250" y="1128325"/>
            <a:ext cx="2627100" cy="2273100"/>
          </a:xfrm>
          <a:prstGeom prst="rect">
            <a:avLst/>
          </a:prstGeom>
          <a:noFill/>
          <a:ln>
            <a:noFill/>
          </a:ln>
        </p:spPr>
      </p:sp>
      <p:sp>
        <p:nvSpPr>
          <p:cNvPr id="325" name="Google Shape;325;p51"/>
          <p:cNvSpPr txBox="1"/>
          <p:nvPr>
            <p:ph idx="6" type="body"/>
          </p:nvPr>
        </p:nvSpPr>
        <p:spPr>
          <a:xfrm>
            <a:off x="325525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6" name="Google Shape;326;p51"/>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27" name="Google Shape;327;p51"/>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8" name="Google Shape;328;p51"/>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29" name="Google Shape;329;p51"/>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30" name="Google Shape;330;p51"/>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331" name="Shape 331"/>
        <p:cNvGrpSpPr/>
        <p:nvPr/>
      </p:nvGrpSpPr>
      <p:grpSpPr>
        <a:xfrm>
          <a:off x="0" y="0"/>
          <a:ext cx="0" cy="0"/>
          <a:chOff x="0" y="0"/>
          <a:chExt cx="0" cy="0"/>
        </a:xfrm>
      </p:grpSpPr>
      <p:sp>
        <p:nvSpPr>
          <p:cNvPr id="332" name="Google Shape;332;p52"/>
          <p:cNvSpPr/>
          <p:nvPr>
            <p:ph idx="2" type="pic"/>
          </p:nvPr>
        </p:nvSpPr>
        <p:spPr>
          <a:xfrm>
            <a:off x="311700" y="445025"/>
            <a:ext cx="8520600" cy="4218300"/>
          </a:xfrm>
          <a:prstGeom prst="rect">
            <a:avLst/>
          </a:prstGeom>
          <a:noFill/>
          <a:ln>
            <a:noFill/>
          </a:ln>
        </p:spPr>
      </p:sp>
      <p:sp>
        <p:nvSpPr>
          <p:cNvPr id="333" name="Google Shape;333;p52"/>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334" name="Shape 334"/>
        <p:cNvGrpSpPr/>
        <p:nvPr/>
      </p:nvGrpSpPr>
      <p:grpSpPr>
        <a:xfrm>
          <a:off x="0" y="0"/>
          <a:ext cx="0" cy="0"/>
          <a:chOff x="0" y="0"/>
          <a:chExt cx="0" cy="0"/>
        </a:xfrm>
      </p:grpSpPr>
      <p:sp>
        <p:nvSpPr>
          <p:cNvPr id="335" name="Google Shape;335;p53"/>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36" name="Google Shape;336;p53"/>
          <p:cNvSpPr/>
          <p:nvPr>
            <p:ph idx="2" type="pic"/>
          </p:nvPr>
        </p:nvSpPr>
        <p:spPr>
          <a:xfrm>
            <a:off x="3389600" y="118913"/>
            <a:ext cx="1643700" cy="1535100"/>
          </a:xfrm>
          <a:prstGeom prst="rect">
            <a:avLst/>
          </a:prstGeom>
          <a:noFill/>
          <a:ln>
            <a:noFill/>
          </a:ln>
        </p:spPr>
      </p:sp>
      <p:sp>
        <p:nvSpPr>
          <p:cNvPr id="337" name="Google Shape;337;p53"/>
          <p:cNvSpPr/>
          <p:nvPr>
            <p:ph idx="3" type="pic"/>
          </p:nvPr>
        </p:nvSpPr>
        <p:spPr>
          <a:xfrm>
            <a:off x="5195935" y="118913"/>
            <a:ext cx="1643700" cy="1535100"/>
          </a:xfrm>
          <a:prstGeom prst="rect">
            <a:avLst/>
          </a:prstGeom>
          <a:noFill/>
          <a:ln>
            <a:noFill/>
          </a:ln>
        </p:spPr>
      </p:sp>
      <p:sp>
        <p:nvSpPr>
          <p:cNvPr id="338" name="Google Shape;338;p53"/>
          <p:cNvSpPr/>
          <p:nvPr>
            <p:ph idx="4" type="pic"/>
          </p:nvPr>
        </p:nvSpPr>
        <p:spPr>
          <a:xfrm>
            <a:off x="7002270" y="118913"/>
            <a:ext cx="1643700" cy="1535100"/>
          </a:xfrm>
          <a:prstGeom prst="rect">
            <a:avLst/>
          </a:prstGeom>
          <a:noFill/>
          <a:ln>
            <a:noFill/>
          </a:ln>
        </p:spPr>
      </p:sp>
      <p:sp>
        <p:nvSpPr>
          <p:cNvPr id="339" name="Google Shape;339;p53"/>
          <p:cNvSpPr/>
          <p:nvPr>
            <p:ph idx="5" type="pic"/>
          </p:nvPr>
        </p:nvSpPr>
        <p:spPr>
          <a:xfrm>
            <a:off x="3389588" y="1804212"/>
            <a:ext cx="1643700" cy="1535100"/>
          </a:xfrm>
          <a:prstGeom prst="rect">
            <a:avLst/>
          </a:prstGeom>
          <a:noFill/>
          <a:ln>
            <a:noFill/>
          </a:ln>
        </p:spPr>
      </p:sp>
      <p:sp>
        <p:nvSpPr>
          <p:cNvPr id="340" name="Google Shape;340;p53"/>
          <p:cNvSpPr/>
          <p:nvPr>
            <p:ph idx="6" type="pic"/>
          </p:nvPr>
        </p:nvSpPr>
        <p:spPr>
          <a:xfrm>
            <a:off x="5195922" y="1804212"/>
            <a:ext cx="1643700" cy="1535100"/>
          </a:xfrm>
          <a:prstGeom prst="rect">
            <a:avLst/>
          </a:prstGeom>
          <a:noFill/>
          <a:ln>
            <a:noFill/>
          </a:ln>
        </p:spPr>
      </p:sp>
      <p:sp>
        <p:nvSpPr>
          <p:cNvPr id="341" name="Google Shape;341;p53"/>
          <p:cNvSpPr/>
          <p:nvPr>
            <p:ph idx="7" type="pic"/>
          </p:nvPr>
        </p:nvSpPr>
        <p:spPr>
          <a:xfrm>
            <a:off x="7002257" y="1804212"/>
            <a:ext cx="1643700" cy="1535100"/>
          </a:xfrm>
          <a:prstGeom prst="rect">
            <a:avLst/>
          </a:prstGeom>
          <a:noFill/>
          <a:ln>
            <a:noFill/>
          </a:ln>
        </p:spPr>
      </p:sp>
      <p:sp>
        <p:nvSpPr>
          <p:cNvPr id="342" name="Google Shape;342;p53"/>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3" name="Google Shape;343;p53"/>
          <p:cNvSpPr/>
          <p:nvPr>
            <p:ph idx="8" type="pic"/>
          </p:nvPr>
        </p:nvSpPr>
        <p:spPr>
          <a:xfrm>
            <a:off x="3389588" y="3489487"/>
            <a:ext cx="1643700" cy="1535100"/>
          </a:xfrm>
          <a:prstGeom prst="rect">
            <a:avLst/>
          </a:prstGeom>
          <a:noFill/>
          <a:ln>
            <a:noFill/>
          </a:ln>
        </p:spPr>
      </p:sp>
      <p:sp>
        <p:nvSpPr>
          <p:cNvPr id="344" name="Google Shape;344;p53"/>
          <p:cNvSpPr/>
          <p:nvPr>
            <p:ph idx="9" type="pic"/>
          </p:nvPr>
        </p:nvSpPr>
        <p:spPr>
          <a:xfrm>
            <a:off x="5195922" y="3489487"/>
            <a:ext cx="1643700" cy="1535100"/>
          </a:xfrm>
          <a:prstGeom prst="rect">
            <a:avLst/>
          </a:prstGeom>
          <a:noFill/>
          <a:ln>
            <a:noFill/>
          </a:ln>
        </p:spPr>
      </p:sp>
      <p:sp>
        <p:nvSpPr>
          <p:cNvPr id="345" name="Google Shape;345;p53"/>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type="secHead">
  <p:cSld name="SECTION_HEADER">
    <p:bg>
      <p:bgPr>
        <a:solidFill>
          <a:schemeClr val="lt1"/>
        </a:solidFill>
      </p:bgPr>
    </p:bg>
    <p:spTree>
      <p:nvGrpSpPr>
        <p:cNvPr id="346" name="Shape 346"/>
        <p:cNvGrpSpPr/>
        <p:nvPr/>
      </p:nvGrpSpPr>
      <p:grpSpPr>
        <a:xfrm>
          <a:off x="0" y="0"/>
          <a:ext cx="0" cy="0"/>
          <a:chOff x="0" y="0"/>
          <a:chExt cx="0" cy="0"/>
        </a:xfrm>
      </p:grpSpPr>
      <p:grpSp>
        <p:nvGrpSpPr>
          <p:cNvPr id="347" name="Google Shape;347;p54"/>
          <p:cNvGrpSpPr/>
          <p:nvPr/>
        </p:nvGrpSpPr>
        <p:grpSpPr>
          <a:xfrm>
            <a:off x="75" y="256675"/>
            <a:ext cx="3798141" cy="1190474"/>
            <a:chOff x="75" y="256675"/>
            <a:chExt cx="3798141" cy="1190474"/>
          </a:xfrm>
        </p:grpSpPr>
        <p:sp>
          <p:nvSpPr>
            <p:cNvPr id="348" name="Google Shape;348;p54"/>
            <p:cNvSpPr/>
            <p:nvPr/>
          </p:nvSpPr>
          <p:spPr>
            <a:xfrm flipH="1" rot="10800000">
              <a:off x="75" y="256675"/>
              <a:ext cx="3798000" cy="1190400"/>
            </a:xfrm>
            <a:prstGeom prst="snip1Rect">
              <a:avLst>
                <a:gd fmla="val 35102"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sp>
          <p:nvSpPr>
            <p:cNvPr id="349" name="Google Shape;349;p54"/>
            <p:cNvSpPr/>
            <p:nvPr/>
          </p:nvSpPr>
          <p:spPr>
            <a:xfrm flipH="1" rot="-10795068">
              <a:off x="3380016" y="1028349"/>
              <a:ext cx="418200" cy="418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350" name="Google Shape;350;p54"/>
          <p:cNvSpPr txBox="1"/>
          <p:nvPr>
            <p:ph type="title"/>
          </p:nvPr>
        </p:nvSpPr>
        <p:spPr>
          <a:xfrm>
            <a:off x="333925" y="544250"/>
            <a:ext cx="3039900" cy="7212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1" name="Google Shape;351;p54"/>
          <p:cNvSpPr txBox="1"/>
          <p:nvPr>
            <p:ph idx="1" type="subTitle"/>
          </p:nvPr>
        </p:nvSpPr>
        <p:spPr>
          <a:xfrm>
            <a:off x="1149126" y="2348550"/>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352" name="Google Shape;352;p54"/>
          <p:cNvSpPr txBox="1"/>
          <p:nvPr>
            <p:ph idx="2" type="subTitle"/>
          </p:nvPr>
        </p:nvSpPr>
        <p:spPr>
          <a:xfrm>
            <a:off x="1149126" y="2802869"/>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353" name="Google Shape;353;p54"/>
          <p:cNvSpPr txBox="1"/>
          <p:nvPr>
            <p:ph idx="3" type="subTitle"/>
          </p:nvPr>
        </p:nvSpPr>
        <p:spPr>
          <a:xfrm>
            <a:off x="1149126" y="3257187"/>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354" name="Google Shape;354;p54"/>
          <p:cNvSpPr txBox="1"/>
          <p:nvPr>
            <p:ph idx="4" type="subTitle"/>
          </p:nvPr>
        </p:nvSpPr>
        <p:spPr>
          <a:xfrm>
            <a:off x="1149126" y="3711506"/>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355" name="Google Shape;355;p54"/>
          <p:cNvSpPr txBox="1"/>
          <p:nvPr>
            <p:ph idx="5" type="subTitle"/>
          </p:nvPr>
        </p:nvSpPr>
        <p:spPr>
          <a:xfrm>
            <a:off x="1149126" y="4165824"/>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356" name="Google Shape;356;p54"/>
          <p:cNvSpPr txBox="1"/>
          <p:nvPr>
            <p:ph idx="6" type="subTitle"/>
          </p:nvPr>
        </p:nvSpPr>
        <p:spPr>
          <a:xfrm>
            <a:off x="5327851" y="2348550"/>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357" name="Google Shape;357;p54"/>
          <p:cNvSpPr txBox="1"/>
          <p:nvPr>
            <p:ph idx="7" type="subTitle"/>
          </p:nvPr>
        </p:nvSpPr>
        <p:spPr>
          <a:xfrm>
            <a:off x="5327851" y="2802869"/>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358" name="Google Shape;358;p54"/>
          <p:cNvSpPr txBox="1"/>
          <p:nvPr>
            <p:ph idx="8" type="subTitle"/>
          </p:nvPr>
        </p:nvSpPr>
        <p:spPr>
          <a:xfrm>
            <a:off x="5327851" y="3257187"/>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359" name="Google Shape;359;p54"/>
          <p:cNvSpPr txBox="1"/>
          <p:nvPr>
            <p:ph idx="9" type="subTitle"/>
          </p:nvPr>
        </p:nvSpPr>
        <p:spPr>
          <a:xfrm>
            <a:off x="5327851" y="3711506"/>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360" name="Google Shape;360;p54"/>
          <p:cNvSpPr txBox="1"/>
          <p:nvPr>
            <p:ph idx="13" type="subTitle"/>
          </p:nvPr>
        </p:nvSpPr>
        <p:spPr>
          <a:xfrm>
            <a:off x="5327851" y="4165824"/>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s" type="tx">
  <p:cSld name="TITLE_AND_BODY">
    <p:bg>
      <p:bgPr>
        <a:solidFill>
          <a:schemeClr val="lt1"/>
        </a:solidFill>
      </p:bgPr>
    </p:bg>
    <p:spTree>
      <p:nvGrpSpPr>
        <p:cNvPr id="361" name="Shape 361"/>
        <p:cNvGrpSpPr/>
        <p:nvPr/>
      </p:nvGrpSpPr>
      <p:grpSpPr>
        <a:xfrm>
          <a:off x="0" y="0"/>
          <a:ext cx="0" cy="0"/>
          <a:chOff x="0" y="0"/>
          <a:chExt cx="0" cy="0"/>
        </a:xfrm>
      </p:grpSpPr>
      <p:sp>
        <p:nvSpPr>
          <p:cNvPr id="362" name="Google Shape;362;p55"/>
          <p:cNvSpPr/>
          <p:nvPr>
            <p:ph idx="2" type="pic"/>
          </p:nvPr>
        </p:nvSpPr>
        <p:spPr>
          <a:xfrm rot="299990">
            <a:off x="716131" y="2331244"/>
            <a:ext cx="3686628" cy="2455534"/>
          </a:xfrm>
          <a:prstGeom prst="snip1Rect">
            <a:avLst>
              <a:gd fmla="val 16667" name="adj"/>
            </a:avLst>
          </a:prstGeom>
          <a:noFill/>
          <a:ln>
            <a:noFill/>
          </a:ln>
        </p:spPr>
      </p:sp>
      <p:sp>
        <p:nvSpPr>
          <p:cNvPr id="363" name="Google Shape;363;p55"/>
          <p:cNvSpPr/>
          <p:nvPr>
            <p:ph idx="3" type="pic"/>
          </p:nvPr>
        </p:nvSpPr>
        <p:spPr>
          <a:xfrm rot="-300269">
            <a:off x="4741294" y="2331368"/>
            <a:ext cx="3686654" cy="2455534"/>
          </a:xfrm>
          <a:prstGeom prst="snip1Rect">
            <a:avLst>
              <a:gd fmla="val 16667" name="adj"/>
            </a:avLst>
          </a:prstGeom>
          <a:noFill/>
          <a:ln>
            <a:noFill/>
          </a:ln>
        </p:spPr>
      </p:sp>
      <p:sp>
        <p:nvSpPr>
          <p:cNvPr id="364" name="Google Shape;364;p55"/>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5" name="Google Shape;365;p55"/>
          <p:cNvSpPr txBox="1"/>
          <p:nvPr>
            <p:ph idx="1" type="body"/>
          </p:nvPr>
        </p:nvSpPr>
        <p:spPr>
          <a:xfrm>
            <a:off x="333925" y="1163150"/>
            <a:ext cx="8475600" cy="7080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366" name="Google Shape;366;p55"/>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lgn="r">
              <a:buNone/>
              <a:defRPr/>
            </a:lvl1pPr>
            <a:lvl2pPr lvl="1" algn="r">
              <a:buNone/>
              <a:defRPr/>
            </a:lvl2pPr>
            <a:lvl3pPr lvl="2" algn="r">
              <a:buNone/>
              <a:defRPr/>
            </a:lvl3pPr>
            <a:lvl4pPr lvl="3" algn="r">
              <a:buNone/>
              <a:defRPr/>
            </a:lvl4pPr>
            <a:lvl5pPr lvl="4" algn="r">
              <a:buNone/>
              <a:defRPr/>
            </a:lvl5pPr>
            <a:lvl6pPr lvl="5" algn="r">
              <a:buNone/>
              <a:defRPr/>
            </a:lvl6pPr>
            <a:lvl7pPr lvl="6" algn="r">
              <a:buNone/>
              <a:defRPr/>
            </a:lvl7pPr>
            <a:lvl8pPr lvl="7" algn="r">
              <a:buNone/>
              <a:defRPr/>
            </a:lvl8pPr>
            <a:lvl9pPr lvl="8" algn="r">
              <a:buNone/>
              <a:defRPr/>
            </a:lvl9pPr>
          </a:lstStyle>
          <a:p>
            <a:pPr indent="0" lvl="0" marL="0" rtl="0" algn="r">
              <a:spcBef>
                <a:spcPts val="0"/>
              </a:spcBef>
              <a:spcAft>
                <a:spcPts val="0"/>
              </a:spcAft>
              <a:buNone/>
            </a:pPr>
            <a:fld id="{00000000-1234-1234-1234-123412341234}" type="slidenum">
              <a:rPr lang="en"/>
              <a:t>‹#›</a:t>
            </a:fld>
            <a:endParaRPr/>
          </a:p>
        </p:txBody>
      </p:sp>
      <p:sp>
        <p:nvSpPr>
          <p:cNvPr id="367" name="Google Shape;367;p55"/>
          <p:cNvSpPr txBox="1"/>
          <p:nvPr>
            <p:ph idx="4"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368" name="Google Shape;368;p55"/>
          <p:cNvSpPr txBox="1"/>
          <p:nvPr>
            <p:ph idx="5"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ITLE_AND_BODY_1">
    <p:bg>
      <p:bgPr>
        <a:solidFill>
          <a:schemeClr val="lt1"/>
        </a:solidFill>
      </p:bgPr>
    </p:bg>
    <p:spTree>
      <p:nvGrpSpPr>
        <p:cNvPr id="369" name="Shape 369"/>
        <p:cNvGrpSpPr/>
        <p:nvPr/>
      </p:nvGrpSpPr>
      <p:grpSpPr>
        <a:xfrm>
          <a:off x="0" y="0"/>
          <a:ext cx="0" cy="0"/>
          <a:chOff x="0" y="0"/>
          <a:chExt cx="0" cy="0"/>
        </a:xfrm>
      </p:grpSpPr>
      <p:sp>
        <p:nvSpPr>
          <p:cNvPr id="370" name="Google Shape;370;p56"/>
          <p:cNvSpPr/>
          <p:nvPr>
            <p:ph idx="2" type="pic"/>
          </p:nvPr>
        </p:nvSpPr>
        <p:spPr>
          <a:xfrm rot="299990">
            <a:off x="716131" y="2331244"/>
            <a:ext cx="3686628" cy="2455534"/>
          </a:xfrm>
          <a:prstGeom prst="snip1Rect">
            <a:avLst>
              <a:gd fmla="val 16667" name="adj"/>
            </a:avLst>
          </a:prstGeom>
          <a:noFill/>
          <a:ln>
            <a:noFill/>
          </a:ln>
        </p:spPr>
      </p:sp>
      <p:sp>
        <p:nvSpPr>
          <p:cNvPr id="371" name="Google Shape;371;p56"/>
          <p:cNvSpPr/>
          <p:nvPr>
            <p:ph idx="3" type="pic"/>
          </p:nvPr>
        </p:nvSpPr>
        <p:spPr>
          <a:xfrm rot="-300269">
            <a:off x="4741294" y="2331368"/>
            <a:ext cx="3686654" cy="2455534"/>
          </a:xfrm>
          <a:prstGeom prst="snip1Rect">
            <a:avLst>
              <a:gd fmla="val 16667" name="adj"/>
            </a:avLst>
          </a:prstGeom>
          <a:noFill/>
          <a:ln>
            <a:noFill/>
          </a:ln>
        </p:spPr>
      </p:sp>
      <p:sp>
        <p:nvSpPr>
          <p:cNvPr id="372" name="Google Shape;372;p56"/>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3" name="Google Shape;373;p56"/>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lgn="r">
              <a:buNone/>
              <a:defRPr/>
            </a:lvl1pPr>
            <a:lvl2pPr lvl="1" algn="r">
              <a:buNone/>
              <a:defRPr/>
            </a:lvl2pPr>
            <a:lvl3pPr lvl="2" algn="r">
              <a:buNone/>
              <a:defRPr/>
            </a:lvl3pPr>
            <a:lvl4pPr lvl="3" algn="r">
              <a:buNone/>
              <a:defRPr/>
            </a:lvl4pPr>
            <a:lvl5pPr lvl="4" algn="r">
              <a:buNone/>
              <a:defRPr/>
            </a:lvl5pPr>
            <a:lvl6pPr lvl="5" algn="r">
              <a:buNone/>
              <a:defRPr/>
            </a:lvl6pPr>
            <a:lvl7pPr lvl="6" algn="r">
              <a:buNone/>
              <a:defRPr/>
            </a:lvl7pPr>
            <a:lvl8pPr lvl="7" algn="r">
              <a:buNone/>
              <a:defRPr/>
            </a:lvl8pPr>
            <a:lvl9pPr lvl="8" algn="r">
              <a:buNone/>
              <a:defRPr/>
            </a:lvl9pPr>
          </a:lstStyle>
          <a:p>
            <a:pPr indent="0" lvl="0" marL="0" rtl="0" algn="r">
              <a:spcBef>
                <a:spcPts val="0"/>
              </a:spcBef>
              <a:spcAft>
                <a:spcPts val="0"/>
              </a:spcAft>
              <a:buNone/>
            </a:pPr>
            <a:fld id="{00000000-1234-1234-1234-123412341234}" type="slidenum">
              <a:rPr lang="en"/>
              <a:t>‹#›</a:t>
            </a:fld>
            <a:endParaRPr/>
          </a:p>
        </p:txBody>
      </p:sp>
      <p:sp>
        <p:nvSpPr>
          <p:cNvPr id="374" name="Google Shape;374;p56"/>
          <p:cNvSpPr txBox="1"/>
          <p:nvPr>
            <p:ph idx="1" type="subTitle"/>
          </p:nvPr>
        </p:nvSpPr>
        <p:spPr>
          <a:xfrm>
            <a:off x="381082" y="1182925"/>
            <a:ext cx="41490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375" name="Google Shape;375;p56"/>
          <p:cNvSpPr txBox="1"/>
          <p:nvPr>
            <p:ph idx="4" type="body"/>
          </p:nvPr>
        </p:nvSpPr>
        <p:spPr>
          <a:xfrm>
            <a:off x="381082" y="1521627"/>
            <a:ext cx="41490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376" name="Google Shape;376;p56"/>
          <p:cNvSpPr txBox="1"/>
          <p:nvPr>
            <p:ph idx="5" type="subTitle"/>
          </p:nvPr>
        </p:nvSpPr>
        <p:spPr>
          <a:xfrm>
            <a:off x="4566932" y="1182925"/>
            <a:ext cx="41490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377" name="Google Shape;377;p56"/>
          <p:cNvSpPr txBox="1"/>
          <p:nvPr>
            <p:ph idx="6" type="body"/>
          </p:nvPr>
        </p:nvSpPr>
        <p:spPr>
          <a:xfrm>
            <a:off x="4566932" y="1521627"/>
            <a:ext cx="41490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378" name="Google Shape;378;p56"/>
          <p:cNvSpPr txBox="1"/>
          <p:nvPr>
            <p:ph idx="7"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379" name="Google Shape;379;p56"/>
          <p:cNvSpPr txBox="1"/>
          <p:nvPr>
            <p:ph idx="8"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type="twoColTx">
  <p:cSld name="TITLE_AND_TWO_COLUMNS">
    <p:bg>
      <p:bgPr>
        <a:solidFill>
          <a:schemeClr val="lt1"/>
        </a:solidFill>
      </p:bgPr>
    </p:bg>
    <p:spTree>
      <p:nvGrpSpPr>
        <p:cNvPr id="380" name="Shape 380"/>
        <p:cNvGrpSpPr/>
        <p:nvPr/>
      </p:nvGrpSpPr>
      <p:grpSpPr>
        <a:xfrm>
          <a:off x="0" y="0"/>
          <a:ext cx="0" cy="0"/>
          <a:chOff x="0" y="0"/>
          <a:chExt cx="0" cy="0"/>
        </a:xfrm>
      </p:grpSpPr>
      <p:grpSp>
        <p:nvGrpSpPr>
          <p:cNvPr id="381" name="Google Shape;381;p57"/>
          <p:cNvGrpSpPr/>
          <p:nvPr/>
        </p:nvGrpSpPr>
        <p:grpSpPr>
          <a:xfrm>
            <a:off x="0" y="-444900"/>
            <a:ext cx="9144000" cy="5588500"/>
            <a:chOff x="0" y="-444900"/>
            <a:chExt cx="9144000" cy="5588500"/>
          </a:xfrm>
        </p:grpSpPr>
        <p:grpSp>
          <p:nvGrpSpPr>
            <p:cNvPr id="382" name="Google Shape;382;p57"/>
            <p:cNvGrpSpPr/>
            <p:nvPr/>
          </p:nvGrpSpPr>
          <p:grpSpPr>
            <a:xfrm>
              <a:off x="0" y="100"/>
              <a:ext cx="9144000" cy="5143500"/>
              <a:chOff x="0" y="100"/>
              <a:chExt cx="9144000" cy="5143500"/>
            </a:xfrm>
          </p:grpSpPr>
          <p:sp>
            <p:nvSpPr>
              <p:cNvPr id="383" name="Google Shape;383;p57"/>
              <p:cNvSpPr/>
              <p:nvPr/>
            </p:nvSpPr>
            <p:spPr>
              <a:xfrm>
                <a:off x="0" y="100"/>
                <a:ext cx="9144000" cy="5143500"/>
              </a:xfrm>
              <a:prstGeom prst="snip1Rect">
                <a:avLst>
                  <a:gd fmla="val 40868"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384" name="Google Shape;384;p57"/>
              <p:cNvSpPr/>
              <p:nvPr/>
            </p:nvSpPr>
            <p:spPr>
              <a:xfrm rot="10800000">
                <a:off x="7036475" y="1219850"/>
                <a:ext cx="2107500" cy="186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grpSp>
        <p:sp>
          <p:nvSpPr>
            <p:cNvPr id="385" name="Google Shape;385;p57"/>
            <p:cNvSpPr/>
            <p:nvPr/>
          </p:nvSpPr>
          <p:spPr>
            <a:xfrm flipH="1" rot="4500068">
              <a:off x="7230762" y="-248045"/>
              <a:ext cx="1723726" cy="1714991"/>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386" name="Google Shape;386;p57"/>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87" name="Google Shape;387;p57"/>
          <p:cNvSpPr txBox="1"/>
          <p:nvPr>
            <p:ph type="title"/>
          </p:nvPr>
        </p:nvSpPr>
        <p:spPr>
          <a:xfrm>
            <a:off x="2479675" y="1637413"/>
            <a:ext cx="4184700" cy="572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88" name="Google Shape;388;p57"/>
          <p:cNvSpPr txBox="1"/>
          <p:nvPr>
            <p:ph idx="1" type="body"/>
          </p:nvPr>
        </p:nvSpPr>
        <p:spPr>
          <a:xfrm>
            <a:off x="2479675" y="2291377"/>
            <a:ext cx="4184700" cy="22881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Clr>
                <a:schemeClr val="lt1"/>
              </a:buClr>
              <a:buSzPts val="1700"/>
              <a:buChar char="●"/>
              <a:defRPr>
                <a:solidFill>
                  <a:schemeClr val="lt1"/>
                </a:solidFill>
              </a:defRPr>
            </a:lvl1pPr>
            <a:lvl2pPr indent="-336550" lvl="1" marL="914400">
              <a:spcBef>
                <a:spcPts val="0"/>
              </a:spcBef>
              <a:spcAft>
                <a:spcPts val="0"/>
              </a:spcAft>
              <a:buClr>
                <a:schemeClr val="lt1"/>
              </a:buClr>
              <a:buSzPts val="1700"/>
              <a:buChar char="○"/>
              <a:defRPr>
                <a:solidFill>
                  <a:schemeClr val="lt1"/>
                </a:solidFill>
              </a:defRPr>
            </a:lvl2pPr>
            <a:lvl3pPr indent="-336550" lvl="2" marL="1371600">
              <a:spcBef>
                <a:spcPts val="0"/>
              </a:spcBef>
              <a:spcAft>
                <a:spcPts val="0"/>
              </a:spcAft>
              <a:buClr>
                <a:schemeClr val="lt1"/>
              </a:buClr>
              <a:buSzPts val="1700"/>
              <a:buChar char="■"/>
              <a:defRPr>
                <a:solidFill>
                  <a:schemeClr val="lt1"/>
                </a:solidFill>
              </a:defRPr>
            </a:lvl3pPr>
            <a:lvl4pPr indent="-336550" lvl="3" marL="1828800">
              <a:spcBef>
                <a:spcPts val="0"/>
              </a:spcBef>
              <a:spcAft>
                <a:spcPts val="0"/>
              </a:spcAft>
              <a:buClr>
                <a:schemeClr val="lt1"/>
              </a:buClr>
              <a:buSzPts val="1700"/>
              <a:buChar char="●"/>
              <a:defRPr>
                <a:solidFill>
                  <a:schemeClr val="lt1"/>
                </a:solidFill>
              </a:defRPr>
            </a:lvl4pPr>
            <a:lvl5pPr indent="-336550" lvl="4" marL="2286000">
              <a:spcBef>
                <a:spcPts val="0"/>
              </a:spcBef>
              <a:spcAft>
                <a:spcPts val="0"/>
              </a:spcAft>
              <a:buClr>
                <a:schemeClr val="lt1"/>
              </a:buClr>
              <a:buSzPts val="1700"/>
              <a:buChar char="○"/>
              <a:defRPr>
                <a:solidFill>
                  <a:schemeClr val="lt1"/>
                </a:solidFill>
              </a:defRPr>
            </a:lvl5pPr>
            <a:lvl6pPr indent="-336550" lvl="5" marL="2743200">
              <a:spcBef>
                <a:spcPts val="0"/>
              </a:spcBef>
              <a:spcAft>
                <a:spcPts val="0"/>
              </a:spcAft>
              <a:buClr>
                <a:schemeClr val="lt1"/>
              </a:buClr>
              <a:buSzPts val="1700"/>
              <a:buChar char="■"/>
              <a:defRPr>
                <a:solidFill>
                  <a:schemeClr val="lt1"/>
                </a:solidFill>
              </a:defRPr>
            </a:lvl6pPr>
            <a:lvl7pPr indent="-336550" lvl="6" marL="3200400">
              <a:spcBef>
                <a:spcPts val="0"/>
              </a:spcBef>
              <a:spcAft>
                <a:spcPts val="0"/>
              </a:spcAft>
              <a:buClr>
                <a:schemeClr val="lt1"/>
              </a:buClr>
              <a:buSzPts val="1700"/>
              <a:buChar char="●"/>
              <a:defRPr>
                <a:solidFill>
                  <a:schemeClr val="lt1"/>
                </a:solidFill>
              </a:defRPr>
            </a:lvl7pPr>
            <a:lvl8pPr indent="-336550" lvl="7" marL="3657600">
              <a:spcBef>
                <a:spcPts val="0"/>
              </a:spcBef>
              <a:spcAft>
                <a:spcPts val="0"/>
              </a:spcAft>
              <a:buClr>
                <a:schemeClr val="lt1"/>
              </a:buClr>
              <a:buSzPts val="1700"/>
              <a:buChar char="○"/>
              <a:defRPr>
                <a:solidFill>
                  <a:schemeClr val="lt1"/>
                </a:solidFill>
              </a:defRPr>
            </a:lvl8pPr>
            <a:lvl9pPr indent="-336550" lvl="8" marL="4114800">
              <a:spcBef>
                <a:spcPts val="0"/>
              </a:spcBef>
              <a:spcAft>
                <a:spcPts val="0"/>
              </a:spcAft>
              <a:buClr>
                <a:schemeClr val="lt1"/>
              </a:buClr>
              <a:buSzPts val="1700"/>
              <a:buChar char="■"/>
              <a:defRPr>
                <a:solidFill>
                  <a:schemeClr val="lt1"/>
                </a:solidFill>
              </a:defRPr>
            </a:lvl9pPr>
          </a:lstStyle>
          <a:p/>
        </p:txBody>
      </p:sp>
      <p:sp>
        <p:nvSpPr>
          <p:cNvPr id="389" name="Google Shape;389;p57"/>
          <p:cNvSpPr txBox="1"/>
          <p:nvPr>
            <p:ph idx="2"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390" name="Google Shape;390;p57"/>
          <p:cNvSpPr txBox="1"/>
          <p:nvPr>
            <p:ph idx="3"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type="titleOnly">
  <p:cSld name="TITLE_ONLY">
    <p:bg>
      <p:bgPr>
        <a:solidFill>
          <a:schemeClr val="lt1"/>
        </a:solidFill>
      </p:bgPr>
    </p:bg>
    <p:spTree>
      <p:nvGrpSpPr>
        <p:cNvPr id="391" name="Shape 391"/>
        <p:cNvGrpSpPr/>
        <p:nvPr/>
      </p:nvGrpSpPr>
      <p:grpSpPr>
        <a:xfrm>
          <a:off x="0" y="0"/>
          <a:ext cx="0" cy="0"/>
          <a:chOff x="0" y="0"/>
          <a:chExt cx="0" cy="0"/>
        </a:xfrm>
      </p:grpSpPr>
      <p:sp>
        <p:nvSpPr>
          <p:cNvPr id="392" name="Google Shape;392;p58"/>
          <p:cNvSpPr/>
          <p:nvPr>
            <p:ph idx="2" type="pic"/>
          </p:nvPr>
        </p:nvSpPr>
        <p:spPr>
          <a:xfrm rot="299866">
            <a:off x="764484" y="2679783"/>
            <a:ext cx="1938771" cy="1938771"/>
          </a:xfrm>
          <a:prstGeom prst="snip1Rect">
            <a:avLst>
              <a:gd fmla="val 16667" name="adj"/>
            </a:avLst>
          </a:prstGeom>
          <a:noFill/>
          <a:ln>
            <a:noFill/>
          </a:ln>
        </p:spPr>
      </p:sp>
      <p:sp>
        <p:nvSpPr>
          <p:cNvPr id="393" name="Google Shape;393;p58"/>
          <p:cNvSpPr/>
          <p:nvPr>
            <p:ph idx="3" type="pic"/>
          </p:nvPr>
        </p:nvSpPr>
        <p:spPr>
          <a:xfrm rot="-299913">
            <a:off x="3602840" y="2620826"/>
            <a:ext cx="1938472" cy="1938472"/>
          </a:xfrm>
          <a:prstGeom prst="snip1Rect">
            <a:avLst>
              <a:gd fmla="val 16667" name="adj"/>
            </a:avLst>
          </a:prstGeom>
          <a:noFill/>
          <a:ln>
            <a:noFill/>
          </a:ln>
        </p:spPr>
      </p:sp>
      <p:sp>
        <p:nvSpPr>
          <p:cNvPr id="394" name="Google Shape;394;p58"/>
          <p:cNvSpPr/>
          <p:nvPr>
            <p:ph idx="4" type="pic"/>
          </p:nvPr>
        </p:nvSpPr>
        <p:spPr>
          <a:xfrm rot="299913">
            <a:off x="6440891" y="2679947"/>
            <a:ext cx="1938472" cy="1938472"/>
          </a:xfrm>
          <a:prstGeom prst="snip1Rect">
            <a:avLst>
              <a:gd fmla="val 16667" name="adj"/>
            </a:avLst>
          </a:prstGeom>
          <a:noFill/>
          <a:ln>
            <a:noFill/>
          </a:ln>
        </p:spPr>
      </p:sp>
      <p:sp>
        <p:nvSpPr>
          <p:cNvPr id="395" name="Google Shape;395;p58"/>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96" name="Google Shape;396;p58"/>
          <p:cNvSpPr txBox="1"/>
          <p:nvPr>
            <p:ph idx="1" type="subTitle"/>
          </p:nvPr>
        </p:nvSpPr>
        <p:spPr>
          <a:xfrm>
            <a:off x="381063" y="1182922"/>
            <a:ext cx="27054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397" name="Google Shape;397;p58"/>
          <p:cNvSpPr txBox="1"/>
          <p:nvPr>
            <p:ph idx="5" type="body"/>
          </p:nvPr>
        </p:nvSpPr>
        <p:spPr>
          <a:xfrm>
            <a:off x="381063" y="1521625"/>
            <a:ext cx="27054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398" name="Google Shape;398;p58"/>
          <p:cNvSpPr txBox="1"/>
          <p:nvPr>
            <p:ph idx="6" type="subTitle"/>
          </p:nvPr>
        </p:nvSpPr>
        <p:spPr>
          <a:xfrm>
            <a:off x="3219300" y="1182922"/>
            <a:ext cx="27054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399" name="Google Shape;399;p58"/>
          <p:cNvSpPr txBox="1"/>
          <p:nvPr>
            <p:ph idx="7" type="body"/>
          </p:nvPr>
        </p:nvSpPr>
        <p:spPr>
          <a:xfrm>
            <a:off x="3219300" y="1521625"/>
            <a:ext cx="27054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400" name="Google Shape;400;p58"/>
          <p:cNvSpPr txBox="1"/>
          <p:nvPr>
            <p:ph idx="8" type="subTitle"/>
          </p:nvPr>
        </p:nvSpPr>
        <p:spPr>
          <a:xfrm>
            <a:off x="6057538" y="1182922"/>
            <a:ext cx="27054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401" name="Google Shape;401;p58"/>
          <p:cNvSpPr txBox="1"/>
          <p:nvPr>
            <p:ph idx="9" type="body"/>
          </p:nvPr>
        </p:nvSpPr>
        <p:spPr>
          <a:xfrm>
            <a:off x="6057538" y="1521625"/>
            <a:ext cx="27054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402" name="Google Shape;402;p58"/>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3" name="Google Shape;403;p58"/>
          <p:cNvSpPr txBox="1"/>
          <p:nvPr>
            <p:ph idx="1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404" name="Google Shape;404;p58"/>
          <p:cNvSpPr txBox="1"/>
          <p:nvPr>
            <p:ph idx="1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 1">
  <p:cSld name="ONE_COLUMN_TEXT">
    <p:bg>
      <p:bgPr>
        <a:solidFill>
          <a:schemeClr val="lt1"/>
        </a:solidFill>
      </p:bgPr>
    </p:bg>
    <p:spTree>
      <p:nvGrpSpPr>
        <p:cNvPr id="405" name="Shape 405"/>
        <p:cNvGrpSpPr/>
        <p:nvPr/>
      </p:nvGrpSpPr>
      <p:grpSpPr>
        <a:xfrm>
          <a:off x="0" y="0"/>
          <a:ext cx="0" cy="0"/>
          <a:chOff x="0" y="0"/>
          <a:chExt cx="0" cy="0"/>
        </a:xfrm>
      </p:grpSpPr>
      <p:sp>
        <p:nvSpPr>
          <p:cNvPr id="406" name="Google Shape;406;p59"/>
          <p:cNvSpPr/>
          <p:nvPr>
            <p:ph idx="2" type="pic"/>
          </p:nvPr>
        </p:nvSpPr>
        <p:spPr>
          <a:xfrm>
            <a:off x="434125" y="2147825"/>
            <a:ext cx="8275200" cy="2679300"/>
          </a:xfrm>
          <a:prstGeom prst="snip1Rect">
            <a:avLst>
              <a:gd fmla="val 29467" name="adj"/>
            </a:avLst>
          </a:prstGeom>
          <a:noFill/>
          <a:ln>
            <a:noFill/>
          </a:ln>
        </p:spPr>
      </p:sp>
      <p:sp>
        <p:nvSpPr>
          <p:cNvPr id="407" name="Google Shape;407;p59"/>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08" name="Google Shape;408;p59"/>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9" name="Google Shape;409;p59"/>
          <p:cNvSpPr txBox="1"/>
          <p:nvPr>
            <p:ph idx="1" type="body"/>
          </p:nvPr>
        </p:nvSpPr>
        <p:spPr>
          <a:xfrm>
            <a:off x="333925" y="1163150"/>
            <a:ext cx="8475600" cy="7080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10" name="Google Shape;410;p59"/>
          <p:cNvSpPr txBox="1"/>
          <p:nvPr>
            <p:ph idx="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411" name="Google Shape;411;p59"/>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extLst>
    <p:ext uri="{DCECCB84-F9BA-43D5-87BE-67443E8EF086}">
      <p15:sldGuideLst>
        <p15:guide id="1" pos="273">
          <p15:clr>
            <a:srgbClr val="E46962"/>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active pop-up left">
  <p:cSld name="ONE_COLUMN_TEXT_1">
    <p:bg>
      <p:bgPr>
        <a:solidFill>
          <a:schemeClr val="lt1"/>
        </a:solidFill>
      </p:bgPr>
    </p:bg>
    <p:spTree>
      <p:nvGrpSpPr>
        <p:cNvPr id="412" name="Shape 412"/>
        <p:cNvGrpSpPr/>
        <p:nvPr/>
      </p:nvGrpSpPr>
      <p:grpSpPr>
        <a:xfrm>
          <a:off x="0" y="0"/>
          <a:ext cx="0" cy="0"/>
          <a:chOff x="0" y="0"/>
          <a:chExt cx="0" cy="0"/>
        </a:xfrm>
      </p:grpSpPr>
      <p:grpSp>
        <p:nvGrpSpPr>
          <p:cNvPr id="413" name="Google Shape;413;p60"/>
          <p:cNvGrpSpPr/>
          <p:nvPr/>
        </p:nvGrpSpPr>
        <p:grpSpPr>
          <a:xfrm>
            <a:off x="433788" y="1202208"/>
            <a:ext cx="2632899" cy="904617"/>
            <a:chOff x="433788" y="1202208"/>
            <a:chExt cx="2632899" cy="904617"/>
          </a:xfrm>
        </p:grpSpPr>
        <p:sp>
          <p:nvSpPr>
            <p:cNvPr id="414" name="Google Shape;414;p60"/>
            <p:cNvSpPr/>
            <p:nvPr/>
          </p:nvSpPr>
          <p:spPr>
            <a:xfrm>
              <a:off x="433788" y="1202325"/>
              <a:ext cx="2632800" cy="904500"/>
            </a:xfrm>
            <a:prstGeom prst="snip1Rect">
              <a:avLst>
                <a:gd fmla="val 35102"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sp>
          <p:nvSpPr>
            <p:cNvPr id="415" name="Google Shape;415;p60"/>
            <p:cNvSpPr/>
            <p:nvPr/>
          </p:nvSpPr>
          <p:spPr>
            <a:xfrm rot="-6523">
              <a:off x="2750486" y="1202508"/>
              <a:ext cx="316201" cy="318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416" name="Google Shape;416;p60"/>
          <p:cNvSpPr txBox="1"/>
          <p:nvPr>
            <p:ph idx="1" type="subTitle"/>
          </p:nvPr>
        </p:nvSpPr>
        <p:spPr>
          <a:xfrm>
            <a:off x="437000" y="1202200"/>
            <a:ext cx="2322900" cy="354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p:txBody>
      </p:sp>
      <p:sp>
        <p:nvSpPr>
          <p:cNvPr id="417" name="Google Shape;417;p60"/>
          <p:cNvSpPr txBox="1"/>
          <p:nvPr>
            <p:ph idx="2" type="body"/>
          </p:nvPr>
        </p:nvSpPr>
        <p:spPr>
          <a:xfrm>
            <a:off x="437000" y="1460325"/>
            <a:ext cx="26328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0"/>
              </a:spcBef>
              <a:spcAft>
                <a:spcPts val="0"/>
              </a:spcAft>
              <a:buClr>
                <a:schemeClr val="lt1"/>
              </a:buClr>
              <a:buSzPts val="1000"/>
              <a:buChar char="○"/>
              <a:defRPr sz="1000">
                <a:solidFill>
                  <a:schemeClr val="lt1"/>
                </a:solidFill>
              </a:defRPr>
            </a:lvl2pPr>
            <a:lvl3pPr indent="-292100" lvl="2" marL="1371600">
              <a:spcBef>
                <a:spcPts val="0"/>
              </a:spcBef>
              <a:spcAft>
                <a:spcPts val="0"/>
              </a:spcAft>
              <a:buClr>
                <a:schemeClr val="lt1"/>
              </a:buClr>
              <a:buSzPts val="1000"/>
              <a:buChar char="■"/>
              <a:defRPr sz="1000">
                <a:solidFill>
                  <a:schemeClr val="lt1"/>
                </a:solidFill>
              </a:defRPr>
            </a:lvl3pPr>
            <a:lvl4pPr indent="-292100" lvl="3" marL="1828800">
              <a:spcBef>
                <a:spcPts val="0"/>
              </a:spcBef>
              <a:spcAft>
                <a:spcPts val="0"/>
              </a:spcAft>
              <a:buClr>
                <a:schemeClr val="lt1"/>
              </a:buClr>
              <a:buSzPts val="1000"/>
              <a:buChar char="●"/>
              <a:defRPr sz="1000">
                <a:solidFill>
                  <a:schemeClr val="lt1"/>
                </a:solidFill>
              </a:defRPr>
            </a:lvl4pPr>
            <a:lvl5pPr indent="-292100" lvl="4" marL="2286000">
              <a:spcBef>
                <a:spcPts val="0"/>
              </a:spcBef>
              <a:spcAft>
                <a:spcPts val="0"/>
              </a:spcAft>
              <a:buClr>
                <a:schemeClr val="lt1"/>
              </a:buClr>
              <a:buSzPts val="1000"/>
              <a:buChar char="○"/>
              <a:defRPr sz="1000">
                <a:solidFill>
                  <a:schemeClr val="lt1"/>
                </a:solidFill>
              </a:defRPr>
            </a:lvl5pPr>
            <a:lvl6pPr indent="-292100" lvl="5" marL="2743200">
              <a:spcBef>
                <a:spcPts val="0"/>
              </a:spcBef>
              <a:spcAft>
                <a:spcPts val="0"/>
              </a:spcAft>
              <a:buClr>
                <a:schemeClr val="lt1"/>
              </a:buClr>
              <a:buSzPts val="1000"/>
              <a:buChar char="■"/>
              <a:defRPr sz="1000">
                <a:solidFill>
                  <a:schemeClr val="lt1"/>
                </a:solidFill>
              </a:defRPr>
            </a:lvl6pPr>
            <a:lvl7pPr indent="-292100" lvl="6" marL="3200400">
              <a:spcBef>
                <a:spcPts val="0"/>
              </a:spcBef>
              <a:spcAft>
                <a:spcPts val="0"/>
              </a:spcAft>
              <a:buClr>
                <a:schemeClr val="lt1"/>
              </a:buClr>
              <a:buSzPts val="1000"/>
              <a:buChar char="●"/>
              <a:defRPr sz="1000">
                <a:solidFill>
                  <a:schemeClr val="lt1"/>
                </a:solidFill>
              </a:defRPr>
            </a:lvl7pPr>
            <a:lvl8pPr indent="-292100" lvl="7" marL="3657600">
              <a:spcBef>
                <a:spcPts val="0"/>
              </a:spcBef>
              <a:spcAft>
                <a:spcPts val="0"/>
              </a:spcAft>
              <a:buClr>
                <a:schemeClr val="lt1"/>
              </a:buClr>
              <a:buSzPts val="1000"/>
              <a:buChar char="○"/>
              <a:defRPr sz="1000">
                <a:solidFill>
                  <a:schemeClr val="lt1"/>
                </a:solidFill>
              </a:defRPr>
            </a:lvl8pPr>
            <a:lvl9pPr indent="-292100" lvl="8" marL="4114800">
              <a:spcBef>
                <a:spcPts val="0"/>
              </a:spcBef>
              <a:spcAft>
                <a:spcPts val="0"/>
              </a:spcAft>
              <a:buClr>
                <a:schemeClr val="lt1"/>
              </a:buClr>
              <a:buSzPts val="1000"/>
              <a:buChar char="■"/>
              <a:defRPr sz="1000">
                <a:solidFill>
                  <a:schemeClr val="lt1"/>
                </a:solidFill>
              </a:defRPr>
            </a:lvl9pPr>
          </a:lstStyle>
          <a:p/>
        </p:txBody>
      </p:sp>
      <p:sp>
        <p:nvSpPr>
          <p:cNvPr id="418" name="Google Shape;418;p60"/>
          <p:cNvSpPr/>
          <p:nvPr>
            <p:ph idx="3" type="pic"/>
          </p:nvPr>
        </p:nvSpPr>
        <p:spPr>
          <a:xfrm>
            <a:off x="434125" y="2147825"/>
            <a:ext cx="8275200" cy="2679300"/>
          </a:xfrm>
          <a:prstGeom prst="snip1Rect">
            <a:avLst>
              <a:gd fmla="val 29467" name="adj"/>
            </a:avLst>
          </a:prstGeom>
          <a:noFill/>
          <a:ln>
            <a:noFill/>
          </a:ln>
        </p:spPr>
      </p:sp>
      <p:sp>
        <p:nvSpPr>
          <p:cNvPr id="419" name="Google Shape;419;p60"/>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20" name="Google Shape;420;p60"/>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21" name="Google Shape;421;p60"/>
          <p:cNvSpPr txBox="1"/>
          <p:nvPr>
            <p:ph idx="4"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422" name="Google Shape;422;p60"/>
          <p:cNvSpPr txBox="1"/>
          <p:nvPr>
            <p:ph idx="5"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extLst>
    <p:ext uri="{DCECCB84-F9BA-43D5-87BE-67443E8EF086}">
      <p15:sldGuideLst>
        <p15:guide id="1" pos="273">
          <p15:clr>
            <a:srgbClr val="E46962"/>
          </p15:clr>
        </p15:guide>
        <p15:guide id="2" orient="horz" pos="1353">
          <p15:clr>
            <a:srgbClr val="E46962"/>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active pop-up middle">
  <p:cSld name="ONE_COLUMN_TEXT_1_2">
    <p:bg>
      <p:bgPr>
        <a:solidFill>
          <a:schemeClr val="lt1"/>
        </a:solidFill>
      </p:bgPr>
    </p:bg>
    <p:spTree>
      <p:nvGrpSpPr>
        <p:cNvPr id="423" name="Shape 423"/>
        <p:cNvGrpSpPr/>
        <p:nvPr/>
      </p:nvGrpSpPr>
      <p:grpSpPr>
        <a:xfrm>
          <a:off x="0" y="0"/>
          <a:ext cx="0" cy="0"/>
          <a:chOff x="0" y="0"/>
          <a:chExt cx="0" cy="0"/>
        </a:xfrm>
      </p:grpSpPr>
      <p:grpSp>
        <p:nvGrpSpPr>
          <p:cNvPr id="424" name="Google Shape;424;p61"/>
          <p:cNvGrpSpPr/>
          <p:nvPr/>
        </p:nvGrpSpPr>
        <p:grpSpPr>
          <a:xfrm>
            <a:off x="3253950" y="1202208"/>
            <a:ext cx="2632899" cy="904617"/>
            <a:chOff x="3253950" y="1202208"/>
            <a:chExt cx="2632899" cy="904617"/>
          </a:xfrm>
        </p:grpSpPr>
        <p:sp>
          <p:nvSpPr>
            <p:cNvPr id="425" name="Google Shape;425;p61"/>
            <p:cNvSpPr/>
            <p:nvPr/>
          </p:nvSpPr>
          <p:spPr>
            <a:xfrm>
              <a:off x="3253950" y="1202325"/>
              <a:ext cx="2632800" cy="904500"/>
            </a:xfrm>
            <a:prstGeom prst="snip1Rect">
              <a:avLst>
                <a:gd fmla="val 35102"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426" name="Google Shape;426;p61"/>
            <p:cNvSpPr/>
            <p:nvPr/>
          </p:nvSpPr>
          <p:spPr>
            <a:xfrm rot="-6523">
              <a:off x="5570649" y="1202508"/>
              <a:ext cx="316201" cy="318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427" name="Google Shape;427;p61"/>
          <p:cNvSpPr txBox="1"/>
          <p:nvPr>
            <p:ph idx="1" type="subTitle"/>
          </p:nvPr>
        </p:nvSpPr>
        <p:spPr>
          <a:xfrm>
            <a:off x="3257163" y="1202200"/>
            <a:ext cx="2322900" cy="354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p:txBody>
      </p:sp>
      <p:sp>
        <p:nvSpPr>
          <p:cNvPr id="428" name="Google Shape;428;p61"/>
          <p:cNvSpPr txBox="1"/>
          <p:nvPr>
            <p:ph idx="2" type="body"/>
          </p:nvPr>
        </p:nvSpPr>
        <p:spPr>
          <a:xfrm>
            <a:off x="3257163" y="1460325"/>
            <a:ext cx="26328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0"/>
              </a:spcBef>
              <a:spcAft>
                <a:spcPts val="0"/>
              </a:spcAft>
              <a:buClr>
                <a:schemeClr val="lt1"/>
              </a:buClr>
              <a:buSzPts val="1000"/>
              <a:buChar char="○"/>
              <a:defRPr sz="1000">
                <a:solidFill>
                  <a:schemeClr val="lt1"/>
                </a:solidFill>
              </a:defRPr>
            </a:lvl2pPr>
            <a:lvl3pPr indent="-292100" lvl="2" marL="1371600">
              <a:spcBef>
                <a:spcPts val="0"/>
              </a:spcBef>
              <a:spcAft>
                <a:spcPts val="0"/>
              </a:spcAft>
              <a:buClr>
                <a:schemeClr val="lt1"/>
              </a:buClr>
              <a:buSzPts val="1000"/>
              <a:buChar char="■"/>
              <a:defRPr sz="1000">
                <a:solidFill>
                  <a:schemeClr val="lt1"/>
                </a:solidFill>
              </a:defRPr>
            </a:lvl3pPr>
            <a:lvl4pPr indent="-292100" lvl="3" marL="1828800">
              <a:spcBef>
                <a:spcPts val="0"/>
              </a:spcBef>
              <a:spcAft>
                <a:spcPts val="0"/>
              </a:spcAft>
              <a:buClr>
                <a:schemeClr val="lt1"/>
              </a:buClr>
              <a:buSzPts val="1000"/>
              <a:buChar char="●"/>
              <a:defRPr sz="1000">
                <a:solidFill>
                  <a:schemeClr val="lt1"/>
                </a:solidFill>
              </a:defRPr>
            </a:lvl4pPr>
            <a:lvl5pPr indent="-292100" lvl="4" marL="2286000">
              <a:spcBef>
                <a:spcPts val="0"/>
              </a:spcBef>
              <a:spcAft>
                <a:spcPts val="0"/>
              </a:spcAft>
              <a:buClr>
                <a:schemeClr val="lt1"/>
              </a:buClr>
              <a:buSzPts val="1000"/>
              <a:buChar char="○"/>
              <a:defRPr sz="1000">
                <a:solidFill>
                  <a:schemeClr val="lt1"/>
                </a:solidFill>
              </a:defRPr>
            </a:lvl5pPr>
            <a:lvl6pPr indent="-292100" lvl="5" marL="2743200">
              <a:spcBef>
                <a:spcPts val="0"/>
              </a:spcBef>
              <a:spcAft>
                <a:spcPts val="0"/>
              </a:spcAft>
              <a:buClr>
                <a:schemeClr val="lt1"/>
              </a:buClr>
              <a:buSzPts val="1000"/>
              <a:buChar char="■"/>
              <a:defRPr sz="1000">
                <a:solidFill>
                  <a:schemeClr val="lt1"/>
                </a:solidFill>
              </a:defRPr>
            </a:lvl6pPr>
            <a:lvl7pPr indent="-292100" lvl="6" marL="3200400">
              <a:spcBef>
                <a:spcPts val="0"/>
              </a:spcBef>
              <a:spcAft>
                <a:spcPts val="0"/>
              </a:spcAft>
              <a:buClr>
                <a:schemeClr val="lt1"/>
              </a:buClr>
              <a:buSzPts val="1000"/>
              <a:buChar char="●"/>
              <a:defRPr sz="1000">
                <a:solidFill>
                  <a:schemeClr val="lt1"/>
                </a:solidFill>
              </a:defRPr>
            </a:lvl7pPr>
            <a:lvl8pPr indent="-292100" lvl="7" marL="3657600">
              <a:spcBef>
                <a:spcPts val="0"/>
              </a:spcBef>
              <a:spcAft>
                <a:spcPts val="0"/>
              </a:spcAft>
              <a:buClr>
                <a:schemeClr val="lt1"/>
              </a:buClr>
              <a:buSzPts val="1000"/>
              <a:buChar char="○"/>
              <a:defRPr sz="1000">
                <a:solidFill>
                  <a:schemeClr val="lt1"/>
                </a:solidFill>
              </a:defRPr>
            </a:lvl8pPr>
            <a:lvl9pPr indent="-292100" lvl="8" marL="4114800">
              <a:spcBef>
                <a:spcPts val="0"/>
              </a:spcBef>
              <a:spcAft>
                <a:spcPts val="0"/>
              </a:spcAft>
              <a:buClr>
                <a:schemeClr val="lt1"/>
              </a:buClr>
              <a:buSzPts val="1000"/>
              <a:buChar char="■"/>
              <a:defRPr sz="1000">
                <a:solidFill>
                  <a:schemeClr val="lt1"/>
                </a:solidFill>
              </a:defRPr>
            </a:lvl9pPr>
          </a:lstStyle>
          <a:p/>
        </p:txBody>
      </p:sp>
      <p:sp>
        <p:nvSpPr>
          <p:cNvPr id="429" name="Google Shape;429;p61"/>
          <p:cNvSpPr/>
          <p:nvPr>
            <p:ph idx="3" type="pic"/>
          </p:nvPr>
        </p:nvSpPr>
        <p:spPr>
          <a:xfrm>
            <a:off x="434125" y="2147825"/>
            <a:ext cx="8275200" cy="2679300"/>
          </a:xfrm>
          <a:prstGeom prst="snip1Rect">
            <a:avLst>
              <a:gd fmla="val 29467" name="adj"/>
            </a:avLst>
          </a:prstGeom>
          <a:noFill/>
          <a:ln>
            <a:noFill/>
          </a:ln>
        </p:spPr>
      </p:sp>
      <p:sp>
        <p:nvSpPr>
          <p:cNvPr id="430" name="Google Shape;430;p61"/>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31" name="Google Shape;431;p61"/>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32" name="Google Shape;432;p61"/>
          <p:cNvSpPr txBox="1"/>
          <p:nvPr>
            <p:ph idx="4"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433" name="Google Shape;433;p61"/>
          <p:cNvSpPr txBox="1"/>
          <p:nvPr>
            <p:ph idx="5"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active pop-up right, long text">
  <p:cSld name="ONE_COLUMN_TEXT_1_1">
    <p:bg>
      <p:bgPr>
        <a:solidFill>
          <a:schemeClr val="lt1"/>
        </a:solidFill>
      </p:bgPr>
    </p:bg>
    <p:spTree>
      <p:nvGrpSpPr>
        <p:cNvPr id="434" name="Shape 434"/>
        <p:cNvGrpSpPr/>
        <p:nvPr/>
      </p:nvGrpSpPr>
      <p:grpSpPr>
        <a:xfrm>
          <a:off x="0" y="0"/>
          <a:ext cx="0" cy="0"/>
          <a:chOff x="0" y="0"/>
          <a:chExt cx="0" cy="0"/>
        </a:xfrm>
      </p:grpSpPr>
      <p:sp>
        <p:nvSpPr>
          <p:cNvPr id="435" name="Google Shape;435;p62"/>
          <p:cNvSpPr/>
          <p:nvPr/>
        </p:nvSpPr>
        <p:spPr>
          <a:xfrm>
            <a:off x="3253825" y="1202325"/>
            <a:ext cx="5453100" cy="904500"/>
          </a:xfrm>
          <a:prstGeom prst="snip1Rect">
            <a:avLst>
              <a:gd fmla="val 35019"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sp>
        <p:nvSpPr>
          <p:cNvPr id="436" name="Google Shape;436;p62"/>
          <p:cNvSpPr txBox="1"/>
          <p:nvPr>
            <p:ph idx="1" type="subTitle"/>
          </p:nvPr>
        </p:nvSpPr>
        <p:spPr>
          <a:xfrm>
            <a:off x="3253950" y="1202200"/>
            <a:ext cx="5136900" cy="354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p:txBody>
      </p:sp>
      <p:sp>
        <p:nvSpPr>
          <p:cNvPr id="437" name="Google Shape;437;p62"/>
          <p:cNvSpPr/>
          <p:nvPr>
            <p:ph idx="2" type="pic"/>
          </p:nvPr>
        </p:nvSpPr>
        <p:spPr>
          <a:xfrm>
            <a:off x="434125" y="2147825"/>
            <a:ext cx="8275200" cy="2679300"/>
          </a:xfrm>
          <a:prstGeom prst="snip1Rect">
            <a:avLst>
              <a:gd fmla="val 29467" name="adj"/>
            </a:avLst>
          </a:prstGeom>
          <a:noFill/>
          <a:ln>
            <a:noFill/>
          </a:ln>
        </p:spPr>
      </p:sp>
      <p:sp>
        <p:nvSpPr>
          <p:cNvPr id="438" name="Google Shape;438;p62"/>
          <p:cNvSpPr txBox="1"/>
          <p:nvPr>
            <p:ph idx="3" type="body"/>
          </p:nvPr>
        </p:nvSpPr>
        <p:spPr>
          <a:xfrm>
            <a:off x="3253950" y="1460325"/>
            <a:ext cx="54531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0"/>
              </a:spcBef>
              <a:spcAft>
                <a:spcPts val="0"/>
              </a:spcAft>
              <a:buClr>
                <a:schemeClr val="lt1"/>
              </a:buClr>
              <a:buSzPts val="1000"/>
              <a:buChar char="○"/>
              <a:defRPr sz="1000">
                <a:solidFill>
                  <a:schemeClr val="lt1"/>
                </a:solidFill>
              </a:defRPr>
            </a:lvl2pPr>
            <a:lvl3pPr indent="-292100" lvl="2" marL="1371600">
              <a:spcBef>
                <a:spcPts val="0"/>
              </a:spcBef>
              <a:spcAft>
                <a:spcPts val="0"/>
              </a:spcAft>
              <a:buClr>
                <a:schemeClr val="lt1"/>
              </a:buClr>
              <a:buSzPts val="1000"/>
              <a:buChar char="■"/>
              <a:defRPr sz="1000">
                <a:solidFill>
                  <a:schemeClr val="lt1"/>
                </a:solidFill>
              </a:defRPr>
            </a:lvl3pPr>
            <a:lvl4pPr indent="-292100" lvl="3" marL="1828800">
              <a:spcBef>
                <a:spcPts val="0"/>
              </a:spcBef>
              <a:spcAft>
                <a:spcPts val="0"/>
              </a:spcAft>
              <a:buClr>
                <a:schemeClr val="lt1"/>
              </a:buClr>
              <a:buSzPts val="1000"/>
              <a:buChar char="●"/>
              <a:defRPr sz="1000">
                <a:solidFill>
                  <a:schemeClr val="lt1"/>
                </a:solidFill>
              </a:defRPr>
            </a:lvl4pPr>
            <a:lvl5pPr indent="-292100" lvl="4" marL="2286000">
              <a:spcBef>
                <a:spcPts val="0"/>
              </a:spcBef>
              <a:spcAft>
                <a:spcPts val="0"/>
              </a:spcAft>
              <a:buClr>
                <a:schemeClr val="lt1"/>
              </a:buClr>
              <a:buSzPts val="1000"/>
              <a:buChar char="○"/>
              <a:defRPr sz="1000">
                <a:solidFill>
                  <a:schemeClr val="lt1"/>
                </a:solidFill>
              </a:defRPr>
            </a:lvl5pPr>
            <a:lvl6pPr indent="-292100" lvl="5" marL="2743200">
              <a:spcBef>
                <a:spcPts val="0"/>
              </a:spcBef>
              <a:spcAft>
                <a:spcPts val="0"/>
              </a:spcAft>
              <a:buClr>
                <a:schemeClr val="lt1"/>
              </a:buClr>
              <a:buSzPts val="1000"/>
              <a:buChar char="■"/>
              <a:defRPr sz="1000">
                <a:solidFill>
                  <a:schemeClr val="lt1"/>
                </a:solidFill>
              </a:defRPr>
            </a:lvl6pPr>
            <a:lvl7pPr indent="-292100" lvl="6" marL="3200400">
              <a:spcBef>
                <a:spcPts val="0"/>
              </a:spcBef>
              <a:spcAft>
                <a:spcPts val="0"/>
              </a:spcAft>
              <a:buClr>
                <a:schemeClr val="lt1"/>
              </a:buClr>
              <a:buSzPts val="1000"/>
              <a:buChar char="●"/>
              <a:defRPr sz="1000">
                <a:solidFill>
                  <a:schemeClr val="lt1"/>
                </a:solidFill>
              </a:defRPr>
            </a:lvl7pPr>
            <a:lvl8pPr indent="-292100" lvl="7" marL="3657600">
              <a:spcBef>
                <a:spcPts val="0"/>
              </a:spcBef>
              <a:spcAft>
                <a:spcPts val="0"/>
              </a:spcAft>
              <a:buClr>
                <a:schemeClr val="lt1"/>
              </a:buClr>
              <a:buSzPts val="1000"/>
              <a:buChar char="○"/>
              <a:defRPr sz="1000">
                <a:solidFill>
                  <a:schemeClr val="lt1"/>
                </a:solidFill>
              </a:defRPr>
            </a:lvl8pPr>
            <a:lvl9pPr indent="-292100" lvl="8" marL="4114800">
              <a:spcBef>
                <a:spcPts val="0"/>
              </a:spcBef>
              <a:spcAft>
                <a:spcPts val="0"/>
              </a:spcAft>
              <a:buClr>
                <a:schemeClr val="lt1"/>
              </a:buClr>
              <a:buSzPts val="1000"/>
              <a:buChar char="■"/>
              <a:defRPr sz="1000">
                <a:solidFill>
                  <a:schemeClr val="lt1"/>
                </a:solidFill>
              </a:defRPr>
            </a:lvl9pPr>
          </a:lstStyle>
          <a:p/>
        </p:txBody>
      </p:sp>
      <p:sp>
        <p:nvSpPr>
          <p:cNvPr id="439" name="Google Shape;439;p62"/>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40" name="Google Shape;440;p62"/>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41" name="Google Shape;441;p62"/>
          <p:cNvSpPr txBox="1"/>
          <p:nvPr>
            <p:ph idx="4"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442" name="Google Shape;442;p62"/>
          <p:cNvSpPr txBox="1"/>
          <p:nvPr>
            <p:ph idx="5"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443" name="Google Shape;443;p62"/>
          <p:cNvSpPr/>
          <p:nvPr/>
        </p:nvSpPr>
        <p:spPr>
          <a:xfrm rot="-6523">
            <a:off x="8390811" y="1202508"/>
            <a:ext cx="316201" cy="318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Inter Tight"/>
                <a:ea typeface="Inter Tight"/>
                <a:cs typeface="Inter Tight"/>
                <a:sym typeface="Inter Tight"/>
              </a:rPr>
              <a:t> </a:t>
            </a:r>
            <a:endParaRPr>
              <a:solidFill>
                <a:schemeClr val="dk1"/>
              </a:solidFill>
              <a:latin typeface="Inter Tight"/>
              <a:ea typeface="Inter Tight"/>
              <a:cs typeface="Inter Tight"/>
              <a:sym typeface="Inter Tight"/>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
    <p:bg>
      <p:bgPr>
        <a:solidFill>
          <a:schemeClr val="lt1"/>
        </a:solidFill>
      </p:bgPr>
    </p:bg>
    <p:spTree>
      <p:nvGrpSpPr>
        <p:cNvPr id="444" name="Shape 444"/>
        <p:cNvGrpSpPr/>
        <p:nvPr/>
      </p:nvGrpSpPr>
      <p:grpSpPr>
        <a:xfrm>
          <a:off x="0" y="0"/>
          <a:ext cx="0" cy="0"/>
          <a:chOff x="0" y="0"/>
          <a:chExt cx="0" cy="0"/>
        </a:xfrm>
      </p:grpSpPr>
      <p:grpSp>
        <p:nvGrpSpPr>
          <p:cNvPr id="445" name="Google Shape;445;p63"/>
          <p:cNvGrpSpPr/>
          <p:nvPr/>
        </p:nvGrpSpPr>
        <p:grpSpPr>
          <a:xfrm>
            <a:off x="0" y="-444900"/>
            <a:ext cx="9144000" cy="5588500"/>
            <a:chOff x="0" y="-444900"/>
            <a:chExt cx="9144000" cy="5588500"/>
          </a:xfrm>
        </p:grpSpPr>
        <p:grpSp>
          <p:nvGrpSpPr>
            <p:cNvPr id="446" name="Google Shape;446;p63"/>
            <p:cNvGrpSpPr/>
            <p:nvPr/>
          </p:nvGrpSpPr>
          <p:grpSpPr>
            <a:xfrm>
              <a:off x="0" y="100"/>
              <a:ext cx="9144000" cy="5143500"/>
              <a:chOff x="0" y="100"/>
              <a:chExt cx="9144000" cy="5143500"/>
            </a:xfrm>
          </p:grpSpPr>
          <p:sp>
            <p:nvSpPr>
              <p:cNvPr id="447" name="Google Shape;447;p63"/>
              <p:cNvSpPr/>
              <p:nvPr/>
            </p:nvSpPr>
            <p:spPr>
              <a:xfrm>
                <a:off x="0" y="100"/>
                <a:ext cx="9144000" cy="5143500"/>
              </a:xfrm>
              <a:prstGeom prst="snip1Rect">
                <a:avLst>
                  <a:gd fmla="val 40868"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sp>
            <p:nvSpPr>
              <p:cNvPr id="448" name="Google Shape;448;p63"/>
              <p:cNvSpPr/>
              <p:nvPr/>
            </p:nvSpPr>
            <p:spPr>
              <a:xfrm rot="10800000">
                <a:off x="7036475" y="1219850"/>
                <a:ext cx="2107500" cy="186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grpSp>
        <p:sp>
          <p:nvSpPr>
            <p:cNvPr id="449" name="Google Shape;449;p63"/>
            <p:cNvSpPr/>
            <p:nvPr/>
          </p:nvSpPr>
          <p:spPr>
            <a:xfrm flipH="1" rot="4500068">
              <a:off x="7230762" y="-248045"/>
              <a:ext cx="1723726" cy="1714991"/>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450" name="Google Shape;450;p63"/>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51" name="Google Shape;451;p63"/>
          <p:cNvSpPr txBox="1"/>
          <p:nvPr>
            <p:ph type="title"/>
          </p:nvPr>
        </p:nvSpPr>
        <p:spPr>
          <a:xfrm>
            <a:off x="2479675" y="1637413"/>
            <a:ext cx="4184700" cy="572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52" name="Google Shape;452;p63"/>
          <p:cNvSpPr txBox="1"/>
          <p:nvPr>
            <p:ph idx="1" type="body"/>
          </p:nvPr>
        </p:nvSpPr>
        <p:spPr>
          <a:xfrm>
            <a:off x="2479675" y="2291377"/>
            <a:ext cx="4184700" cy="22881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Clr>
                <a:schemeClr val="lt1"/>
              </a:buClr>
              <a:buSzPts val="1700"/>
              <a:buChar char="●"/>
              <a:defRPr>
                <a:solidFill>
                  <a:schemeClr val="lt1"/>
                </a:solidFill>
              </a:defRPr>
            </a:lvl1pPr>
            <a:lvl2pPr indent="-336550" lvl="1" marL="914400">
              <a:spcBef>
                <a:spcPts val="0"/>
              </a:spcBef>
              <a:spcAft>
                <a:spcPts val="0"/>
              </a:spcAft>
              <a:buClr>
                <a:schemeClr val="lt1"/>
              </a:buClr>
              <a:buSzPts val="1700"/>
              <a:buChar char="○"/>
              <a:defRPr>
                <a:solidFill>
                  <a:schemeClr val="lt1"/>
                </a:solidFill>
              </a:defRPr>
            </a:lvl2pPr>
            <a:lvl3pPr indent="-336550" lvl="2" marL="1371600">
              <a:spcBef>
                <a:spcPts val="0"/>
              </a:spcBef>
              <a:spcAft>
                <a:spcPts val="0"/>
              </a:spcAft>
              <a:buClr>
                <a:schemeClr val="lt1"/>
              </a:buClr>
              <a:buSzPts val="1700"/>
              <a:buChar char="■"/>
              <a:defRPr>
                <a:solidFill>
                  <a:schemeClr val="lt1"/>
                </a:solidFill>
              </a:defRPr>
            </a:lvl3pPr>
            <a:lvl4pPr indent="-336550" lvl="3" marL="1828800">
              <a:spcBef>
                <a:spcPts val="0"/>
              </a:spcBef>
              <a:spcAft>
                <a:spcPts val="0"/>
              </a:spcAft>
              <a:buClr>
                <a:schemeClr val="lt1"/>
              </a:buClr>
              <a:buSzPts val="1700"/>
              <a:buChar char="●"/>
              <a:defRPr>
                <a:solidFill>
                  <a:schemeClr val="lt1"/>
                </a:solidFill>
              </a:defRPr>
            </a:lvl4pPr>
            <a:lvl5pPr indent="-336550" lvl="4" marL="2286000">
              <a:spcBef>
                <a:spcPts val="0"/>
              </a:spcBef>
              <a:spcAft>
                <a:spcPts val="0"/>
              </a:spcAft>
              <a:buClr>
                <a:schemeClr val="lt1"/>
              </a:buClr>
              <a:buSzPts val="1700"/>
              <a:buChar char="○"/>
              <a:defRPr>
                <a:solidFill>
                  <a:schemeClr val="lt1"/>
                </a:solidFill>
              </a:defRPr>
            </a:lvl5pPr>
            <a:lvl6pPr indent="-336550" lvl="5" marL="2743200">
              <a:spcBef>
                <a:spcPts val="0"/>
              </a:spcBef>
              <a:spcAft>
                <a:spcPts val="0"/>
              </a:spcAft>
              <a:buClr>
                <a:schemeClr val="lt1"/>
              </a:buClr>
              <a:buSzPts val="1700"/>
              <a:buChar char="■"/>
              <a:defRPr>
                <a:solidFill>
                  <a:schemeClr val="lt1"/>
                </a:solidFill>
              </a:defRPr>
            </a:lvl6pPr>
            <a:lvl7pPr indent="-336550" lvl="6" marL="3200400">
              <a:spcBef>
                <a:spcPts val="0"/>
              </a:spcBef>
              <a:spcAft>
                <a:spcPts val="0"/>
              </a:spcAft>
              <a:buClr>
                <a:schemeClr val="lt1"/>
              </a:buClr>
              <a:buSzPts val="1700"/>
              <a:buChar char="●"/>
              <a:defRPr>
                <a:solidFill>
                  <a:schemeClr val="lt1"/>
                </a:solidFill>
              </a:defRPr>
            </a:lvl7pPr>
            <a:lvl8pPr indent="-336550" lvl="7" marL="3657600">
              <a:spcBef>
                <a:spcPts val="0"/>
              </a:spcBef>
              <a:spcAft>
                <a:spcPts val="0"/>
              </a:spcAft>
              <a:buClr>
                <a:schemeClr val="lt1"/>
              </a:buClr>
              <a:buSzPts val="1700"/>
              <a:buChar char="○"/>
              <a:defRPr>
                <a:solidFill>
                  <a:schemeClr val="lt1"/>
                </a:solidFill>
              </a:defRPr>
            </a:lvl8pPr>
            <a:lvl9pPr indent="-336550" lvl="8" marL="4114800">
              <a:spcBef>
                <a:spcPts val="0"/>
              </a:spcBef>
              <a:spcAft>
                <a:spcPts val="0"/>
              </a:spcAft>
              <a:buClr>
                <a:schemeClr val="lt1"/>
              </a:buClr>
              <a:buSzPts val="1700"/>
              <a:buChar char="■"/>
              <a:defRPr>
                <a:solidFill>
                  <a:schemeClr val="lt1"/>
                </a:solidFill>
              </a:defRPr>
            </a:lvl9pPr>
          </a:lstStyle>
          <a:p/>
        </p:txBody>
      </p:sp>
      <p:sp>
        <p:nvSpPr>
          <p:cNvPr id="453" name="Google Shape;453;p63"/>
          <p:cNvSpPr txBox="1"/>
          <p:nvPr>
            <p:ph idx="2"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454" name="Google Shape;454;p63"/>
          <p:cNvSpPr txBox="1"/>
          <p:nvPr>
            <p:ph idx="3"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 2">
  <p:cSld name="MAIN_POINT">
    <p:bg>
      <p:bgPr>
        <a:solidFill>
          <a:schemeClr val="lt1"/>
        </a:solidFill>
      </p:bgPr>
    </p:bg>
    <p:spTree>
      <p:nvGrpSpPr>
        <p:cNvPr id="455" name="Shape 455"/>
        <p:cNvGrpSpPr/>
        <p:nvPr/>
      </p:nvGrpSpPr>
      <p:grpSpPr>
        <a:xfrm>
          <a:off x="0" y="0"/>
          <a:ext cx="0" cy="0"/>
          <a:chOff x="0" y="0"/>
          <a:chExt cx="0" cy="0"/>
        </a:xfrm>
      </p:grpSpPr>
      <p:sp>
        <p:nvSpPr>
          <p:cNvPr id="456" name="Google Shape;456;p64"/>
          <p:cNvSpPr/>
          <p:nvPr>
            <p:ph idx="2" type="pic"/>
          </p:nvPr>
        </p:nvSpPr>
        <p:spPr>
          <a:xfrm rot="300107">
            <a:off x="4903200" y="846465"/>
            <a:ext cx="3950142" cy="3456249"/>
          </a:xfrm>
          <a:prstGeom prst="snip1Rect">
            <a:avLst>
              <a:gd fmla="val 16667" name="adj"/>
            </a:avLst>
          </a:prstGeom>
          <a:noFill/>
          <a:ln>
            <a:noFill/>
          </a:ln>
        </p:spPr>
      </p:sp>
      <p:sp>
        <p:nvSpPr>
          <p:cNvPr id="457" name="Google Shape;457;p64"/>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58" name="Google Shape;458;p64"/>
          <p:cNvSpPr txBox="1"/>
          <p:nvPr>
            <p:ph type="title"/>
          </p:nvPr>
        </p:nvSpPr>
        <p:spPr>
          <a:xfrm>
            <a:off x="333925" y="1249533"/>
            <a:ext cx="3662100" cy="960600"/>
          </a:xfrm>
          <a:prstGeom prst="rect">
            <a:avLst/>
          </a:prstGeom>
        </p:spPr>
        <p:txBody>
          <a:bodyPr anchorCtr="0" anchor="b"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59" name="Google Shape;459;p64"/>
          <p:cNvSpPr txBox="1"/>
          <p:nvPr>
            <p:ph idx="1" type="body"/>
          </p:nvPr>
        </p:nvSpPr>
        <p:spPr>
          <a:xfrm>
            <a:off x="333925" y="2291390"/>
            <a:ext cx="3662100" cy="14931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60" name="Google Shape;460;p64"/>
          <p:cNvSpPr txBox="1"/>
          <p:nvPr>
            <p:ph idx="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461" name="Google Shape;461;p64"/>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 3">
  <p:cSld name="MAIN_POINT_1">
    <p:bg>
      <p:bgPr>
        <a:solidFill>
          <a:schemeClr val="lt1"/>
        </a:solidFill>
      </p:bgPr>
    </p:bg>
    <p:spTree>
      <p:nvGrpSpPr>
        <p:cNvPr id="462" name="Shape 462"/>
        <p:cNvGrpSpPr/>
        <p:nvPr/>
      </p:nvGrpSpPr>
      <p:grpSpPr>
        <a:xfrm>
          <a:off x="0" y="0"/>
          <a:ext cx="0" cy="0"/>
          <a:chOff x="0" y="0"/>
          <a:chExt cx="0" cy="0"/>
        </a:xfrm>
      </p:grpSpPr>
      <p:sp>
        <p:nvSpPr>
          <p:cNvPr id="463" name="Google Shape;463;p65"/>
          <p:cNvSpPr/>
          <p:nvPr>
            <p:ph idx="2" type="pic"/>
          </p:nvPr>
        </p:nvSpPr>
        <p:spPr>
          <a:xfrm rot="-300067">
            <a:off x="550589" y="883785"/>
            <a:ext cx="3630622" cy="3658027"/>
          </a:xfrm>
          <a:prstGeom prst="snip1Rect">
            <a:avLst>
              <a:gd fmla="val 16667" name="adj"/>
            </a:avLst>
          </a:prstGeom>
          <a:noFill/>
          <a:ln>
            <a:noFill/>
          </a:ln>
        </p:spPr>
      </p:sp>
      <p:sp>
        <p:nvSpPr>
          <p:cNvPr id="464" name="Google Shape;464;p65"/>
          <p:cNvSpPr txBox="1"/>
          <p:nvPr>
            <p:ph idx="12" type="sldNum"/>
          </p:nvPr>
        </p:nvSpPr>
        <p:spPr>
          <a:xfrm>
            <a:off x="8318025" y="205550"/>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65" name="Google Shape;465;p65"/>
          <p:cNvSpPr txBox="1"/>
          <p:nvPr>
            <p:ph type="title"/>
          </p:nvPr>
        </p:nvSpPr>
        <p:spPr>
          <a:xfrm>
            <a:off x="5204625" y="1249533"/>
            <a:ext cx="3662100" cy="960600"/>
          </a:xfrm>
          <a:prstGeom prst="rect">
            <a:avLst/>
          </a:prstGeom>
        </p:spPr>
        <p:txBody>
          <a:bodyPr anchorCtr="0" anchor="b"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66" name="Google Shape;466;p65"/>
          <p:cNvSpPr txBox="1"/>
          <p:nvPr>
            <p:ph idx="1" type="body"/>
          </p:nvPr>
        </p:nvSpPr>
        <p:spPr>
          <a:xfrm>
            <a:off x="5204625" y="2291390"/>
            <a:ext cx="3662100" cy="14931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67" name="Google Shape;467;p65"/>
          <p:cNvSpPr txBox="1"/>
          <p:nvPr>
            <p:ph idx="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468" name="Google Shape;468;p65"/>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and descriptions">
  <p:cSld name="SECTION_TITLE_AND_DESCRIPTION">
    <p:bg>
      <p:bgPr>
        <a:solidFill>
          <a:schemeClr val="lt1"/>
        </a:solidFill>
      </p:bgPr>
    </p:bg>
    <p:spTree>
      <p:nvGrpSpPr>
        <p:cNvPr id="469" name="Shape 469"/>
        <p:cNvGrpSpPr/>
        <p:nvPr/>
      </p:nvGrpSpPr>
      <p:grpSpPr>
        <a:xfrm>
          <a:off x="0" y="0"/>
          <a:ext cx="0" cy="0"/>
          <a:chOff x="0" y="0"/>
          <a:chExt cx="0" cy="0"/>
        </a:xfrm>
      </p:grpSpPr>
      <p:sp>
        <p:nvSpPr>
          <p:cNvPr id="470" name="Google Shape;470;p66"/>
          <p:cNvSpPr/>
          <p:nvPr>
            <p:ph idx="2" type="pic"/>
          </p:nvPr>
        </p:nvSpPr>
        <p:spPr>
          <a:xfrm>
            <a:off x="3544863" y="1543050"/>
            <a:ext cx="2057400" cy="2057400"/>
          </a:xfrm>
          <a:prstGeom prst="snip1Rect">
            <a:avLst>
              <a:gd fmla="val 24426" name="adj"/>
            </a:avLst>
          </a:prstGeom>
          <a:noFill/>
          <a:ln>
            <a:noFill/>
          </a:ln>
        </p:spPr>
      </p:sp>
      <p:sp>
        <p:nvSpPr>
          <p:cNvPr id="471" name="Google Shape;471;p66"/>
          <p:cNvSpPr/>
          <p:nvPr>
            <p:ph idx="3" type="pic"/>
          </p:nvPr>
        </p:nvSpPr>
        <p:spPr>
          <a:xfrm>
            <a:off x="6658538" y="1543050"/>
            <a:ext cx="2057400" cy="2057400"/>
          </a:xfrm>
          <a:prstGeom prst="snip1Rect">
            <a:avLst>
              <a:gd fmla="val 24426" name="adj"/>
            </a:avLst>
          </a:prstGeom>
          <a:noFill/>
          <a:ln>
            <a:noFill/>
          </a:ln>
        </p:spPr>
      </p:sp>
      <p:sp>
        <p:nvSpPr>
          <p:cNvPr id="472" name="Google Shape;472;p66"/>
          <p:cNvSpPr/>
          <p:nvPr>
            <p:ph idx="4" type="pic"/>
          </p:nvPr>
        </p:nvSpPr>
        <p:spPr>
          <a:xfrm>
            <a:off x="431200" y="1543050"/>
            <a:ext cx="2057400" cy="2057400"/>
          </a:xfrm>
          <a:prstGeom prst="snip1Rect">
            <a:avLst>
              <a:gd fmla="val 24426" name="adj"/>
            </a:avLst>
          </a:prstGeom>
          <a:noFill/>
          <a:ln>
            <a:noFill/>
          </a:ln>
        </p:spPr>
      </p:sp>
      <p:sp>
        <p:nvSpPr>
          <p:cNvPr id="473" name="Google Shape;473;p66"/>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74" name="Google Shape;474;p66"/>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75" name="Google Shape;475;p66"/>
          <p:cNvSpPr txBox="1"/>
          <p:nvPr>
            <p:ph idx="1" type="subTitle"/>
          </p:nvPr>
        </p:nvSpPr>
        <p:spPr>
          <a:xfrm>
            <a:off x="381100" y="3676650"/>
            <a:ext cx="21075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476" name="Google Shape;476;p66"/>
          <p:cNvSpPr txBox="1"/>
          <p:nvPr>
            <p:ph idx="5" type="subTitle"/>
          </p:nvPr>
        </p:nvSpPr>
        <p:spPr>
          <a:xfrm>
            <a:off x="3494775" y="3676650"/>
            <a:ext cx="21075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477" name="Google Shape;477;p66"/>
          <p:cNvSpPr txBox="1"/>
          <p:nvPr>
            <p:ph idx="6" type="subTitle"/>
          </p:nvPr>
        </p:nvSpPr>
        <p:spPr>
          <a:xfrm>
            <a:off x="6608438" y="3676650"/>
            <a:ext cx="21075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478" name="Google Shape;478;p66"/>
          <p:cNvSpPr txBox="1"/>
          <p:nvPr>
            <p:ph idx="7"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479" name="Google Shape;479;p66"/>
          <p:cNvSpPr txBox="1"/>
          <p:nvPr>
            <p:ph idx="8"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wo column bullet points">
  <p:cSld name="CAPTION_ONLY">
    <p:bg>
      <p:bgPr>
        <a:solidFill>
          <a:schemeClr val="lt1"/>
        </a:solidFill>
      </p:bgPr>
    </p:bg>
    <p:spTree>
      <p:nvGrpSpPr>
        <p:cNvPr id="480" name="Shape 480"/>
        <p:cNvGrpSpPr/>
        <p:nvPr/>
      </p:nvGrpSpPr>
      <p:grpSpPr>
        <a:xfrm>
          <a:off x="0" y="0"/>
          <a:ext cx="0" cy="0"/>
          <a:chOff x="0" y="0"/>
          <a:chExt cx="0" cy="0"/>
        </a:xfrm>
      </p:grpSpPr>
      <p:grpSp>
        <p:nvGrpSpPr>
          <p:cNvPr id="481" name="Google Shape;481;p67"/>
          <p:cNvGrpSpPr/>
          <p:nvPr/>
        </p:nvGrpSpPr>
        <p:grpSpPr>
          <a:xfrm>
            <a:off x="0" y="-444900"/>
            <a:ext cx="9144000" cy="5588500"/>
            <a:chOff x="0" y="-444900"/>
            <a:chExt cx="9144000" cy="5588500"/>
          </a:xfrm>
        </p:grpSpPr>
        <p:grpSp>
          <p:nvGrpSpPr>
            <p:cNvPr id="482" name="Google Shape;482;p67"/>
            <p:cNvGrpSpPr/>
            <p:nvPr/>
          </p:nvGrpSpPr>
          <p:grpSpPr>
            <a:xfrm>
              <a:off x="0" y="100"/>
              <a:ext cx="9144000" cy="5143500"/>
              <a:chOff x="0" y="100"/>
              <a:chExt cx="9144000" cy="5143500"/>
            </a:xfrm>
          </p:grpSpPr>
          <p:sp>
            <p:nvSpPr>
              <p:cNvPr id="483" name="Google Shape;483;p67"/>
              <p:cNvSpPr/>
              <p:nvPr/>
            </p:nvSpPr>
            <p:spPr>
              <a:xfrm>
                <a:off x="0" y="100"/>
                <a:ext cx="9144000" cy="5143500"/>
              </a:xfrm>
              <a:prstGeom prst="snip1Rect">
                <a:avLst>
                  <a:gd fmla="val 40868"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484" name="Google Shape;484;p67"/>
              <p:cNvSpPr/>
              <p:nvPr/>
            </p:nvSpPr>
            <p:spPr>
              <a:xfrm rot="10800000">
                <a:off x="7036475" y="1219850"/>
                <a:ext cx="2107500" cy="186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grpSp>
        <p:sp>
          <p:nvSpPr>
            <p:cNvPr id="485" name="Google Shape;485;p67"/>
            <p:cNvSpPr/>
            <p:nvPr/>
          </p:nvSpPr>
          <p:spPr>
            <a:xfrm flipH="1" rot="4500068">
              <a:off x="7230762" y="-248045"/>
              <a:ext cx="1723726" cy="1714991"/>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486" name="Google Shape;486;p67"/>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87" name="Google Shape;487;p67"/>
          <p:cNvSpPr txBox="1"/>
          <p:nvPr>
            <p:ph type="title"/>
          </p:nvPr>
        </p:nvSpPr>
        <p:spPr>
          <a:xfrm>
            <a:off x="333925" y="1249513"/>
            <a:ext cx="3662100" cy="9606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88" name="Google Shape;488;p67"/>
          <p:cNvSpPr txBox="1"/>
          <p:nvPr>
            <p:ph idx="1" type="body"/>
          </p:nvPr>
        </p:nvSpPr>
        <p:spPr>
          <a:xfrm>
            <a:off x="333925" y="2291377"/>
            <a:ext cx="3662100" cy="20283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489" name="Google Shape;489;p67"/>
          <p:cNvSpPr txBox="1"/>
          <p:nvPr>
            <p:ph idx="2" type="body"/>
          </p:nvPr>
        </p:nvSpPr>
        <p:spPr>
          <a:xfrm>
            <a:off x="4595076" y="2291377"/>
            <a:ext cx="3662100" cy="20283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490" name="Google Shape;490;p67"/>
          <p:cNvSpPr txBox="1"/>
          <p:nvPr>
            <p:ph idx="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491" name="Google Shape;491;p67"/>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 for understanding">
  <p:cSld name="CAPTION_ONLY_1">
    <p:bg>
      <p:bgPr>
        <a:solidFill>
          <a:schemeClr val="lt1"/>
        </a:solidFill>
      </p:bgPr>
    </p:bg>
    <p:spTree>
      <p:nvGrpSpPr>
        <p:cNvPr id="492" name="Shape 492"/>
        <p:cNvGrpSpPr/>
        <p:nvPr/>
      </p:nvGrpSpPr>
      <p:grpSpPr>
        <a:xfrm>
          <a:off x="0" y="0"/>
          <a:ext cx="0" cy="0"/>
          <a:chOff x="0" y="0"/>
          <a:chExt cx="0" cy="0"/>
        </a:xfrm>
      </p:grpSpPr>
      <p:grpSp>
        <p:nvGrpSpPr>
          <p:cNvPr id="493" name="Google Shape;493;p68"/>
          <p:cNvGrpSpPr/>
          <p:nvPr/>
        </p:nvGrpSpPr>
        <p:grpSpPr>
          <a:xfrm>
            <a:off x="0" y="-444900"/>
            <a:ext cx="9144000" cy="5588500"/>
            <a:chOff x="0" y="-444900"/>
            <a:chExt cx="9144000" cy="5588500"/>
          </a:xfrm>
        </p:grpSpPr>
        <p:sp>
          <p:nvSpPr>
            <p:cNvPr id="494" name="Google Shape;494;p68"/>
            <p:cNvSpPr/>
            <p:nvPr/>
          </p:nvSpPr>
          <p:spPr>
            <a:xfrm>
              <a:off x="0" y="100"/>
              <a:ext cx="9144000" cy="5143500"/>
            </a:xfrm>
            <a:prstGeom prst="snip1Rect">
              <a:avLst>
                <a:gd fmla="val 40868"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495" name="Google Shape;495;p68"/>
            <p:cNvSpPr/>
            <p:nvPr/>
          </p:nvSpPr>
          <p:spPr>
            <a:xfrm rot="10800000">
              <a:off x="7036475" y="1219850"/>
              <a:ext cx="2107500" cy="186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496" name="Google Shape;496;p68"/>
            <p:cNvSpPr/>
            <p:nvPr/>
          </p:nvSpPr>
          <p:spPr>
            <a:xfrm flipH="1" rot="4500068">
              <a:off x="7230762" y="-248045"/>
              <a:ext cx="1723726" cy="1714991"/>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497" name="Google Shape;497;p68"/>
          <p:cNvSpPr txBox="1"/>
          <p:nvPr>
            <p:ph idx="1" type="body"/>
          </p:nvPr>
        </p:nvSpPr>
        <p:spPr>
          <a:xfrm>
            <a:off x="333925" y="3630575"/>
            <a:ext cx="6790800" cy="4464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498" name="Google Shape;498;p68"/>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99" name="Google Shape;499;p68"/>
          <p:cNvSpPr txBox="1"/>
          <p:nvPr>
            <p:ph type="title"/>
          </p:nvPr>
        </p:nvSpPr>
        <p:spPr>
          <a:xfrm>
            <a:off x="333925" y="1249513"/>
            <a:ext cx="3662100" cy="9606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500" name="Google Shape;500;p68"/>
          <p:cNvSpPr txBox="1"/>
          <p:nvPr>
            <p:ph idx="2"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501" name="Google Shape;501;p68"/>
          <p:cNvSpPr txBox="1"/>
          <p:nvPr>
            <p:ph idx="3"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502" name="Google Shape;502;p68"/>
          <p:cNvSpPr txBox="1"/>
          <p:nvPr>
            <p:ph idx="4" type="body"/>
          </p:nvPr>
        </p:nvSpPr>
        <p:spPr>
          <a:xfrm>
            <a:off x="333925" y="3184176"/>
            <a:ext cx="6790800" cy="4464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503" name="Google Shape;503;p68"/>
          <p:cNvSpPr txBox="1"/>
          <p:nvPr>
            <p:ph idx="5" type="body"/>
          </p:nvPr>
        </p:nvSpPr>
        <p:spPr>
          <a:xfrm>
            <a:off x="333925" y="2737776"/>
            <a:ext cx="6790800" cy="4464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504" name="Google Shape;504;p68"/>
          <p:cNvSpPr txBox="1"/>
          <p:nvPr>
            <p:ph idx="6" type="body"/>
          </p:nvPr>
        </p:nvSpPr>
        <p:spPr>
          <a:xfrm>
            <a:off x="333925" y="2291377"/>
            <a:ext cx="6790800" cy="4464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ype">
  <p:cSld name="BIG_NUMBER">
    <p:bg>
      <p:bgPr>
        <a:solidFill>
          <a:schemeClr val="lt2"/>
        </a:solidFill>
      </p:bgPr>
    </p:bg>
    <p:spTree>
      <p:nvGrpSpPr>
        <p:cNvPr id="505" name="Shape 505"/>
        <p:cNvGrpSpPr/>
        <p:nvPr/>
      </p:nvGrpSpPr>
      <p:grpSpPr>
        <a:xfrm>
          <a:off x="0" y="0"/>
          <a:ext cx="0" cy="0"/>
          <a:chOff x="0" y="0"/>
          <a:chExt cx="0" cy="0"/>
        </a:xfrm>
      </p:grpSpPr>
      <p:sp>
        <p:nvSpPr>
          <p:cNvPr id="506" name="Google Shape;506;p69"/>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507" name="Google Shape;507;p69"/>
          <p:cNvSpPr txBox="1"/>
          <p:nvPr/>
        </p:nvSpPr>
        <p:spPr>
          <a:xfrm>
            <a:off x="2479675" y="2285400"/>
            <a:ext cx="4184700" cy="5727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None/>
            </a:pPr>
            <a:r>
              <a:rPr lang="en" sz="2800">
                <a:solidFill>
                  <a:schemeClr val="lt1"/>
                </a:solidFill>
                <a:latin typeface="Inter Tight SemiBold"/>
                <a:ea typeface="Inter Tight SemiBold"/>
                <a:cs typeface="Inter Tight SemiBold"/>
                <a:sym typeface="Inter Tight SemiBold"/>
              </a:rPr>
              <a:t>Questions?</a:t>
            </a:r>
            <a:endParaRPr sz="2800">
              <a:solidFill>
                <a:schemeClr val="lt1"/>
              </a:solidFill>
              <a:latin typeface="Inter Tight SemiBold"/>
              <a:ea typeface="Inter Tight SemiBold"/>
              <a:cs typeface="Inter Tight SemiBold"/>
              <a:sym typeface="Inter Tight SemiBold"/>
            </a:endParaRPr>
          </a:p>
        </p:txBody>
      </p:sp>
      <p:grpSp>
        <p:nvGrpSpPr>
          <p:cNvPr id="508" name="Google Shape;508;p69"/>
          <p:cNvGrpSpPr/>
          <p:nvPr/>
        </p:nvGrpSpPr>
        <p:grpSpPr>
          <a:xfrm rot="300150">
            <a:off x="1277165" y="536719"/>
            <a:ext cx="6594752" cy="4068617"/>
            <a:chOff x="1277284" y="536521"/>
            <a:chExt cx="6594691" cy="4068580"/>
          </a:xfrm>
        </p:grpSpPr>
        <p:grpSp>
          <p:nvGrpSpPr>
            <p:cNvPr id="509" name="Google Shape;509;p69"/>
            <p:cNvGrpSpPr/>
            <p:nvPr/>
          </p:nvGrpSpPr>
          <p:grpSpPr>
            <a:xfrm>
              <a:off x="1277284" y="891662"/>
              <a:ext cx="6594077" cy="3357715"/>
              <a:chOff x="1277284" y="891662"/>
              <a:chExt cx="6594077" cy="3357715"/>
            </a:xfrm>
          </p:grpSpPr>
          <p:sp>
            <p:nvSpPr>
              <p:cNvPr id="510" name="Google Shape;510;p69"/>
              <p:cNvSpPr/>
              <p:nvPr/>
            </p:nvSpPr>
            <p:spPr>
              <a:xfrm rot="-2190">
                <a:off x="6458566" y="1876325"/>
                <a:ext cx="1412700" cy="1390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a:ea typeface="Inter Tight"/>
                  <a:cs typeface="Inter Tight"/>
                  <a:sym typeface="Inter Tight"/>
                </a:endParaRPr>
              </a:p>
            </p:txBody>
          </p:sp>
          <p:sp>
            <p:nvSpPr>
              <p:cNvPr id="511" name="Google Shape;511;p69"/>
              <p:cNvSpPr/>
              <p:nvPr/>
            </p:nvSpPr>
            <p:spPr>
              <a:xfrm flipH="1" rot="-2453">
                <a:off x="1277283" y="893727"/>
                <a:ext cx="4625401" cy="3354000"/>
              </a:xfrm>
              <a:prstGeom prst="snip1Rect">
                <a:avLst>
                  <a:gd fmla="val 49693"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SemiBold"/>
                  <a:ea typeface="Inter Tight SemiBold"/>
                  <a:cs typeface="Inter Tight SemiBold"/>
                  <a:sym typeface="Inter Tight SemiBold"/>
                </a:endParaRPr>
              </a:p>
            </p:txBody>
          </p:sp>
          <p:sp>
            <p:nvSpPr>
              <p:cNvPr id="512" name="Google Shape;512;p69"/>
              <p:cNvSpPr/>
              <p:nvPr/>
            </p:nvSpPr>
            <p:spPr>
              <a:xfrm flipH="1" rot="10797547">
                <a:off x="3245660" y="893312"/>
                <a:ext cx="4625701" cy="3354000"/>
              </a:xfrm>
              <a:prstGeom prst="snip1Rect">
                <a:avLst>
                  <a:gd fmla="val 49663"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SemiBold"/>
                  <a:ea typeface="Inter Tight SemiBold"/>
                  <a:cs typeface="Inter Tight SemiBold"/>
                  <a:sym typeface="Inter Tight SemiBold"/>
                </a:endParaRPr>
              </a:p>
            </p:txBody>
          </p:sp>
          <p:sp>
            <p:nvSpPr>
              <p:cNvPr id="513" name="Google Shape;513;p69"/>
              <p:cNvSpPr/>
              <p:nvPr/>
            </p:nvSpPr>
            <p:spPr>
              <a:xfrm rot="-2190">
                <a:off x="1277395" y="1877958"/>
                <a:ext cx="1412700" cy="1390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a:ea typeface="Inter Tight"/>
                  <a:cs typeface="Inter Tight"/>
                  <a:sym typeface="Inter Tight"/>
                </a:endParaRPr>
              </a:p>
            </p:txBody>
          </p:sp>
        </p:grpSp>
        <p:sp>
          <p:nvSpPr>
            <p:cNvPr id="514" name="Google Shape;514;p69"/>
            <p:cNvSpPr/>
            <p:nvPr/>
          </p:nvSpPr>
          <p:spPr>
            <a:xfrm rot="-4517241">
              <a:off x="1416960" y="705331"/>
              <a:ext cx="1386770" cy="136158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SemiBold"/>
                <a:ea typeface="Inter Tight SemiBold"/>
                <a:cs typeface="Inter Tight SemiBold"/>
                <a:sym typeface="Inter Tight SemiBold"/>
              </a:endParaRPr>
            </a:p>
          </p:txBody>
        </p:sp>
        <p:sp>
          <p:nvSpPr>
            <p:cNvPr id="515" name="Google Shape;515;p69"/>
            <p:cNvSpPr/>
            <p:nvPr/>
          </p:nvSpPr>
          <p:spPr>
            <a:xfrm rot="6281922">
              <a:off x="6346470" y="3074659"/>
              <a:ext cx="1384510" cy="1363185"/>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SemiBold"/>
                <a:ea typeface="Inter Tight SemiBold"/>
                <a:cs typeface="Inter Tight SemiBold"/>
                <a:sym typeface="Inter Tight SemiBold"/>
              </a:endParaRPr>
            </a:p>
          </p:txBody>
        </p:sp>
      </p:grpSp>
      <p:sp>
        <p:nvSpPr>
          <p:cNvPr id="516" name="Google Shape;516;p69"/>
          <p:cNvSpPr txBox="1"/>
          <p:nvPr>
            <p:ph type="title"/>
          </p:nvPr>
        </p:nvSpPr>
        <p:spPr>
          <a:xfrm>
            <a:off x="2479675" y="2285400"/>
            <a:ext cx="41847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17" name="Google Shape;517;p69"/>
          <p:cNvSpPr txBox="1"/>
          <p:nvPr>
            <p:ph idx="1"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518" name="Google Shape;518;p69"/>
          <p:cNvSpPr txBox="1"/>
          <p:nvPr>
            <p:ph idx="2"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blank" type="blank">
  <p:cSld name="BLANK">
    <p:bg>
      <p:bgPr>
        <a:solidFill>
          <a:schemeClr val="lt1"/>
        </a:solidFill>
      </p:bgPr>
    </p:bg>
    <p:spTree>
      <p:nvGrpSpPr>
        <p:cNvPr id="519" name="Shape 519"/>
        <p:cNvGrpSpPr/>
        <p:nvPr/>
      </p:nvGrpSpPr>
      <p:grpSpPr>
        <a:xfrm>
          <a:off x="0" y="0"/>
          <a:ext cx="0" cy="0"/>
          <a:chOff x="0" y="0"/>
          <a:chExt cx="0" cy="0"/>
        </a:xfrm>
      </p:grpSpPr>
      <p:sp>
        <p:nvSpPr>
          <p:cNvPr id="520" name="Google Shape;520;p70"/>
          <p:cNvSpPr txBox="1"/>
          <p:nvPr>
            <p:ph idx="12" type="sldNum"/>
          </p:nvPr>
        </p:nvSpPr>
        <p:spPr>
          <a:xfrm>
            <a:off x="8318025" y="205550"/>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21" name="Google Shape;521;p70"/>
          <p:cNvSpPr txBox="1"/>
          <p:nvPr>
            <p:ph idx="1"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522" name="Google Shape;522;p70"/>
          <p:cNvSpPr txBox="1"/>
          <p:nvPr>
            <p:ph idx="2"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0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0.xml"/><Relationship Id="rId22" Type="http://schemas.openxmlformats.org/officeDocument/2006/relationships/slideLayout" Target="../slideLayouts/slideLayout52.xml"/><Relationship Id="rId21" Type="http://schemas.openxmlformats.org/officeDocument/2006/relationships/slideLayout" Target="../slideLayouts/slideLayout51.xml"/><Relationship Id="rId24" Type="http://schemas.openxmlformats.org/officeDocument/2006/relationships/slideLayout" Target="../slideLayouts/slideLayout54.xml"/><Relationship Id="rId23" Type="http://schemas.openxmlformats.org/officeDocument/2006/relationships/slideLayout" Target="../slideLayouts/slideLayout5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26" Type="http://schemas.openxmlformats.org/officeDocument/2006/relationships/slideLayout" Target="../slideLayouts/slideLayout56.xml"/><Relationship Id="rId25" Type="http://schemas.openxmlformats.org/officeDocument/2006/relationships/slideLayout" Target="../slideLayouts/slideLayout55.xml"/><Relationship Id="rId28" Type="http://schemas.openxmlformats.org/officeDocument/2006/relationships/slideLayout" Target="../slideLayouts/slideLayout58.xml"/><Relationship Id="rId27" Type="http://schemas.openxmlformats.org/officeDocument/2006/relationships/slideLayout" Target="../slideLayouts/slideLayout57.xml"/><Relationship Id="rId5" Type="http://schemas.openxmlformats.org/officeDocument/2006/relationships/slideLayout" Target="../slideLayouts/slideLayout35.xml"/><Relationship Id="rId6" Type="http://schemas.openxmlformats.org/officeDocument/2006/relationships/slideLayout" Target="../slideLayouts/slideLayout36.xml"/><Relationship Id="rId29" Type="http://schemas.openxmlformats.org/officeDocument/2006/relationships/slideLayout" Target="../slideLayouts/slideLayout59.xml"/><Relationship Id="rId7" Type="http://schemas.openxmlformats.org/officeDocument/2006/relationships/slideLayout" Target="../slideLayouts/slideLayout37.xml"/><Relationship Id="rId8" Type="http://schemas.openxmlformats.org/officeDocument/2006/relationships/slideLayout" Target="../slideLayouts/slideLayout38.xml"/><Relationship Id="rId31" Type="http://schemas.openxmlformats.org/officeDocument/2006/relationships/slideLayout" Target="../slideLayouts/slideLayout61.xml"/><Relationship Id="rId30" Type="http://schemas.openxmlformats.org/officeDocument/2006/relationships/slideLayout" Target="../slideLayouts/slideLayout60.xml"/><Relationship Id="rId11" Type="http://schemas.openxmlformats.org/officeDocument/2006/relationships/slideLayout" Target="../slideLayouts/slideLayout41.xml"/><Relationship Id="rId33" Type="http://schemas.openxmlformats.org/officeDocument/2006/relationships/slideLayout" Target="../slideLayouts/slideLayout63.xml"/><Relationship Id="rId10" Type="http://schemas.openxmlformats.org/officeDocument/2006/relationships/slideLayout" Target="../slideLayouts/slideLayout40.xml"/><Relationship Id="rId32" Type="http://schemas.openxmlformats.org/officeDocument/2006/relationships/slideLayout" Target="../slideLayouts/slideLayout62.xml"/><Relationship Id="rId13" Type="http://schemas.openxmlformats.org/officeDocument/2006/relationships/slideLayout" Target="../slideLayouts/slideLayout43.xml"/><Relationship Id="rId35" Type="http://schemas.openxmlformats.org/officeDocument/2006/relationships/slideLayout" Target="../slideLayouts/slideLayout65.xml"/><Relationship Id="rId12" Type="http://schemas.openxmlformats.org/officeDocument/2006/relationships/slideLayout" Target="../slideLayouts/slideLayout42.xml"/><Relationship Id="rId34" Type="http://schemas.openxmlformats.org/officeDocument/2006/relationships/slideLayout" Target="../slideLayouts/slideLayout64.xml"/><Relationship Id="rId15" Type="http://schemas.openxmlformats.org/officeDocument/2006/relationships/slideLayout" Target="../slideLayouts/slideLayout45.xml"/><Relationship Id="rId37" Type="http://schemas.openxmlformats.org/officeDocument/2006/relationships/slideLayout" Target="../slideLayouts/slideLayout67.xml"/><Relationship Id="rId14" Type="http://schemas.openxmlformats.org/officeDocument/2006/relationships/slideLayout" Target="../slideLayouts/slideLayout44.xml"/><Relationship Id="rId36" Type="http://schemas.openxmlformats.org/officeDocument/2006/relationships/slideLayout" Target="../slideLayouts/slideLayout66.xml"/><Relationship Id="rId17" Type="http://schemas.openxmlformats.org/officeDocument/2006/relationships/slideLayout" Target="../slideLayouts/slideLayout47.xml"/><Relationship Id="rId39" Type="http://schemas.openxmlformats.org/officeDocument/2006/relationships/theme" Target="../theme/theme1.xml"/><Relationship Id="rId16" Type="http://schemas.openxmlformats.org/officeDocument/2006/relationships/slideLayout" Target="../slideLayouts/slideLayout46.xml"/><Relationship Id="rId38" Type="http://schemas.openxmlformats.org/officeDocument/2006/relationships/slideLayout" Target="../slideLayouts/slideLayout68.xml"/><Relationship Id="rId19" Type="http://schemas.openxmlformats.org/officeDocument/2006/relationships/slideLayout" Target="../slideLayouts/slideLayout49.xml"/><Relationship Id="rId1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1pPr>
            <a:lvl2pPr lvl="1">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2pPr>
            <a:lvl3pPr lvl="2">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3pPr>
            <a:lvl4pPr lvl="3">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4pPr>
            <a:lvl5pPr lvl="4">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5pPr>
            <a:lvl6pPr lvl="5">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6pPr>
            <a:lvl7pPr lvl="6">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7pPr>
            <a:lvl8pPr lvl="7">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8pPr>
            <a:lvl9pPr lvl="8">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1760100"/>
          </a:xfrm>
          <a:prstGeom prst="rect">
            <a:avLst/>
          </a:prstGeom>
          <a:noFill/>
          <a:ln>
            <a:noFill/>
          </a:ln>
        </p:spPr>
        <p:txBody>
          <a:bodyPr anchorCtr="0" anchor="t" bIns="91425" lIns="91425" spcFirstLastPara="1" rIns="91425" wrap="square" tIns="91425">
            <a:normAutofit/>
          </a:bodyPr>
          <a:lstStyle>
            <a:lvl1pPr indent="-292100" lvl="0" marL="4572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1pPr>
            <a:lvl2pPr indent="-279400" lvl="1" marL="914400">
              <a:lnSpc>
                <a:spcPct val="115000"/>
              </a:lnSpc>
              <a:spcBef>
                <a:spcPts val="0"/>
              </a:spcBef>
              <a:spcAft>
                <a:spcPts val="0"/>
              </a:spcAft>
              <a:buClr>
                <a:schemeClr val="dk2"/>
              </a:buClr>
              <a:buSzPts val="800"/>
              <a:buFont typeface="DM Sans"/>
              <a:buChar char="○"/>
              <a:defRPr sz="800">
                <a:solidFill>
                  <a:schemeClr val="dk2"/>
                </a:solidFill>
                <a:latin typeface="DM Sans"/>
                <a:ea typeface="DM Sans"/>
                <a:cs typeface="DM Sans"/>
                <a:sym typeface="DM Sans"/>
              </a:defRPr>
            </a:lvl2pPr>
            <a:lvl3pPr indent="-292100" lvl="2" marL="13716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3pPr>
            <a:lvl4pPr indent="-292100" lvl="3" marL="18288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4pPr>
            <a:lvl5pPr indent="-292100" lvl="4" marL="22860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5pPr>
            <a:lvl6pPr indent="-292100" lvl="5" marL="27432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6pPr>
            <a:lvl7pPr indent="-292100" lvl="6" marL="32004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7pPr>
            <a:lvl8pPr indent="-292100" lvl="7" marL="36576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8pPr>
            <a:lvl9pPr indent="-292100" lvl="8" marL="41148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800">
                <a:solidFill>
                  <a:schemeClr val="dk1"/>
                </a:solidFill>
                <a:latin typeface="DM Sans"/>
                <a:ea typeface="DM Sans"/>
                <a:cs typeface="DM Sans"/>
                <a:sym typeface="DM Sans"/>
              </a:defRPr>
            </a:lvl1pPr>
            <a:lvl2pPr lvl="1" algn="r">
              <a:buNone/>
              <a:defRPr sz="800">
                <a:solidFill>
                  <a:schemeClr val="dk1"/>
                </a:solidFill>
                <a:latin typeface="DM Sans"/>
                <a:ea typeface="DM Sans"/>
                <a:cs typeface="DM Sans"/>
                <a:sym typeface="DM Sans"/>
              </a:defRPr>
            </a:lvl2pPr>
            <a:lvl3pPr lvl="2" algn="r">
              <a:buNone/>
              <a:defRPr sz="800">
                <a:solidFill>
                  <a:schemeClr val="dk1"/>
                </a:solidFill>
                <a:latin typeface="DM Sans"/>
                <a:ea typeface="DM Sans"/>
                <a:cs typeface="DM Sans"/>
                <a:sym typeface="DM Sans"/>
              </a:defRPr>
            </a:lvl3pPr>
            <a:lvl4pPr lvl="3" algn="r">
              <a:buNone/>
              <a:defRPr sz="800">
                <a:solidFill>
                  <a:schemeClr val="dk1"/>
                </a:solidFill>
                <a:latin typeface="DM Sans"/>
                <a:ea typeface="DM Sans"/>
                <a:cs typeface="DM Sans"/>
                <a:sym typeface="DM Sans"/>
              </a:defRPr>
            </a:lvl4pPr>
            <a:lvl5pPr lvl="4" algn="r">
              <a:buNone/>
              <a:defRPr sz="800">
                <a:solidFill>
                  <a:schemeClr val="dk1"/>
                </a:solidFill>
                <a:latin typeface="DM Sans"/>
                <a:ea typeface="DM Sans"/>
                <a:cs typeface="DM Sans"/>
                <a:sym typeface="DM Sans"/>
              </a:defRPr>
            </a:lvl5pPr>
            <a:lvl6pPr lvl="5" algn="r">
              <a:buNone/>
              <a:defRPr sz="800">
                <a:solidFill>
                  <a:schemeClr val="dk1"/>
                </a:solidFill>
                <a:latin typeface="DM Sans"/>
                <a:ea typeface="DM Sans"/>
                <a:cs typeface="DM Sans"/>
                <a:sym typeface="DM Sans"/>
              </a:defRPr>
            </a:lvl6pPr>
            <a:lvl7pPr lvl="6" algn="r">
              <a:buNone/>
              <a:defRPr sz="800">
                <a:solidFill>
                  <a:schemeClr val="dk1"/>
                </a:solidFill>
                <a:latin typeface="DM Sans"/>
                <a:ea typeface="DM Sans"/>
                <a:cs typeface="DM Sans"/>
                <a:sym typeface="DM Sans"/>
              </a:defRPr>
            </a:lvl7pPr>
            <a:lvl8pPr lvl="7" algn="r">
              <a:buNone/>
              <a:defRPr sz="800">
                <a:solidFill>
                  <a:schemeClr val="dk1"/>
                </a:solidFill>
                <a:latin typeface="DM Sans"/>
                <a:ea typeface="DM Sans"/>
                <a:cs typeface="DM Sans"/>
                <a:sym typeface="DM Sans"/>
              </a:defRPr>
            </a:lvl8pPr>
            <a:lvl9pPr lvl="8" algn="r">
              <a:buNone/>
              <a:defRPr sz="8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24">
          <p15:clr>
            <a:srgbClr val="E46962"/>
          </p15:clr>
        </p15:guide>
        <p15:guide id="2" orient="horz" pos="124">
          <p15:clr>
            <a:srgbClr val="E46962"/>
          </p15:clr>
        </p15:guide>
        <p15:guide id="3" pos="5636">
          <p15:clr>
            <a:srgbClr val="E46962"/>
          </p15:clr>
        </p15:guide>
        <p15:guide id="4" orient="horz" pos="3116">
          <p15:clr>
            <a:srgbClr val="E46962"/>
          </p15:clr>
        </p15:guide>
        <p15:guide id="5" pos="1296">
          <p15:clr>
            <a:srgbClr val="E46962"/>
          </p15:clr>
        </p15:guide>
        <p15:guide id="6" pos="4465">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13" name="Shape 213"/>
        <p:cNvGrpSpPr/>
        <p:nvPr/>
      </p:nvGrpSpPr>
      <p:grpSpPr>
        <a:xfrm>
          <a:off x="0" y="0"/>
          <a:ext cx="0" cy="0"/>
          <a:chOff x="0" y="0"/>
          <a:chExt cx="0" cy="0"/>
        </a:xfrm>
      </p:grpSpPr>
      <p:sp>
        <p:nvSpPr>
          <p:cNvPr id="214" name="Google Shape;214;p32"/>
          <p:cNvSpPr txBox="1"/>
          <p:nvPr>
            <p:ph type="title"/>
          </p:nvPr>
        </p:nvSpPr>
        <p:spPr>
          <a:xfrm>
            <a:off x="311700" y="445025"/>
            <a:ext cx="8475600" cy="572700"/>
          </a:xfrm>
          <a:prstGeom prst="rect">
            <a:avLst/>
          </a:prstGeom>
          <a:noFill/>
          <a:ln>
            <a:noFill/>
          </a:ln>
        </p:spPr>
        <p:txBody>
          <a:bodyPr anchorCtr="0" anchor="t" bIns="91425" lIns="91425" spcFirstLastPara="1" rIns="91425" wrap="square" tIns="91425">
            <a:spAutoFit/>
          </a:bodyPr>
          <a:lstStyle>
            <a:lvl1pPr lvl="0">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1pPr>
            <a:lvl2pPr lvl="1">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2pPr>
            <a:lvl3pPr lvl="2">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3pPr>
            <a:lvl4pPr lvl="3">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4pPr>
            <a:lvl5pPr lvl="4">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5pPr>
            <a:lvl6pPr lvl="5">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6pPr>
            <a:lvl7pPr lvl="6">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7pPr>
            <a:lvl8pPr lvl="7">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8pPr>
            <a:lvl9pPr lvl="8">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9pPr>
          </a:lstStyle>
          <a:p/>
        </p:txBody>
      </p:sp>
      <p:sp>
        <p:nvSpPr>
          <p:cNvPr id="215" name="Google Shape;215;p32"/>
          <p:cNvSpPr txBox="1"/>
          <p:nvPr>
            <p:ph idx="1" type="body"/>
          </p:nvPr>
        </p:nvSpPr>
        <p:spPr>
          <a:xfrm>
            <a:off x="311700" y="1152475"/>
            <a:ext cx="8475600" cy="3416400"/>
          </a:xfrm>
          <a:prstGeom prst="rect">
            <a:avLst/>
          </a:prstGeom>
          <a:noFill/>
          <a:ln>
            <a:noFill/>
          </a:ln>
        </p:spPr>
        <p:txBody>
          <a:bodyPr anchorCtr="0" anchor="t" bIns="91425" lIns="91425" spcFirstLastPara="1" rIns="91425" wrap="square" tIns="91425">
            <a:spAutoFit/>
          </a:bodyPr>
          <a:lstStyle>
            <a:lvl1pPr indent="-336550" lvl="0" marL="4572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1pPr>
            <a:lvl2pPr indent="-336550" lvl="1" marL="9144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2pPr>
            <a:lvl3pPr indent="-336550" lvl="2" marL="13716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3pPr>
            <a:lvl4pPr indent="-336550" lvl="3" marL="18288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4pPr>
            <a:lvl5pPr indent="-336550" lvl="4" marL="22860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5pPr>
            <a:lvl6pPr indent="-336550" lvl="5" marL="27432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6pPr>
            <a:lvl7pPr indent="-336550" lvl="6" marL="32004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7pPr>
            <a:lvl8pPr indent="-336550" lvl="7" marL="36576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8pPr>
            <a:lvl9pPr indent="-336550" lvl="8" marL="41148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9pPr>
          </a:lstStyle>
          <a:p/>
        </p:txBody>
      </p:sp>
      <p:sp>
        <p:nvSpPr>
          <p:cNvPr id="216" name="Google Shape;216;p32"/>
          <p:cNvSpPr txBox="1"/>
          <p:nvPr>
            <p:ph idx="12" type="sldNum"/>
          </p:nvPr>
        </p:nvSpPr>
        <p:spPr>
          <a:xfrm>
            <a:off x="8260675" y="205550"/>
            <a:ext cx="548700" cy="292500"/>
          </a:xfrm>
          <a:prstGeom prst="rect">
            <a:avLst/>
          </a:prstGeom>
          <a:noFill/>
          <a:ln>
            <a:noFill/>
          </a:ln>
        </p:spPr>
        <p:txBody>
          <a:bodyPr anchorCtr="0" anchor="t" bIns="91425" lIns="91425" spcFirstLastPara="1" rIns="91425" wrap="square" tIns="91425">
            <a:normAutofit/>
          </a:bodyPr>
          <a:lstStyle>
            <a:lvl1pPr lvl="0" algn="r">
              <a:buNone/>
              <a:defRPr sz="700">
                <a:solidFill>
                  <a:schemeClr val="dk1"/>
                </a:solidFill>
                <a:latin typeface="Inter Tight SemiBold"/>
                <a:ea typeface="Inter Tight SemiBold"/>
                <a:cs typeface="Inter Tight SemiBold"/>
                <a:sym typeface="Inter Tight SemiBold"/>
              </a:defRPr>
            </a:lvl1pPr>
            <a:lvl2pPr lvl="1" algn="r">
              <a:buNone/>
              <a:defRPr sz="700">
                <a:solidFill>
                  <a:schemeClr val="dk1"/>
                </a:solidFill>
                <a:latin typeface="Inter Tight SemiBold"/>
                <a:ea typeface="Inter Tight SemiBold"/>
                <a:cs typeface="Inter Tight SemiBold"/>
                <a:sym typeface="Inter Tight SemiBold"/>
              </a:defRPr>
            </a:lvl2pPr>
            <a:lvl3pPr lvl="2" algn="r">
              <a:buNone/>
              <a:defRPr sz="700">
                <a:solidFill>
                  <a:schemeClr val="dk1"/>
                </a:solidFill>
                <a:latin typeface="Inter Tight SemiBold"/>
                <a:ea typeface="Inter Tight SemiBold"/>
                <a:cs typeface="Inter Tight SemiBold"/>
                <a:sym typeface="Inter Tight SemiBold"/>
              </a:defRPr>
            </a:lvl3pPr>
            <a:lvl4pPr lvl="3" algn="r">
              <a:buNone/>
              <a:defRPr sz="700">
                <a:solidFill>
                  <a:schemeClr val="dk1"/>
                </a:solidFill>
                <a:latin typeface="Inter Tight SemiBold"/>
                <a:ea typeface="Inter Tight SemiBold"/>
                <a:cs typeface="Inter Tight SemiBold"/>
                <a:sym typeface="Inter Tight SemiBold"/>
              </a:defRPr>
            </a:lvl4pPr>
            <a:lvl5pPr lvl="4" algn="r">
              <a:buNone/>
              <a:defRPr sz="700">
                <a:solidFill>
                  <a:schemeClr val="dk1"/>
                </a:solidFill>
                <a:latin typeface="Inter Tight SemiBold"/>
                <a:ea typeface="Inter Tight SemiBold"/>
                <a:cs typeface="Inter Tight SemiBold"/>
                <a:sym typeface="Inter Tight SemiBold"/>
              </a:defRPr>
            </a:lvl5pPr>
            <a:lvl6pPr lvl="5" algn="r">
              <a:buNone/>
              <a:defRPr sz="700">
                <a:solidFill>
                  <a:schemeClr val="dk1"/>
                </a:solidFill>
                <a:latin typeface="Inter Tight SemiBold"/>
                <a:ea typeface="Inter Tight SemiBold"/>
                <a:cs typeface="Inter Tight SemiBold"/>
                <a:sym typeface="Inter Tight SemiBold"/>
              </a:defRPr>
            </a:lvl6pPr>
            <a:lvl7pPr lvl="6" algn="r">
              <a:buNone/>
              <a:defRPr sz="700">
                <a:solidFill>
                  <a:schemeClr val="dk1"/>
                </a:solidFill>
                <a:latin typeface="Inter Tight SemiBold"/>
                <a:ea typeface="Inter Tight SemiBold"/>
                <a:cs typeface="Inter Tight SemiBold"/>
                <a:sym typeface="Inter Tight SemiBold"/>
              </a:defRPr>
            </a:lvl7pPr>
            <a:lvl8pPr lvl="7" algn="r">
              <a:buNone/>
              <a:defRPr sz="700">
                <a:solidFill>
                  <a:schemeClr val="dk1"/>
                </a:solidFill>
                <a:latin typeface="Inter Tight SemiBold"/>
                <a:ea typeface="Inter Tight SemiBold"/>
                <a:cs typeface="Inter Tight SemiBold"/>
                <a:sym typeface="Inter Tight SemiBold"/>
              </a:defRPr>
            </a:lvl8pPr>
            <a:lvl9pPr lvl="8" algn="r">
              <a:buNone/>
              <a:defRPr sz="700">
                <a:solidFill>
                  <a:schemeClr val="dk1"/>
                </a:solidFill>
                <a:latin typeface="Inter Tight SemiBold"/>
                <a:ea typeface="Inter Tight SemiBold"/>
                <a:cs typeface="Inter Tight SemiBold"/>
                <a:sym typeface="Inter Tight SemiBol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4" r:id="rId37"/>
    <p:sldLayoutId id="2147483715"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hyperlink" Target="https://www.britannica.com/technology/suspension-bridg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hyperlink" Target="https://www.britannica.com/technology/truss-bridg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byjus.com/physics/tension-force/" TargetMode="External"/><Relationship Id="rId4" Type="http://schemas.openxmlformats.org/officeDocument/2006/relationships/hyperlink" Target="https://wsdot.wa.gov/tnbhistory/suspension-bridges.htm" TargetMode="External"/><Relationship Id="rId5" Type="http://schemas.openxmlformats.org/officeDocument/2006/relationships/hyperlink" Target="https://www.tn.gov/tdot/structures-/historic-bridges/what-is-a-truss-bridge.html" TargetMode="External"/><Relationship Id="rId6" Type="http://schemas.openxmlformats.org/officeDocument/2006/relationships/hyperlink" Target="https://www.sciencedirect.com/topics/engineering/suspension-bridges" TargetMode="External"/><Relationship Id="rId7" Type="http://schemas.openxmlformats.org/officeDocument/2006/relationships/hyperlink" Target="https://www.ncdot.gov/initiatives-policies/Transportation/bridges/historic-bridges/bridge-types/Pages/truss.aspx" TargetMode="External"/><Relationship Id="rId8" Type="http://schemas.openxmlformats.org/officeDocument/2006/relationships/hyperlink" Target="https://dozr.com/blog/suspension-bridg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71"/>
          <p:cNvSpPr txBox="1"/>
          <p:nvPr>
            <p:ph type="ctrTitle"/>
          </p:nvPr>
        </p:nvSpPr>
        <p:spPr>
          <a:xfrm>
            <a:off x="755275" y="1580875"/>
            <a:ext cx="7979100" cy="1293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To Bridge or Not to Bridge?</a:t>
            </a:r>
            <a:endParaRPr/>
          </a:p>
          <a:p>
            <a:pPr indent="0" lvl="0" marL="0" rtl="0" algn="ctr">
              <a:spcBef>
                <a:spcPts val="0"/>
              </a:spcBef>
              <a:spcAft>
                <a:spcPts val="0"/>
              </a:spcAft>
              <a:buNone/>
            </a:pPr>
            <a:r>
              <a:rPr lang="en" sz="3000"/>
              <a:t>[</a:t>
            </a:r>
            <a:r>
              <a:rPr lang="en" sz="3000"/>
              <a:t>Civil Engineering]</a:t>
            </a:r>
            <a:endParaRPr sz="3000"/>
          </a:p>
        </p:txBody>
      </p:sp>
      <p:sp>
        <p:nvSpPr>
          <p:cNvPr id="528" name="Google Shape;528;p71"/>
          <p:cNvSpPr txBox="1"/>
          <p:nvPr>
            <p:ph idx="1" type="subTitle"/>
          </p:nvPr>
        </p:nvSpPr>
        <p:spPr>
          <a:xfrm>
            <a:off x="1826325" y="3252475"/>
            <a:ext cx="5494800" cy="569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By: Sabeeh A. and Eyob B.</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80"/>
          <p:cNvSpPr txBox="1"/>
          <p:nvPr>
            <p:ph type="title"/>
          </p:nvPr>
        </p:nvSpPr>
        <p:spPr>
          <a:xfrm>
            <a:off x="311700" y="282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endParaRPr/>
          </a:p>
        </p:txBody>
      </p:sp>
      <p:sp>
        <p:nvSpPr>
          <p:cNvPr id="595" name="Google Shape;595;p80"/>
          <p:cNvSpPr txBox="1"/>
          <p:nvPr>
            <p:ph idx="1" type="body"/>
          </p:nvPr>
        </p:nvSpPr>
        <p:spPr>
          <a:xfrm>
            <a:off x="311700" y="1006875"/>
            <a:ext cx="8520600" cy="3879300"/>
          </a:xfrm>
          <a:prstGeom prst="rect">
            <a:avLst/>
          </a:prstGeom>
        </p:spPr>
        <p:txBody>
          <a:bodyPr anchorCtr="0" anchor="t" bIns="91425" lIns="91425" spcFirstLastPara="1" rIns="91425" wrap="square" tIns="91425">
            <a:normAutofit fontScale="25000" lnSpcReduction="20000"/>
          </a:bodyPr>
          <a:lstStyle/>
          <a:p>
            <a:pPr indent="-345281" lvl="0" marL="457200" rtl="0" algn="l">
              <a:spcBef>
                <a:spcPts val="0"/>
              </a:spcBef>
              <a:spcAft>
                <a:spcPts val="0"/>
              </a:spcAft>
              <a:buSzPct val="100000"/>
              <a:buChar char="➔"/>
            </a:pPr>
            <a:r>
              <a:rPr b="1" lang="en" sz="7350"/>
              <a:t>Which bridge is able to pass the most </a:t>
            </a:r>
            <a:r>
              <a:rPr b="1" lang="en" sz="7350"/>
              <a:t>research and experimental tests? Suspension vs Truss Bridge</a:t>
            </a:r>
            <a:endParaRPr b="1" sz="7350"/>
          </a:p>
          <a:p>
            <a:pPr indent="0" lvl="0" marL="0" rtl="0" algn="l">
              <a:lnSpc>
                <a:spcPct val="100000"/>
              </a:lnSpc>
              <a:spcBef>
                <a:spcPts val="1200"/>
              </a:spcBef>
              <a:spcAft>
                <a:spcPts val="0"/>
              </a:spcAft>
              <a:buNone/>
            </a:pPr>
            <a:r>
              <a:t/>
            </a:r>
            <a:endParaRPr b="1" sz="7207"/>
          </a:p>
          <a:p>
            <a:pPr indent="-343022" lvl="0" marL="457200" rtl="0" algn="l">
              <a:spcBef>
                <a:spcPts val="1200"/>
              </a:spcBef>
              <a:spcAft>
                <a:spcPts val="0"/>
              </a:spcAft>
              <a:buSzPct val="100000"/>
              <a:buChar char="❖"/>
            </a:pPr>
            <a:r>
              <a:rPr b="1" lang="en" sz="7207"/>
              <a:t>Suspension</a:t>
            </a:r>
            <a:endParaRPr b="1" sz="7207"/>
          </a:p>
          <a:p>
            <a:pPr indent="-343022" lvl="0" marL="457200" rtl="0" algn="l">
              <a:spcBef>
                <a:spcPts val="0"/>
              </a:spcBef>
              <a:spcAft>
                <a:spcPts val="0"/>
              </a:spcAft>
              <a:buSzPct val="100000"/>
              <a:buChar char="★"/>
            </a:pPr>
            <a:r>
              <a:rPr lang="en" sz="7207"/>
              <a:t>The suspension bridge did not pass the 1 kg weight test.</a:t>
            </a:r>
            <a:endParaRPr sz="7207"/>
          </a:p>
          <a:p>
            <a:pPr indent="-343022" lvl="0" marL="457200" rtl="0" algn="l">
              <a:spcBef>
                <a:spcPts val="0"/>
              </a:spcBef>
              <a:spcAft>
                <a:spcPts val="0"/>
              </a:spcAft>
              <a:buSzPct val="100000"/>
              <a:buChar char="★"/>
            </a:pPr>
            <a:r>
              <a:rPr lang="en" sz="7207"/>
              <a:t>It could only hold 600g with massive bending.</a:t>
            </a:r>
            <a:endParaRPr sz="7207"/>
          </a:p>
          <a:p>
            <a:pPr indent="-343022" lvl="0" marL="457200" rtl="0" algn="l">
              <a:spcBef>
                <a:spcPts val="0"/>
              </a:spcBef>
              <a:spcAft>
                <a:spcPts val="0"/>
              </a:spcAft>
              <a:buSzPct val="100000"/>
              <a:buChar char="★"/>
            </a:pPr>
            <a:r>
              <a:rPr lang="en" sz="7207"/>
              <a:t>It was more costly do to the fact it takes more material.</a:t>
            </a:r>
            <a:endParaRPr sz="7207"/>
          </a:p>
          <a:p>
            <a:pPr indent="-343022" lvl="0" marL="457200" rtl="0" algn="l">
              <a:spcBef>
                <a:spcPts val="0"/>
              </a:spcBef>
              <a:spcAft>
                <a:spcPts val="0"/>
              </a:spcAft>
              <a:buSzPct val="100000"/>
              <a:buChar char="❖"/>
            </a:pPr>
            <a:r>
              <a:rPr b="1" lang="en" sz="7207"/>
              <a:t>Truss</a:t>
            </a:r>
            <a:endParaRPr b="1" sz="7207"/>
          </a:p>
          <a:p>
            <a:pPr indent="-343022" lvl="0" marL="457200" rtl="0" algn="l">
              <a:spcBef>
                <a:spcPts val="0"/>
              </a:spcBef>
              <a:spcAft>
                <a:spcPts val="0"/>
              </a:spcAft>
              <a:buSzPct val="100000"/>
              <a:buChar char="★"/>
            </a:pPr>
            <a:r>
              <a:rPr lang="en" sz="7207"/>
              <a:t>Was able to pass the 1 kg weight test, seemed very steady and withstand with little to no bends.</a:t>
            </a:r>
            <a:endParaRPr sz="7207"/>
          </a:p>
          <a:p>
            <a:pPr indent="-343022" lvl="0" marL="457200" rtl="0" algn="l">
              <a:spcBef>
                <a:spcPts val="0"/>
              </a:spcBef>
              <a:spcAft>
                <a:spcPts val="0"/>
              </a:spcAft>
              <a:buSzPct val="100000"/>
              <a:buChar char="★"/>
            </a:pPr>
            <a:r>
              <a:rPr lang="en" sz="7207"/>
              <a:t>Much more cost effective for the construction of the bridge.</a:t>
            </a:r>
            <a:endParaRPr sz="7207"/>
          </a:p>
          <a:p>
            <a:pPr indent="-343022" lvl="0" marL="457200" rtl="0" algn="l">
              <a:spcBef>
                <a:spcPts val="0"/>
              </a:spcBef>
              <a:spcAft>
                <a:spcPts val="0"/>
              </a:spcAft>
              <a:buSzPct val="100000"/>
              <a:buChar char="★"/>
            </a:pPr>
            <a:r>
              <a:rPr lang="en" sz="7207"/>
              <a:t>Less material needed to construct truss.</a:t>
            </a:r>
            <a:endParaRPr sz="7207"/>
          </a:p>
          <a:p>
            <a:pPr indent="0" lvl="0" marL="0" rtl="0" algn="l">
              <a:spcBef>
                <a:spcPts val="1200"/>
              </a:spcBef>
              <a:spcAft>
                <a:spcPts val="0"/>
              </a:spcAft>
              <a:buNone/>
            </a:pPr>
            <a:r>
              <a:t/>
            </a:r>
            <a:endParaRPr sz="3181"/>
          </a:p>
          <a:p>
            <a:pPr indent="0" lvl="0" marL="0" rtl="0" algn="l">
              <a:spcBef>
                <a:spcPts val="1200"/>
              </a:spcBef>
              <a:spcAft>
                <a:spcPts val="0"/>
              </a:spcAft>
              <a:buNone/>
            </a:pPr>
            <a:r>
              <a:rPr lang="en" sz="3181"/>
              <a:t>     </a:t>
            </a:r>
            <a:endParaRPr sz="3181"/>
          </a:p>
          <a:p>
            <a:pPr indent="0" lvl="0" marL="0" rtl="0" algn="l">
              <a:spcBef>
                <a:spcPts val="1200"/>
              </a:spcBef>
              <a:spcAft>
                <a:spcPts val="1200"/>
              </a:spcAft>
              <a:buNone/>
            </a:pPr>
            <a:r>
              <a:rPr lang="en" sz="1500"/>
              <a:t> </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graphicFrame>
        <p:nvGraphicFramePr>
          <p:cNvPr id="600" name="Google Shape;600;p81"/>
          <p:cNvGraphicFramePr/>
          <p:nvPr/>
        </p:nvGraphicFramePr>
        <p:xfrm>
          <a:off x="628800" y="499003"/>
          <a:ext cx="3000000" cy="3000000"/>
        </p:xfrm>
        <a:graphic>
          <a:graphicData uri="http://schemas.openxmlformats.org/drawingml/2006/table">
            <a:tbl>
              <a:tblPr>
                <a:noFill/>
                <a:tableStyleId>{299C87C6-AC5E-4EFB-A06D-952057A0BA46}</a:tableStyleId>
              </a:tblPr>
              <a:tblGrid>
                <a:gridCol w="2636000"/>
                <a:gridCol w="2636000"/>
                <a:gridCol w="2873725"/>
              </a:tblGrid>
              <a:tr h="1006400">
                <a:tc>
                  <a:txBody>
                    <a:bodyPr/>
                    <a:lstStyle/>
                    <a:p>
                      <a:pPr indent="0" lvl="0" marL="0" rtl="0" algn="l">
                        <a:spcBef>
                          <a:spcPts val="0"/>
                        </a:spcBef>
                        <a:spcAft>
                          <a:spcPts val="0"/>
                        </a:spcAft>
                        <a:buNone/>
                      </a:pPr>
                      <a:r>
                        <a:rPr b="1" lang="en" sz="2500"/>
                        <a:t>Bridge Tests</a:t>
                      </a:r>
                      <a:endParaRPr b="1" sz="25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2500"/>
                        <a:t>Truss</a:t>
                      </a:r>
                      <a:endParaRPr b="1" sz="25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2500"/>
                        <a:t>Suspension</a:t>
                      </a:r>
                      <a:endParaRPr b="1" sz="25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845450">
                <a:tc>
                  <a:txBody>
                    <a:bodyPr/>
                    <a:lstStyle/>
                    <a:p>
                      <a:pPr indent="0" lvl="0" marL="0" rtl="0" algn="l">
                        <a:spcBef>
                          <a:spcPts val="0"/>
                        </a:spcBef>
                        <a:spcAft>
                          <a:spcPts val="0"/>
                        </a:spcAft>
                        <a:buNone/>
                      </a:pPr>
                      <a:r>
                        <a:rPr b="1" lang="en" sz="2500"/>
                        <a:t>1st test</a:t>
                      </a:r>
                      <a:endParaRPr b="1" sz="25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2500"/>
                        <a:t>500g</a:t>
                      </a:r>
                      <a:endParaRPr b="1" sz="25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2500"/>
                        <a:t>400g</a:t>
                      </a:r>
                      <a:endParaRPr b="1" sz="25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171275">
                <a:tc>
                  <a:txBody>
                    <a:bodyPr/>
                    <a:lstStyle/>
                    <a:p>
                      <a:pPr indent="0" lvl="0" marL="0" rtl="0" algn="l">
                        <a:spcBef>
                          <a:spcPts val="0"/>
                        </a:spcBef>
                        <a:spcAft>
                          <a:spcPts val="0"/>
                        </a:spcAft>
                        <a:buNone/>
                      </a:pPr>
                      <a:r>
                        <a:rPr b="1" lang="en" sz="2500"/>
                        <a:t>2nd test</a:t>
                      </a:r>
                      <a:endParaRPr b="1" sz="25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hlink"/>
                        </a:buClr>
                        <a:buSzPts val="1100"/>
                        <a:buFont typeface="Arial"/>
                        <a:buNone/>
                      </a:pPr>
                      <a:r>
                        <a:rPr b="1" lang="en" sz="2500">
                          <a:solidFill>
                            <a:schemeClr val="hlink"/>
                          </a:solidFill>
                        </a:rPr>
                        <a:t>1kg(Added more support)</a:t>
                      </a:r>
                      <a:endParaRPr b="1" sz="25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2500"/>
                        <a:t>500g  (Added more support)</a:t>
                      </a:r>
                      <a:endParaRPr b="1" sz="25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111575">
                <a:tc>
                  <a:txBody>
                    <a:bodyPr/>
                    <a:lstStyle/>
                    <a:p>
                      <a:pPr indent="0" lvl="0" marL="0" rtl="0" algn="l">
                        <a:spcBef>
                          <a:spcPts val="0"/>
                        </a:spcBef>
                        <a:spcAft>
                          <a:spcPts val="0"/>
                        </a:spcAft>
                        <a:buNone/>
                      </a:pPr>
                      <a:r>
                        <a:rPr b="1" lang="en" sz="2500"/>
                        <a:t>3rd test</a:t>
                      </a:r>
                      <a:endParaRPr b="1" sz="25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hlink"/>
                        </a:buClr>
                        <a:buSzPts val="1100"/>
                        <a:buFont typeface="Arial"/>
                        <a:buNone/>
                      </a:pPr>
                      <a:r>
                        <a:rPr b="1" lang="en" sz="2500"/>
                        <a:t>1kg</a:t>
                      </a:r>
                      <a:endParaRPr b="1" sz="25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2500"/>
                        <a:t>600g (Maximum capacity)</a:t>
                      </a:r>
                      <a:endParaRPr b="1" sz="25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pic>
        <p:nvPicPr>
          <p:cNvPr id="605" name="Google Shape;605;p82" title="Chart"/>
          <p:cNvPicPr preferRelativeResize="0"/>
          <p:nvPr/>
        </p:nvPicPr>
        <p:blipFill>
          <a:blip r:embed="rId3">
            <a:alphaModFix/>
          </a:blip>
          <a:stretch>
            <a:fillRect/>
          </a:stretch>
        </p:blipFill>
        <p:spPr>
          <a:xfrm>
            <a:off x="397425" y="22275"/>
            <a:ext cx="8349156" cy="50989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p83"/>
          <p:cNvPicPr preferRelativeResize="0"/>
          <p:nvPr/>
        </p:nvPicPr>
        <p:blipFill>
          <a:blip r:embed="rId3">
            <a:alphaModFix/>
          </a:blip>
          <a:stretch>
            <a:fillRect/>
          </a:stretch>
        </p:blipFill>
        <p:spPr>
          <a:xfrm>
            <a:off x="197375" y="77575"/>
            <a:ext cx="8867000" cy="4570825"/>
          </a:xfrm>
          <a:prstGeom prst="rect">
            <a:avLst/>
          </a:prstGeom>
          <a:noFill/>
          <a:ln>
            <a:noFill/>
          </a:ln>
        </p:spPr>
      </p:pic>
      <p:sp>
        <p:nvSpPr>
          <p:cNvPr id="611" name="Google Shape;611;p83"/>
          <p:cNvSpPr txBox="1"/>
          <p:nvPr/>
        </p:nvSpPr>
        <p:spPr>
          <a:xfrm>
            <a:off x="182250" y="4603225"/>
            <a:ext cx="37503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4"/>
              </a:rPr>
              <a:t>https://www.britannica.com/technology/suspension-bridge</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pic>
        <p:nvPicPr>
          <p:cNvPr id="616" name="Google Shape;616;p84"/>
          <p:cNvPicPr preferRelativeResize="0"/>
          <p:nvPr/>
        </p:nvPicPr>
        <p:blipFill>
          <a:blip r:embed="rId3">
            <a:alphaModFix/>
          </a:blip>
          <a:stretch>
            <a:fillRect/>
          </a:stretch>
        </p:blipFill>
        <p:spPr>
          <a:xfrm>
            <a:off x="197375" y="196450"/>
            <a:ext cx="8616750" cy="4333075"/>
          </a:xfrm>
          <a:prstGeom prst="rect">
            <a:avLst/>
          </a:prstGeom>
          <a:noFill/>
          <a:ln>
            <a:noFill/>
          </a:ln>
        </p:spPr>
      </p:pic>
      <p:sp>
        <p:nvSpPr>
          <p:cNvPr id="617" name="Google Shape;617;p84"/>
          <p:cNvSpPr txBox="1"/>
          <p:nvPr/>
        </p:nvSpPr>
        <p:spPr>
          <a:xfrm>
            <a:off x="171750" y="4737325"/>
            <a:ext cx="3771300" cy="2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latin typeface="DM Sans"/>
                <a:ea typeface="DM Sans"/>
                <a:cs typeface="DM Sans"/>
                <a:sym typeface="DM Sans"/>
                <a:hlinkClick r:id="rId4"/>
              </a:rPr>
              <a:t>https://www.britannica.com/technology/truss-bridge</a:t>
            </a:r>
            <a:endParaRPr sz="1100" u="sng">
              <a:solidFill>
                <a:schemeClr val="dk2"/>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85"/>
          <p:cNvSpPr txBox="1"/>
          <p:nvPr>
            <p:ph type="title"/>
          </p:nvPr>
        </p:nvSpPr>
        <p:spPr>
          <a:xfrm>
            <a:off x="3237744" y="359375"/>
            <a:ext cx="266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623" name="Google Shape;623;p85"/>
          <p:cNvSpPr txBox="1"/>
          <p:nvPr>
            <p:ph idx="1" type="body"/>
          </p:nvPr>
        </p:nvSpPr>
        <p:spPr>
          <a:xfrm>
            <a:off x="197375" y="1063325"/>
            <a:ext cx="8847900" cy="3629700"/>
          </a:xfrm>
          <a:prstGeom prst="rect">
            <a:avLst/>
          </a:prstGeom>
        </p:spPr>
        <p:txBody>
          <a:bodyPr anchorCtr="0" anchor="t" bIns="91425" lIns="91425" spcFirstLastPara="1" rIns="91425" wrap="square" tIns="91425">
            <a:noAutofit/>
          </a:bodyPr>
          <a:lstStyle/>
          <a:p>
            <a:pPr indent="-333375" lvl="0" marL="457200" rtl="0" algn="l">
              <a:spcBef>
                <a:spcPts val="0"/>
              </a:spcBef>
              <a:spcAft>
                <a:spcPts val="0"/>
              </a:spcAft>
              <a:buSzPts val="1650"/>
              <a:buChar char="●"/>
            </a:pPr>
            <a:r>
              <a:rPr lang="en" sz="1650"/>
              <a:t>Truss bridge seems to be better at handling and controlling the weight held.</a:t>
            </a:r>
            <a:endParaRPr sz="1650"/>
          </a:p>
          <a:p>
            <a:pPr indent="-333375" lvl="0" marL="457200" rtl="0" algn="l">
              <a:spcBef>
                <a:spcPts val="0"/>
              </a:spcBef>
              <a:spcAft>
                <a:spcPts val="0"/>
              </a:spcAft>
              <a:buSzPts val="1650"/>
              <a:buChar char="●"/>
            </a:pPr>
            <a:r>
              <a:rPr lang="en" sz="1650"/>
              <a:t>Suspension struggled, and had bends when weight were placed on it.</a:t>
            </a:r>
            <a:endParaRPr sz="1650"/>
          </a:p>
          <a:p>
            <a:pPr indent="-333375" lvl="0" marL="457200" rtl="0" algn="l">
              <a:spcBef>
                <a:spcPts val="0"/>
              </a:spcBef>
              <a:spcAft>
                <a:spcPts val="0"/>
              </a:spcAft>
              <a:buSzPts val="1650"/>
              <a:buChar char="●"/>
            </a:pPr>
            <a:r>
              <a:rPr lang="en" sz="1650"/>
              <a:t>Hypothesis turned out fairly wrong, with our guess being the suspension, and the better </a:t>
            </a:r>
            <a:r>
              <a:rPr lang="en" sz="1650"/>
              <a:t>bridge frame being the truss. </a:t>
            </a:r>
            <a:endParaRPr sz="1650"/>
          </a:p>
          <a:p>
            <a:pPr indent="-333375" lvl="0" marL="457200" rtl="0" algn="l">
              <a:spcBef>
                <a:spcPts val="0"/>
              </a:spcBef>
              <a:spcAft>
                <a:spcPts val="0"/>
              </a:spcAft>
              <a:buSzPts val="1650"/>
              <a:buChar char="●"/>
            </a:pPr>
            <a:r>
              <a:rPr lang="en" sz="1650"/>
              <a:t>Most probable reason it could handle more weight because of the shape design (triangle).</a:t>
            </a:r>
            <a:endParaRPr sz="1650"/>
          </a:p>
          <a:p>
            <a:pPr indent="-333375" lvl="0" marL="457200" rtl="0" algn="l">
              <a:spcBef>
                <a:spcPts val="0"/>
              </a:spcBef>
              <a:spcAft>
                <a:spcPts val="0"/>
              </a:spcAft>
              <a:buSzPts val="1650"/>
              <a:buChar char="●"/>
            </a:pPr>
            <a:r>
              <a:rPr lang="en" sz="1650"/>
              <a:t>Triangles are actually the strongest and most durable shape out of every other single shape there is, this is because when the force is applied to a corner of the 3 vertices of a triangle.</a:t>
            </a:r>
            <a:endParaRPr sz="1650"/>
          </a:p>
          <a:p>
            <a:pPr indent="-333375" lvl="0" marL="457200" rtl="0" algn="l">
              <a:spcBef>
                <a:spcPts val="0"/>
              </a:spcBef>
              <a:spcAft>
                <a:spcPts val="0"/>
              </a:spcAft>
              <a:buSzPts val="1650"/>
              <a:buChar char="●"/>
            </a:pPr>
            <a:r>
              <a:rPr lang="en" sz="1650"/>
              <a:t> It will then be able to evenly distribute the weight in the triangle. But since there is multiple triangles, then that will only increase the support.</a:t>
            </a:r>
            <a:endParaRPr sz="165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8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Steps (The Future)</a:t>
            </a:r>
            <a:endParaRPr/>
          </a:p>
        </p:txBody>
      </p:sp>
      <p:sp>
        <p:nvSpPr>
          <p:cNvPr id="629" name="Google Shape;629;p8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What </a:t>
            </a:r>
            <a:r>
              <a:rPr lang="en" sz="1800"/>
              <a:t>really</a:t>
            </a:r>
            <a:r>
              <a:rPr lang="en" sz="1800"/>
              <a:t> set us back from getting the answer we wanted was the fact </a:t>
            </a:r>
            <a:r>
              <a:rPr lang="en" sz="1800"/>
              <a:t>that</a:t>
            </a:r>
            <a:r>
              <a:rPr lang="en" sz="1800"/>
              <a:t> we didn’t have our materials prepared to have enough </a:t>
            </a:r>
            <a:r>
              <a:rPr lang="en" sz="1800"/>
              <a:t>material</a:t>
            </a:r>
            <a:r>
              <a:rPr lang="en" sz="1800"/>
              <a:t> and have more time to do our experiment.</a:t>
            </a:r>
            <a:endParaRPr sz="1800"/>
          </a:p>
          <a:p>
            <a:pPr indent="-342900" lvl="0" marL="457200" rtl="0" algn="l">
              <a:spcBef>
                <a:spcPts val="1200"/>
              </a:spcBef>
              <a:spcAft>
                <a:spcPts val="0"/>
              </a:spcAft>
              <a:buSzPts val="1800"/>
              <a:buChar char="●"/>
            </a:pPr>
            <a:r>
              <a:rPr lang="en" sz="1800"/>
              <a:t>Have our materials prepared in advance</a:t>
            </a:r>
            <a:endParaRPr sz="1800"/>
          </a:p>
          <a:p>
            <a:pPr indent="-342900" lvl="0" marL="457200" rtl="0" algn="l">
              <a:spcBef>
                <a:spcPts val="0"/>
              </a:spcBef>
              <a:spcAft>
                <a:spcPts val="0"/>
              </a:spcAft>
              <a:buSzPts val="1800"/>
              <a:buChar char="●"/>
            </a:pPr>
            <a:r>
              <a:rPr lang="en" sz="1800"/>
              <a:t>Use more exact measurements to make it perfect and get the best results</a:t>
            </a:r>
            <a:endParaRPr sz="1800"/>
          </a:p>
          <a:p>
            <a:pPr indent="-342900" lvl="0" marL="457200" rtl="0" algn="l">
              <a:spcBef>
                <a:spcPts val="0"/>
              </a:spcBef>
              <a:spcAft>
                <a:spcPts val="0"/>
              </a:spcAft>
              <a:buSzPts val="1800"/>
              <a:buChar char="●"/>
            </a:pPr>
            <a:r>
              <a:rPr lang="en" sz="1800"/>
              <a:t>Organizing roles for each partner</a:t>
            </a:r>
            <a:endParaRPr sz="1800"/>
          </a:p>
          <a:p>
            <a:pPr indent="-342900" lvl="0" marL="457200" rtl="0" algn="l">
              <a:spcBef>
                <a:spcPts val="0"/>
              </a:spcBef>
              <a:spcAft>
                <a:spcPts val="0"/>
              </a:spcAft>
              <a:buSzPts val="1800"/>
              <a:buChar char="●"/>
            </a:pPr>
            <a:r>
              <a:rPr lang="en" sz="1800"/>
              <a:t>Plan everything in advance for maximum </a:t>
            </a:r>
            <a:r>
              <a:rPr lang="en" sz="1800"/>
              <a:t>efficiency</a:t>
            </a:r>
            <a:endParaRPr sz="1800"/>
          </a:p>
          <a:p>
            <a:pPr indent="-342900" lvl="0" marL="457200" rtl="0" algn="l">
              <a:spcBef>
                <a:spcPts val="0"/>
              </a:spcBef>
              <a:spcAft>
                <a:spcPts val="0"/>
              </a:spcAft>
              <a:buSzPts val="1800"/>
              <a:buChar char="●"/>
            </a:pPr>
            <a:r>
              <a:rPr lang="en" sz="1800"/>
              <a:t>Taking advantage of time(Having the topic and ideas plan beforehand)</a:t>
            </a:r>
            <a:endParaRPr sz="1800"/>
          </a:p>
          <a:p>
            <a:pPr indent="0" lvl="0" marL="457200" rtl="0" algn="l">
              <a:spcBef>
                <a:spcPts val="1200"/>
              </a:spcBef>
              <a:spcAft>
                <a:spcPts val="1200"/>
              </a:spcAft>
              <a:buNone/>
            </a:pPr>
            <a:r>
              <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8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Sources</a:t>
            </a:r>
            <a:endParaRPr/>
          </a:p>
        </p:txBody>
      </p:sp>
      <p:sp>
        <p:nvSpPr>
          <p:cNvPr id="635" name="Google Shape;635;p87"/>
          <p:cNvSpPr txBox="1"/>
          <p:nvPr>
            <p:ph idx="1" type="body"/>
          </p:nvPr>
        </p:nvSpPr>
        <p:spPr>
          <a:xfrm>
            <a:off x="311700" y="1141650"/>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6823" u="sng">
                <a:solidFill>
                  <a:srgbClr val="000000"/>
                </a:solidFill>
                <a:hlinkClick r:id="rId3">
                  <a:extLst>
                    <a:ext uri="{A12FA001-AC4F-418D-AE19-62706E023703}">
                      <ahyp:hlinkClr val="tx"/>
                    </a:ext>
                  </a:extLst>
                </a:hlinkClick>
              </a:rPr>
              <a:t>https://byjus.com/physics/tension-force/</a:t>
            </a:r>
            <a:endParaRPr b="1" sz="6823">
              <a:solidFill>
                <a:srgbClr val="000000"/>
              </a:solidFill>
            </a:endParaRPr>
          </a:p>
          <a:p>
            <a:pPr indent="0" lvl="0" marL="0" rtl="0" algn="l">
              <a:spcBef>
                <a:spcPts val="1200"/>
              </a:spcBef>
              <a:spcAft>
                <a:spcPts val="0"/>
              </a:spcAft>
              <a:buNone/>
            </a:pPr>
            <a:r>
              <a:rPr b="1" lang="en" sz="6823" u="sng">
                <a:solidFill>
                  <a:srgbClr val="000000"/>
                </a:solidFill>
                <a:hlinkClick r:id="rId4">
                  <a:extLst>
                    <a:ext uri="{A12FA001-AC4F-418D-AE19-62706E023703}">
                      <ahyp:hlinkClr val="tx"/>
                    </a:ext>
                  </a:extLst>
                </a:hlinkClick>
              </a:rPr>
              <a:t>https://wsdot.wa.gov/tnbhistory/suspension-bridges.htm</a:t>
            </a:r>
            <a:endParaRPr b="1" sz="6823">
              <a:solidFill>
                <a:srgbClr val="000000"/>
              </a:solidFill>
            </a:endParaRPr>
          </a:p>
          <a:p>
            <a:pPr indent="0" lvl="0" marL="0" rtl="0" algn="l">
              <a:spcBef>
                <a:spcPts val="1200"/>
              </a:spcBef>
              <a:spcAft>
                <a:spcPts val="0"/>
              </a:spcAft>
              <a:buNone/>
            </a:pPr>
            <a:r>
              <a:rPr b="1" lang="en" sz="6823" u="sng">
                <a:solidFill>
                  <a:srgbClr val="000000"/>
                </a:solidFill>
                <a:hlinkClick r:id="rId5">
                  <a:extLst>
                    <a:ext uri="{A12FA001-AC4F-418D-AE19-62706E023703}">
                      <ahyp:hlinkClr val="tx"/>
                    </a:ext>
                  </a:extLst>
                </a:hlinkClick>
              </a:rPr>
              <a:t>https://www.tn.gov/tdot/structures-/historic-bridges/what-is-a-truss-bridge.html</a:t>
            </a:r>
            <a:endParaRPr b="1" sz="6823">
              <a:solidFill>
                <a:srgbClr val="000000"/>
              </a:solidFill>
            </a:endParaRPr>
          </a:p>
          <a:p>
            <a:pPr indent="0" lvl="0" marL="0" rtl="0" algn="l">
              <a:spcBef>
                <a:spcPts val="1200"/>
              </a:spcBef>
              <a:spcAft>
                <a:spcPts val="0"/>
              </a:spcAft>
              <a:buNone/>
            </a:pPr>
            <a:r>
              <a:rPr b="1" lang="en" sz="6823" u="sng">
                <a:solidFill>
                  <a:srgbClr val="000000"/>
                </a:solidFill>
              </a:rPr>
              <a:t>https://www.tekscan.com/blog/pressure-mapping/what-compression-force</a:t>
            </a:r>
            <a:endParaRPr b="1" sz="6823" u="sng">
              <a:solidFill>
                <a:srgbClr val="000000"/>
              </a:solidFill>
            </a:endParaRPr>
          </a:p>
          <a:p>
            <a:pPr indent="0" lvl="0" marL="0" rtl="0" algn="l">
              <a:spcBef>
                <a:spcPts val="1200"/>
              </a:spcBef>
              <a:spcAft>
                <a:spcPts val="0"/>
              </a:spcAft>
              <a:buNone/>
            </a:pPr>
            <a:r>
              <a:rPr b="1" lang="en" sz="6823" u="sng">
                <a:solidFill>
                  <a:srgbClr val="000000"/>
                </a:solidFill>
                <a:hlinkClick r:id="rId6">
                  <a:extLst>
                    <a:ext uri="{A12FA001-AC4F-418D-AE19-62706E023703}">
                      <ahyp:hlinkClr val="tx"/>
                    </a:ext>
                  </a:extLst>
                </a:hlinkClick>
              </a:rPr>
              <a:t>https://www.sciencedirect.com/topics/engineering/suspension-bridges</a:t>
            </a:r>
            <a:endParaRPr b="1" sz="6823">
              <a:solidFill>
                <a:srgbClr val="000000"/>
              </a:solidFill>
            </a:endParaRPr>
          </a:p>
          <a:p>
            <a:pPr indent="0" lvl="0" marL="0" rtl="0" algn="l">
              <a:spcBef>
                <a:spcPts val="1200"/>
              </a:spcBef>
              <a:spcAft>
                <a:spcPts val="0"/>
              </a:spcAft>
              <a:buNone/>
            </a:pPr>
            <a:r>
              <a:rPr b="1" lang="en" sz="6823" u="sng">
                <a:solidFill>
                  <a:srgbClr val="000000"/>
                </a:solidFill>
                <a:hlinkClick r:id="rId7">
                  <a:extLst>
                    <a:ext uri="{A12FA001-AC4F-418D-AE19-62706E023703}">
                      <ahyp:hlinkClr val="tx"/>
                    </a:ext>
                  </a:extLst>
                </a:hlinkClick>
              </a:rPr>
              <a:t>https://www.ncdot.gov/initiatives-policies/Transportation/bridges/historic-bridges/bridge-types/Pages/truss.aspx</a:t>
            </a:r>
            <a:endParaRPr b="1" sz="6823">
              <a:solidFill>
                <a:srgbClr val="000000"/>
              </a:solidFill>
            </a:endParaRPr>
          </a:p>
          <a:p>
            <a:pPr indent="0" lvl="0" marL="0" rtl="0" algn="l">
              <a:spcBef>
                <a:spcPts val="1200"/>
              </a:spcBef>
              <a:spcAft>
                <a:spcPts val="0"/>
              </a:spcAft>
              <a:buClr>
                <a:schemeClr val="hlink"/>
              </a:buClr>
              <a:buSzPts val="275"/>
              <a:buFont typeface="Arial"/>
              <a:buNone/>
            </a:pPr>
            <a:r>
              <a:rPr b="1" lang="en" sz="6823" u="sng">
                <a:solidFill>
                  <a:srgbClr val="000000"/>
                </a:solidFill>
                <a:hlinkClick r:id="rId8">
                  <a:extLst>
                    <a:ext uri="{A12FA001-AC4F-418D-AE19-62706E023703}">
                      <ahyp:hlinkClr val="tx"/>
                    </a:ext>
                  </a:extLst>
                </a:hlinkClick>
              </a:rPr>
              <a:t>https://dozr.com/blog/suspension-bridges</a:t>
            </a:r>
            <a:endParaRPr b="1" sz="6823">
              <a:solidFill>
                <a:srgbClr val="000000"/>
              </a:solidFill>
            </a:endParaRPr>
          </a:p>
          <a:p>
            <a:pPr indent="0" lvl="0" marL="0" rtl="0" algn="l">
              <a:spcBef>
                <a:spcPts val="1200"/>
              </a:spcBef>
              <a:spcAft>
                <a:spcPts val="0"/>
              </a:spcAft>
              <a:buNone/>
            </a:pPr>
            <a:r>
              <a:t/>
            </a:r>
            <a:endParaRPr b="1" sz="6023">
              <a:solidFill>
                <a:srgbClr val="000000"/>
              </a:solidFill>
            </a:endParaRPr>
          </a:p>
          <a:p>
            <a:pPr indent="0" lvl="0" marL="0" rtl="0" algn="l">
              <a:spcBef>
                <a:spcPts val="1200"/>
              </a:spcBef>
              <a:spcAft>
                <a:spcPts val="0"/>
              </a:spcAft>
              <a:buNone/>
            </a:pPr>
            <a:r>
              <a:t/>
            </a:r>
            <a:endParaRPr sz="1400"/>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2"/>
          <p:cNvSpPr txBox="1"/>
          <p:nvPr>
            <p:ph idx="1" type="subTitle"/>
          </p:nvPr>
        </p:nvSpPr>
        <p:spPr>
          <a:xfrm>
            <a:off x="86425" y="559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4000">
                <a:solidFill>
                  <a:srgbClr val="FF0000"/>
                </a:solidFill>
              </a:rPr>
              <a:t>؟</a:t>
            </a:r>
            <a:r>
              <a:rPr lang="en" sz="1000">
                <a:solidFill>
                  <a:srgbClr val="FF0000"/>
                </a:solidFill>
              </a:rPr>
              <a:t> </a:t>
            </a:r>
            <a:r>
              <a:rPr lang="en" sz="4000">
                <a:solidFill>
                  <a:srgbClr val="FF0000"/>
                </a:solidFill>
              </a:rPr>
              <a:t>Big Question？</a:t>
            </a:r>
            <a:endParaRPr sz="4000">
              <a:solidFill>
                <a:srgbClr val="FF0000"/>
              </a:solidFill>
            </a:endParaRPr>
          </a:p>
        </p:txBody>
      </p:sp>
      <p:sp>
        <p:nvSpPr>
          <p:cNvPr id="534" name="Google Shape;534;p72"/>
          <p:cNvSpPr txBox="1"/>
          <p:nvPr>
            <p:ph type="ctrTitle"/>
          </p:nvPr>
        </p:nvSpPr>
        <p:spPr>
          <a:xfrm>
            <a:off x="812700" y="477650"/>
            <a:ext cx="7518600" cy="446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5575">
                <a:solidFill>
                  <a:srgbClr val="0000FF"/>
                </a:solidFill>
              </a:rPr>
              <a:t>Which bridge frame  is the most effective &amp; sturdy?</a:t>
            </a:r>
            <a:endParaRPr sz="5575">
              <a:solidFill>
                <a:srgbClr val="0000FF"/>
              </a:solidFill>
            </a:endParaRPr>
          </a:p>
          <a:p>
            <a:pPr indent="0" lvl="0" marL="0" rtl="0" algn="ctr">
              <a:spcBef>
                <a:spcPts val="0"/>
              </a:spcBef>
              <a:spcAft>
                <a:spcPts val="0"/>
              </a:spcAft>
              <a:buSzPts val="990"/>
              <a:buNone/>
            </a:pPr>
            <a:r>
              <a:rPr lang="en" sz="5575">
                <a:solidFill>
                  <a:srgbClr val="FF0000"/>
                </a:solidFill>
              </a:rPr>
              <a:t>Suspension</a:t>
            </a:r>
            <a:r>
              <a:rPr lang="en" sz="5575">
                <a:solidFill>
                  <a:srgbClr val="0000FF"/>
                </a:solidFill>
              </a:rPr>
              <a:t> </a:t>
            </a:r>
            <a:r>
              <a:rPr lang="en" sz="5575">
                <a:solidFill>
                  <a:srgbClr val="000000"/>
                </a:solidFill>
              </a:rPr>
              <a:t>VS </a:t>
            </a:r>
            <a:r>
              <a:rPr lang="en" sz="5575">
                <a:solidFill>
                  <a:srgbClr val="00FF00"/>
                </a:solidFill>
              </a:rPr>
              <a:t>Truss</a:t>
            </a:r>
            <a:r>
              <a:rPr lang="en" sz="5575">
                <a:solidFill>
                  <a:srgbClr val="0000FF"/>
                </a:solidFill>
              </a:rPr>
              <a:t> Bridges?</a:t>
            </a:r>
            <a:endParaRPr sz="468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3"/>
          <p:cNvSpPr txBox="1"/>
          <p:nvPr>
            <p:ph idx="3" type="subTitle"/>
          </p:nvPr>
        </p:nvSpPr>
        <p:spPr>
          <a:xfrm>
            <a:off x="435425" y="768961"/>
            <a:ext cx="3619800" cy="5427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Hypothesis</a:t>
            </a:r>
            <a:endParaRPr/>
          </a:p>
        </p:txBody>
      </p:sp>
      <p:sp>
        <p:nvSpPr>
          <p:cNvPr id="540" name="Google Shape;540;p73"/>
          <p:cNvSpPr txBox="1"/>
          <p:nvPr>
            <p:ph idx="1" type="body"/>
          </p:nvPr>
        </p:nvSpPr>
        <p:spPr>
          <a:xfrm>
            <a:off x="197375" y="1504050"/>
            <a:ext cx="4095900" cy="32199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88"/>
              <a:buNone/>
            </a:pPr>
            <a:r>
              <a:rPr b="1" lang="en" sz="1800"/>
              <a:t>We believe that the suspension bridge could possibly tend to be the best frame because of its suspended weight. The reason we believe this is because of its towers, which would support heavy amount of loads. Its </a:t>
            </a:r>
            <a:r>
              <a:rPr b="1" lang="en" sz="1800"/>
              <a:t>towers could support a lot of weight (load). As it doesn’t exceed the weight cap.</a:t>
            </a:r>
            <a:endParaRPr b="1" sz="1800"/>
          </a:p>
          <a:p>
            <a:pPr indent="0" lvl="0" marL="0" rtl="0" algn="l">
              <a:lnSpc>
                <a:spcPct val="95000"/>
              </a:lnSpc>
              <a:spcBef>
                <a:spcPts val="1200"/>
              </a:spcBef>
              <a:spcAft>
                <a:spcPts val="1200"/>
              </a:spcAft>
              <a:buSzPts val="688"/>
              <a:buNone/>
            </a:pPr>
            <a:r>
              <a:t/>
            </a:r>
            <a:endParaRPr sz="875"/>
          </a:p>
        </p:txBody>
      </p:sp>
      <p:sp>
        <p:nvSpPr>
          <p:cNvPr id="541" name="Google Shape;541;p73"/>
          <p:cNvSpPr txBox="1"/>
          <p:nvPr>
            <p:ph idx="2" type="body"/>
          </p:nvPr>
        </p:nvSpPr>
        <p:spPr>
          <a:xfrm>
            <a:off x="4850725" y="1504050"/>
            <a:ext cx="4095900" cy="32199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b="1" lang="en" sz="1800"/>
              <a:t>I</a:t>
            </a:r>
            <a:r>
              <a:rPr b="1" lang="en" sz="1800"/>
              <a:t>f the suspension bridge can handle more weight than the truss bridge than the suspension bridge would conclude the suspension bridge as the most effective bridge out of those two. Meaning that design tends to be better than the truss bridge.</a:t>
            </a:r>
            <a:endParaRPr b="1" sz="1800"/>
          </a:p>
        </p:txBody>
      </p:sp>
      <p:sp>
        <p:nvSpPr>
          <p:cNvPr id="542" name="Google Shape;542;p73"/>
          <p:cNvSpPr txBox="1"/>
          <p:nvPr>
            <p:ph idx="4" type="subTitle"/>
          </p:nvPr>
        </p:nvSpPr>
        <p:spPr>
          <a:xfrm>
            <a:off x="5088775" y="768961"/>
            <a:ext cx="3619800" cy="5427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Prediction</a:t>
            </a:r>
            <a:endParaRPr/>
          </a:p>
        </p:txBody>
      </p:sp>
      <p:sp>
        <p:nvSpPr>
          <p:cNvPr id="543" name="Google Shape;543;p73"/>
          <p:cNvSpPr txBox="1"/>
          <p:nvPr/>
        </p:nvSpPr>
        <p:spPr>
          <a:xfrm>
            <a:off x="2921550" y="55975"/>
            <a:ext cx="3300900" cy="4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DM Sans"/>
                <a:ea typeface="DM Sans"/>
                <a:cs typeface="DM Sans"/>
                <a:sym typeface="DM Sans"/>
              </a:rPr>
              <a:t>Hypothesis &amp; Prediction</a:t>
            </a:r>
            <a:endParaRPr b="1" sz="2000">
              <a:solidFill>
                <a:schemeClr val="dk2"/>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74"/>
          <p:cNvSpPr txBox="1"/>
          <p:nvPr>
            <p:ph type="title"/>
          </p:nvPr>
        </p:nvSpPr>
        <p:spPr>
          <a:xfrm>
            <a:off x="311700" y="196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General Topic</a:t>
            </a:r>
            <a:endParaRPr/>
          </a:p>
        </p:txBody>
      </p:sp>
      <p:sp>
        <p:nvSpPr>
          <p:cNvPr id="549" name="Google Shape;549;p74"/>
          <p:cNvSpPr txBox="1"/>
          <p:nvPr>
            <p:ph idx="1" type="body"/>
          </p:nvPr>
        </p:nvSpPr>
        <p:spPr>
          <a:xfrm>
            <a:off x="268475" y="882350"/>
            <a:ext cx="8520600" cy="39498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b="1" lang="en" sz="1800"/>
              <a:t>Which is the best bridge for heavy loads?</a:t>
            </a:r>
            <a:endParaRPr b="1" sz="1800"/>
          </a:p>
          <a:p>
            <a:pPr indent="-342900" lvl="0" marL="457200" rtl="0" algn="l">
              <a:spcBef>
                <a:spcPts val="0"/>
              </a:spcBef>
              <a:spcAft>
                <a:spcPts val="0"/>
              </a:spcAft>
              <a:buSzPts val="1800"/>
              <a:buChar char="❏"/>
            </a:pPr>
            <a:r>
              <a:rPr b="1" lang="en" sz="1800"/>
              <a:t>Suspension Bridges</a:t>
            </a:r>
            <a:endParaRPr b="1" sz="1800"/>
          </a:p>
          <a:p>
            <a:pPr indent="-342900" lvl="0" marL="457200" rtl="0" algn="l">
              <a:spcBef>
                <a:spcPts val="0"/>
              </a:spcBef>
              <a:spcAft>
                <a:spcPts val="0"/>
              </a:spcAft>
              <a:buSzPts val="1800"/>
              <a:buChar char="❏"/>
            </a:pPr>
            <a:r>
              <a:rPr b="1" lang="en" sz="1800"/>
              <a:t>Truss Bridges</a:t>
            </a:r>
            <a:endParaRPr b="1" sz="1800"/>
          </a:p>
          <a:p>
            <a:pPr indent="0" lvl="0" marL="0" rtl="0" algn="l">
              <a:lnSpc>
                <a:spcPct val="100000"/>
              </a:lnSpc>
              <a:spcBef>
                <a:spcPts val="1200"/>
              </a:spcBef>
              <a:spcAft>
                <a:spcPts val="0"/>
              </a:spcAft>
              <a:buNone/>
            </a:pPr>
            <a:r>
              <a:t/>
            </a:r>
            <a:endParaRPr sz="100"/>
          </a:p>
          <a:p>
            <a:pPr indent="-336550" lvl="0" marL="457200" rtl="0" algn="l">
              <a:spcBef>
                <a:spcPts val="1200"/>
              </a:spcBef>
              <a:spcAft>
                <a:spcPts val="0"/>
              </a:spcAft>
              <a:buSzPts val="1700"/>
              <a:buChar char="❖"/>
            </a:pPr>
            <a:r>
              <a:rPr b="1" lang="en" sz="1700"/>
              <a:t>Suspension</a:t>
            </a:r>
            <a:endParaRPr b="1" sz="1700"/>
          </a:p>
          <a:p>
            <a:pPr indent="-336550" lvl="0" marL="457200" rtl="0" algn="l">
              <a:spcBef>
                <a:spcPts val="0"/>
              </a:spcBef>
              <a:spcAft>
                <a:spcPts val="0"/>
              </a:spcAft>
              <a:buSzPts val="1700"/>
              <a:buChar char="★"/>
            </a:pPr>
            <a:r>
              <a:rPr lang="en" sz="1700"/>
              <a:t>Suspension bridges use the force of tension to hold lots of load.</a:t>
            </a:r>
            <a:endParaRPr sz="1700"/>
          </a:p>
          <a:p>
            <a:pPr indent="-336550" lvl="0" marL="457200" rtl="0" algn="l">
              <a:spcBef>
                <a:spcPts val="0"/>
              </a:spcBef>
              <a:spcAft>
                <a:spcPts val="0"/>
              </a:spcAft>
              <a:buSzPts val="1700"/>
              <a:buChar char="★"/>
            </a:pPr>
            <a:r>
              <a:rPr lang="en" sz="1700"/>
              <a:t>The tension forces helps pull and hold the bridge up, keeping it sturdy.</a:t>
            </a:r>
            <a:endParaRPr sz="1700"/>
          </a:p>
          <a:p>
            <a:pPr indent="-336550" lvl="0" marL="457200" rtl="0" algn="l">
              <a:spcBef>
                <a:spcPts val="0"/>
              </a:spcBef>
              <a:spcAft>
                <a:spcPts val="0"/>
              </a:spcAft>
              <a:buSzPts val="1700"/>
              <a:buChar char="★"/>
            </a:pPr>
            <a:r>
              <a:rPr lang="en" sz="1700"/>
              <a:t>The cable is attached to the tower letting it hold </a:t>
            </a:r>
            <a:r>
              <a:rPr lang="en" sz="1700"/>
              <a:t>tremendous amount of weight. </a:t>
            </a:r>
            <a:endParaRPr sz="1700"/>
          </a:p>
          <a:p>
            <a:pPr indent="-336550" lvl="0" marL="457200" rtl="0" algn="l">
              <a:spcBef>
                <a:spcPts val="0"/>
              </a:spcBef>
              <a:spcAft>
                <a:spcPts val="0"/>
              </a:spcAft>
              <a:buSzPts val="1700"/>
              <a:buChar char="❖"/>
            </a:pPr>
            <a:r>
              <a:rPr b="1" lang="en" sz="1700"/>
              <a:t>Truss</a:t>
            </a:r>
            <a:endParaRPr b="1" sz="1700"/>
          </a:p>
          <a:p>
            <a:pPr indent="-336550" lvl="0" marL="457200" rtl="0" algn="l">
              <a:spcBef>
                <a:spcPts val="0"/>
              </a:spcBef>
              <a:spcAft>
                <a:spcPts val="0"/>
              </a:spcAft>
              <a:buSzPts val="1700"/>
              <a:buChar char="★"/>
            </a:pPr>
            <a:r>
              <a:rPr lang="en" sz="1700"/>
              <a:t>Uses compression force to equally reverse the force that was applied to it.</a:t>
            </a:r>
            <a:endParaRPr sz="1700"/>
          </a:p>
          <a:p>
            <a:pPr indent="-336550" lvl="0" marL="457200" rtl="0" algn="l">
              <a:spcBef>
                <a:spcPts val="0"/>
              </a:spcBef>
              <a:spcAft>
                <a:spcPts val="0"/>
              </a:spcAft>
              <a:buSzPts val="1700"/>
              <a:buChar char="★"/>
            </a:pPr>
            <a:r>
              <a:rPr lang="en" sz="1700"/>
              <a:t>In triangle shape because triangles can be distorted by stress.</a:t>
            </a:r>
            <a:endParaRPr sz="1700"/>
          </a:p>
          <a:p>
            <a:pPr indent="-336550" lvl="0" marL="457200" rtl="0" algn="l">
              <a:spcBef>
                <a:spcPts val="0"/>
              </a:spcBef>
              <a:spcAft>
                <a:spcPts val="0"/>
              </a:spcAft>
              <a:buSzPts val="1700"/>
              <a:buChar char="★"/>
            </a:pPr>
            <a:r>
              <a:rPr lang="en" sz="1700"/>
              <a:t>Distributes the stress to help support the weight.</a:t>
            </a:r>
            <a:endParaRPr sz="1700">
              <a:highlight>
                <a:srgbClr val="FFFF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75"/>
          <p:cNvSpPr txBox="1"/>
          <p:nvPr>
            <p:ph type="title"/>
          </p:nvPr>
        </p:nvSpPr>
        <p:spPr>
          <a:xfrm>
            <a:off x="311700" y="196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Specific Topic</a:t>
            </a:r>
            <a:endParaRPr/>
          </a:p>
        </p:txBody>
      </p:sp>
      <p:sp>
        <p:nvSpPr>
          <p:cNvPr id="555" name="Google Shape;555;p75"/>
          <p:cNvSpPr txBox="1"/>
          <p:nvPr>
            <p:ph idx="1" type="body"/>
          </p:nvPr>
        </p:nvSpPr>
        <p:spPr>
          <a:xfrm>
            <a:off x="311700" y="860998"/>
            <a:ext cx="8520600" cy="3421500"/>
          </a:xfrm>
          <a:prstGeom prst="rect">
            <a:avLst/>
          </a:prstGeom>
        </p:spPr>
        <p:txBody>
          <a:bodyPr anchorCtr="0" anchor="t" bIns="91425" lIns="91425" spcFirstLastPara="1" rIns="91425" wrap="square" tIns="91425">
            <a:normAutofit fontScale="25000" lnSpcReduction="20000"/>
          </a:bodyPr>
          <a:lstStyle/>
          <a:p>
            <a:pPr indent="-332581" lvl="0" marL="457200" rtl="0" algn="l">
              <a:spcBef>
                <a:spcPts val="0"/>
              </a:spcBef>
              <a:spcAft>
                <a:spcPts val="0"/>
              </a:spcAft>
              <a:buSzPct val="100000"/>
              <a:buChar char="➔"/>
            </a:pPr>
            <a:r>
              <a:rPr b="1" lang="en" sz="6550"/>
              <a:t>Which bridge is the sturdiest and most effective to handle massive loads? Suspension OR Truss Bridges?</a:t>
            </a:r>
            <a:endParaRPr b="1" sz="6550"/>
          </a:p>
          <a:p>
            <a:pPr indent="0" lvl="0" marL="914400" rtl="0" algn="l">
              <a:spcBef>
                <a:spcPts val="1200"/>
              </a:spcBef>
              <a:spcAft>
                <a:spcPts val="0"/>
              </a:spcAft>
              <a:buNone/>
            </a:pPr>
            <a:r>
              <a:t/>
            </a:r>
            <a:endParaRPr b="1" sz="6550"/>
          </a:p>
          <a:p>
            <a:pPr indent="-332031" lvl="0" marL="457200" rtl="0" algn="l">
              <a:spcBef>
                <a:spcPts val="1200"/>
              </a:spcBef>
              <a:spcAft>
                <a:spcPts val="0"/>
              </a:spcAft>
              <a:buSzPct val="100000"/>
              <a:buChar char="❖"/>
            </a:pPr>
            <a:r>
              <a:rPr b="1" lang="en" sz="6515"/>
              <a:t>Suspension</a:t>
            </a:r>
            <a:endParaRPr b="1" sz="6515"/>
          </a:p>
          <a:p>
            <a:pPr indent="-332031" lvl="0" marL="457200" rtl="0" algn="l">
              <a:spcBef>
                <a:spcPts val="0"/>
              </a:spcBef>
              <a:spcAft>
                <a:spcPts val="0"/>
              </a:spcAft>
              <a:buSzPct val="100000"/>
              <a:buChar char="★"/>
            </a:pPr>
            <a:r>
              <a:rPr lang="en" sz="6515"/>
              <a:t>Suspension bridges are mainly used for its support, with its pillars supporting lots of load (weight)</a:t>
            </a:r>
            <a:endParaRPr sz="6515"/>
          </a:p>
          <a:p>
            <a:pPr indent="-332031" lvl="0" marL="457200" rtl="0" algn="l">
              <a:spcBef>
                <a:spcPts val="0"/>
              </a:spcBef>
              <a:spcAft>
                <a:spcPts val="0"/>
              </a:spcAft>
              <a:buSzPct val="100000"/>
              <a:buChar char="★"/>
            </a:pPr>
            <a:r>
              <a:rPr lang="en" sz="6515"/>
              <a:t>Can cost up to $1B which can be a huge budget margin for bridges.</a:t>
            </a:r>
            <a:endParaRPr sz="6515"/>
          </a:p>
          <a:p>
            <a:pPr indent="-332031" lvl="0" marL="457200" rtl="0" algn="l">
              <a:spcBef>
                <a:spcPts val="0"/>
              </a:spcBef>
              <a:spcAft>
                <a:spcPts val="0"/>
              </a:spcAft>
              <a:buSzPct val="100000"/>
              <a:buChar char="★"/>
            </a:pPr>
            <a:r>
              <a:rPr lang="en" sz="6515"/>
              <a:t>Can span across wide channels.</a:t>
            </a:r>
            <a:endParaRPr sz="6515"/>
          </a:p>
          <a:p>
            <a:pPr indent="-332031" lvl="0" marL="457200" rtl="0" algn="l">
              <a:spcBef>
                <a:spcPts val="0"/>
              </a:spcBef>
              <a:spcAft>
                <a:spcPts val="0"/>
              </a:spcAft>
              <a:buSzPct val="100000"/>
              <a:buChar char="❖"/>
            </a:pPr>
            <a:r>
              <a:rPr b="1" lang="en" sz="6515"/>
              <a:t>Truss</a:t>
            </a:r>
            <a:endParaRPr b="1" sz="6515"/>
          </a:p>
          <a:p>
            <a:pPr indent="-332031" lvl="0" marL="457200" rtl="0" algn="l">
              <a:spcBef>
                <a:spcPts val="0"/>
              </a:spcBef>
              <a:spcAft>
                <a:spcPts val="0"/>
              </a:spcAft>
              <a:buSzPct val="100000"/>
              <a:buChar char="★"/>
            </a:pPr>
            <a:r>
              <a:rPr lang="en" sz="6515"/>
              <a:t>Truss bridges are extremely strong and stiff and with its triangle support structures, helps distribute weight throughout the bridge, without leaving more weight in a specific area.</a:t>
            </a:r>
            <a:endParaRPr sz="6515"/>
          </a:p>
          <a:p>
            <a:pPr indent="-332031" lvl="0" marL="457200" rtl="0" algn="l">
              <a:spcBef>
                <a:spcPts val="0"/>
              </a:spcBef>
              <a:spcAft>
                <a:spcPts val="0"/>
              </a:spcAft>
              <a:buSzPct val="100000"/>
              <a:buChar char="★"/>
            </a:pPr>
            <a:r>
              <a:rPr lang="en" sz="6515"/>
              <a:t>Don’t span as long as a suspension, but can reach a decent distance.</a:t>
            </a:r>
            <a:endParaRPr sz="6515"/>
          </a:p>
          <a:p>
            <a:pPr indent="-332031" lvl="0" marL="457200" rtl="0" algn="l">
              <a:spcBef>
                <a:spcPts val="0"/>
              </a:spcBef>
              <a:spcAft>
                <a:spcPts val="0"/>
              </a:spcAft>
              <a:buSzPct val="100000"/>
              <a:buChar char="★"/>
            </a:pPr>
            <a:r>
              <a:rPr lang="en" sz="6515"/>
              <a:t>Truss isn’t as costly, but can tend to be pretty tedious, which doesn’t make it any different from any other bridges. </a:t>
            </a:r>
            <a:endParaRPr b="1" i="1" sz="6515" u="sng"/>
          </a:p>
          <a:p>
            <a:pPr indent="0" lvl="0" marL="0" rtl="0" algn="l">
              <a:spcBef>
                <a:spcPts val="1200"/>
              </a:spcBef>
              <a:spcAft>
                <a:spcPts val="1200"/>
              </a:spcAft>
              <a:buNone/>
            </a:pPr>
            <a:r>
              <a:rPr lang="en" sz="1500"/>
              <a:t> </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graphicFrame>
        <p:nvGraphicFramePr>
          <p:cNvPr id="560" name="Google Shape;560;p76"/>
          <p:cNvGraphicFramePr/>
          <p:nvPr/>
        </p:nvGraphicFramePr>
        <p:xfrm>
          <a:off x="98674" y="487200"/>
          <a:ext cx="3000000" cy="3000000"/>
        </p:xfrm>
        <a:graphic>
          <a:graphicData uri="http://schemas.openxmlformats.org/drawingml/2006/table">
            <a:tbl>
              <a:tblPr>
                <a:noFill/>
                <a:tableStyleId>{299C87C6-AC5E-4EFB-A06D-952057A0BA46}</a:tableStyleId>
              </a:tblPr>
              <a:tblGrid>
                <a:gridCol w="4473325"/>
                <a:gridCol w="4473325"/>
              </a:tblGrid>
              <a:tr h="698225">
                <a:tc>
                  <a:txBody>
                    <a:bodyPr/>
                    <a:lstStyle/>
                    <a:p>
                      <a:pPr indent="0" lvl="0" marL="0" rtl="0" algn="l">
                        <a:spcBef>
                          <a:spcPts val="0"/>
                        </a:spcBef>
                        <a:spcAft>
                          <a:spcPts val="0"/>
                        </a:spcAft>
                        <a:buNone/>
                      </a:pPr>
                      <a:r>
                        <a:rPr lang="en" sz="1600">
                          <a:latin typeface="Chelsea Market"/>
                          <a:ea typeface="Chelsea Market"/>
                          <a:cs typeface="Chelsea Market"/>
                          <a:sym typeface="Chelsea Market"/>
                        </a:rPr>
                        <a:t>Load: Depending on the type it can range from 100-500 kg/sq ft</a:t>
                      </a:r>
                      <a:endParaRPr sz="1600">
                        <a:latin typeface="Chelsea Market"/>
                        <a:ea typeface="Chelsea Market"/>
                        <a:cs typeface="Chelsea Market"/>
                        <a:sym typeface="Chelsea Marke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Chelsea Market"/>
                          <a:ea typeface="Chelsea Market"/>
                          <a:cs typeface="Chelsea Market"/>
                          <a:sym typeface="Chelsea Market"/>
                        </a:rPr>
                        <a:t>Load:</a:t>
                      </a:r>
                      <a:r>
                        <a:rPr lang="en" sz="1600">
                          <a:solidFill>
                            <a:schemeClr val="hlink"/>
                          </a:solidFill>
                          <a:latin typeface="Chelsea Market"/>
                          <a:ea typeface="Chelsea Market"/>
                          <a:cs typeface="Chelsea Market"/>
                          <a:sym typeface="Chelsea Market"/>
                        </a:rPr>
                        <a:t>Dead Load: 150 to 250 kg/ft²</a:t>
                      </a:r>
                      <a:endParaRPr sz="1600">
                        <a:solidFill>
                          <a:schemeClr val="hlink"/>
                        </a:solidFill>
                        <a:latin typeface="Chelsea Market"/>
                        <a:ea typeface="Chelsea Market"/>
                        <a:cs typeface="Chelsea Market"/>
                        <a:sym typeface="Chelsea Market"/>
                      </a:endParaRPr>
                    </a:p>
                    <a:p>
                      <a:pPr indent="0" lvl="0" marL="0" rtl="0" algn="l">
                        <a:spcBef>
                          <a:spcPts val="0"/>
                        </a:spcBef>
                        <a:spcAft>
                          <a:spcPts val="0"/>
                        </a:spcAft>
                        <a:buClr>
                          <a:schemeClr val="hlink"/>
                        </a:buClr>
                        <a:buSzPts val="1100"/>
                        <a:buFont typeface="Arial"/>
                        <a:buNone/>
                      </a:pPr>
                      <a:r>
                        <a:rPr lang="en" sz="1600">
                          <a:solidFill>
                            <a:schemeClr val="hlink"/>
                          </a:solidFill>
                          <a:latin typeface="Chelsea Market"/>
                          <a:ea typeface="Chelsea Market"/>
                          <a:cs typeface="Chelsea Market"/>
                          <a:sym typeface="Chelsea Market"/>
                        </a:rPr>
                        <a:t>Live Load: 2,400 to 4,800 kg/ft²</a:t>
                      </a:r>
                      <a:endParaRPr sz="1600">
                        <a:solidFill>
                          <a:schemeClr val="hlink"/>
                        </a:solidFill>
                        <a:latin typeface="Chelsea Market"/>
                        <a:ea typeface="Chelsea Market"/>
                        <a:cs typeface="Chelsea Market"/>
                        <a:sym typeface="Chelsea Market"/>
                      </a:endParaRPr>
                    </a:p>
                    <a:p>
                      <a:pPr indent="0" lvl="0" marL="0" rtl="0" algn="l">
                        <a:spcBef>
                          <a:spcPts val="0"/>
                        </a:spcBef>
                        <a:spcAft>
                          <a:spcPts val="0"/>
                        </a:spcAft>
                        <a:buNone/>
                      </a:pPr>
                      <a:r>
                        <a:rPr lang="en" sz="1600">
                          <a:latin typeface="Chelsea Market"/>
                          <a:ea typeface="Chelsea Market"/>
                          <a:cs typeface="Chelsea Market"/>
                          <a:sym typeface="Chelsea Market"/>
                        </a:rPr>
                        <a:t>(Depend if it still or moving)</a:t>
                      </a:r>
                      <a:endParaRPr sz="1600">
                        <a:latin typeface="Chelsea Market"/>
                        <a:ea typeface="Chelsea Market"/>
                        <a:cs typeface="Chelsea Market"/>
                        <a:sym typeface="Chelsea Marke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12050">
                <a:tc>
                  <a:txBody>
                    <a:bodyPr/>
                    <a:lstStyle/>
                    <a:p>
                      <a:pPr indent="0" lvl="0" marL="0" rtl="0" algn="l">
                        <a:spcBef>
                          <a:spcPts val="0"/>
                        </a:spcBef>
                        <a:spcAft>
                          <a:spcPts val="0"/>
                        </a:spcAft>
                        <a:buNone/>
                      </a:pPr>
                      <a:r>
                        <a:rPr lang="en" sz="1600">
                          <a:latin typeface="Chelsea Market"/>
                          <a:ea typeface="Chelsea Market"/>
                          <a:cs typeface="Chelsea Market"/>
                          <a:sym typeface="Chelsea Market"/>
                        </a:rPr>
                        <a:t>Cost: </a:t>
                      </a:r>
                      <a:r>
                        <a:rPr lang="en" sz="1600">
                          <a:latin typeface="Chelsea Market"/>
                          <a:ea typeface="Chelsea Market"/>
                          <a:cs typeface="Chelsea Market"/>
                          <a:sym typeface="Chelsea Market"/>
                        </a:rPr>
                        <a:t>$100 - $300/sq ft</a:t>
                      </a:r>
                      <a:endParaRPr sz="1600">
                        <a:latin typeface="Chelsea Market"/>
                        <a:ea typeface="Chelsea Market"/>
                        <a:cs typeface="Chelsea Market"/>
                        <a:sym typeface="Chelsea Market"/>
                      </a:endParaRPr>
                    </a:p>
                    <a:p>
                      <a:pPr indent="0" lvl="0" marL="0" rtl="0" algn="l">
                        <a:spcBef>
                          <a:spcPts val="0"/>
                        </a:spcBef>
                        <a:spcAft>
                          <a:spcPts val="0"/>
                        </a:spcAft>
                        <a:buNone/>
                      </a:pPr>
                      <a:r>
                        <a:rPr lang="en" sz="1600">
                          <a:latin typeface="Chelsea Market"/>
                          <a:ea typeface="Chelsea Market"/>
                          <a:cs typeface="Chelsea Market"/>
                          <a:sym typeface="Chelsea Market"/>
                        </a:rPr>
                        <a:t>Average, $200/sq ft</a:t>
                      </a:r>
                      <a:endParaRPr sz="1600">
                        <a:latin typeface="Chelsea Market"/>
                        <a:ea typeface="Chelsea Market"/>
                        <a:cs typeface="Chelsea Market"/>
                        <a:sym typeface="Chelsea Marke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Chelsea Market"/>
                          <a:ea typeface="Chelsea Market"/>
                          <a:cs typeface="Chelsea Market"/>
                          <a:sym typeface="Chelsea Market"/>
                        </a:rPr>
                        <a:t>Cost: $200 - $500/sq ft</a:t>
                      </a:r>
                      <a:endParaRPr>
                        <a:latin typeface="Chelsea Market"/>
                        <a:ea typeface="Chelsea Market"/>
                        <a:cs typeface="Chelsea Market"/>
                        <a:sym typeface="Chelsea Market"/>
                      </a:endParaRPr>
                    </a:p>
                    <a:p>
                      <a:pPr indent="0" lvl="0" marL="0" rtl="0" algn="l">
                        <a:spcBef>
                          <a:spcPts val="0"/>
                        </a:spcBef>
                        <a:spcAft>
                          <a:spcPts val="0"/>
                        </a:spcAft>
                        <a:buNone/>
                      </a:pPr>
                      <a:r>
                        <a:rPr lang="en">
                          <a:latin typeface="Chelsea Market"/>
                          <a:ea typeface="Chelsea Market"/>
                          <a:cs typeface="Chelsea Market"/>
                          <a:sym typeface="Chelsea Market"/>
                        </a:rPr>
                        <a:t>Average, $350/sq ft</a:t>
                      </a:r>
                      <a:endParaRPr>
                        <a:latin typeface="Chelsea Market"/>
                        <a:ea typeface="Chelsea Market"/>
                        <a:cs typeface="Chelsea Market"/>
                        <a:sym typeface="Chelsea Marke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98225">
                <a:tc>
                  <a:txBody>
                    <a:bodyPr/>
                    <a:lstStyle/>
                    <a:p>
                      <a:pPr indent="0" lvl="0" marL="0" rtl="0" algn="l">
                        <a:spcBef>
                          <a:spcPts val="0"/>
                        </a:spcBef>
                        <a:spcAft>
                          <a:spcPts val="0"/>
                        </a:spcAft>
                        <a:buNone/>
                      </a:pPr>
                      <a:r>
                        <a:rPr lang="en" sz="1600">
                          <a:latin typeface="Chelsea Market"/>
                          <a:ea typeface="Chelsea Market"/>
                          <a:cs typeface="Chelsea Market"/>
                          <a:sym typeface="Chelsea Market"/>
                        </a:rPr>
                        <a:t>Aesthetic: Not very into “Aesthetic appeal” instead meant for efficiency.</a:t>
                      </a:r>
                      <a:endParaRPr sz="1600">
                        <a:latin typeface="Chelsea Market"/>
                        <a:ea typeface="Chelsea Market"/>
                        <a:cs typeface="Chelsea Market"/>
                        <a:sym typeface="Chelsea Marke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Chelsea Market"/>
                          <a:ea typeface="Chelsea Market"/>
                          <a:cs typeface="Chelsea Market"/>
                          <a:sym typeface="Chelsea Market"/>
                        </a:rPr>
                        <a:t>Aesthetic: Much more Aesthetically pleasing, and well known as landmarks, for ex: Golden Gate Bridge</a:t>
                      </a:r>
                      <a:endParaRPr sz="1600">
                        <a:latin typeface="Chelsea Market"/>
                        <a:ea typeface="Chelsea Market"/>
                        <a:cs typeface="Chelsea Market"/>
                        <a:sym typeface="Chelsea Marke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98225">
                <a:tc>
                  <a:txBody>
                    <a:bodyPr/>
                    <a:lstStyle/>
                    <a:p>
                      <a:pPr indent="0" lvl="0" marL="0" rtl="0" algn="l">
                        <a:spcBef>
                          <a:spcPts val="0"/>
                        </a:spcBef>
                        <a:spcAft>
                          <a:spcPts val="0"/>
                        </a:spcAft>
                        <a:buNone/>
                      </a:pPr>
                      <a:r>
                        <a:rPr lang="en" sz="1600">
                          <a:latin typeface="Chelsea Market"/>
                          <a:ea typeface="Chelsea Market"/>
                          <a:cs typeface="Chelsea Market"/>
                          <a:sym typeface="Chelsea Market"/>
                        </a:rPr>
                        <a:t>Span: 80 - 250 ft</a:t>
                      </a:r>
                      <a:endParaRPr sz="1600">
                        <a:latin typeface="Chelsea Market"/>
                        <a:ea typeface="Chelsea Market"/>
                        <a:cs typeface="Chelsea Market"/>
                        <a:sym typeface="Chelsea Market"/>
                      </a:endParaRPr>
                    </a:p>
                    <a:p>
                      <a:pPr indent="0" lvl="0" marL="0" rtl="0" algn="l">
                        <a:spcBef>
                          <a:spcPts val="0"/>
                        </a:spcBef>
                        <a:spcAft>
                          <a:spcPts val="0"/>
                        </a:spcAft>
                        <a:buNone/>
                      </a:pPr>
                      <a:r>
                        <a:rPr lang="en" sz="1600">
                          <a:latin typeface="Chelsea Market"/>
                          <a:ea typeface="Chelsea Market"/>
                          <a:cs typeface="Chelsea Market"/>
                          <a:sym typeface="Chelsea Market"/>
                        </a:rPr>
                        <a:t> Average, 175 ft.</a:t>
                      </a:r>
                      <a:endParaRPr sz="1600">
                        <a:latin typeface="Chelsea Market"/>
                        <a:ea typeface="Chelsea Market"/>
                        <a:cs typeface="Chelsea Market"/>
                        <a:sym typeface="Chelsea Marke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Chelsea Market"/>
                          <a:ea typeface="Chelsea Market"/>
                          <a:cs typeface="Chelsea Market"/>
                          <a:sym typeface="Chelsea Market"/>
                        </a:rPr>
                        <a:t>Span: 1000 - 3000 ft</a:t>
                      </a:r>
                      <a:endParaRPr sz="1600">
                        <a:latin typeface="Chelsea Market"/>
                        <a:ea typeface="Chelsea Market"/>
                        <a:cs typeface="Chelsea Market"/>
                        <a:sym typeface="Chelsea Market"/>
                      </a:endParaRPr>
                    </a:p>
                    <a:p>
                      <a:pPr indent="0" lvl="0" marL="0" rtl="0" algn="l">
                        <a:spcBef>
                          <a:spcPts val="0"/>
                        </a:spcBef>
                        <a:spcAft>
                          <a:spcPts val="0"/>
                        </a:spcAft>
                        <a:buNone/>
                      </a:pPr>
                      <a:r>
                        <a:rPr lang="en" sz="1600">
                          <a:latin typeface="Chelsea Market"/>
                          <a:ea typeface="Chelsea Market"/>
                          <a:cs typeface="Chelsea Market"/>
                          <a:sym typeface="Chelsea Market"/>
                        </a:rPr>
                        <a:t>Average, 2000 ft (Meant to span a lot, way more than truss)</a:t>
                      </a:r>
                      <a:endParaRPr sz="1600">
                        <a:latin typeface="Chelsea Market"/>
                        <a:ea typeface="Chelsea Market"/>
                        <a:cs typeface="Chelsea Market"/>
                        <a:sym typeface="Chelsea Marke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884450">
                <a:tc>
                  <a:txBody>
                    <a:bodyPr/>
                    <a:lstStyle/>
                    <a:p>
                      <a:pPr indent="0" lvl="0" marL="0" rtl="0" algn="l">
                        <a:spcBef>
                          <a:spcPts val="0"/>
                        </a:spcBef>
                        <a:spcAft>
                          <a:spcPts val="0"/>
                        </a:spcAft>
                        <a:buNone/>
                      </a:pPr>
                      <a:r>
                        <a:rPr lang="en" sz="1600">
                          <a:latin typeface="Chelsea Market"/>
                          <a:ea typeface="Chelsea Market"/>
                          <a:cs typeface="Chelsea Market"/>
                          <a:sym typeface="Chelsea Market"/>
                        </a:rPr>
                        <a:t>Material Efficiency: Uses metal materials to create triangles making it very efficient in the materials needed.</a:t>
                      </a:r>
                      <a:endParaRPr sz="1600">
                        <a:latin typeface="Chelsea Market"/>
                        <a:ea typeface="Chelsea Market"/>
                        <a:cs typeface="Chelsea Market"/>
                        <a:sym typeface="Chelsea Marke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Chelsea Market"/>
                          <a:ea typeface="Chelsea Market"/>
                          <a:cs typeface="Chelsea Market"/>
                          <a:sym typeface="Chelsea Market"/>
                        </a:rPr>
                        <a:t>Material Efficiency: Aesthetic is a major part for bridges, tend to use less efficient materials but use them as support, need more materials.</a:t>
                      </a:r>
                      <a:endParaRPr sz="1600">
                        <a:latin typeface="Chelsea Market"/>
                        <a:ea typeface="Chelsea Market"/>
                        <a:cs typeface="Chelsea Market"/>
                        <a:sym typeface="Chelsea Marke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561" name="Google Shape;561;p76"/>
          <p:cNvSpPr txBox="1"/>
          <p:nvPr/>
        </p:nvSpPr>
        <p:spPr>
          <a:xfrm>
            <a:off x="1230525" y="-47150"/>
            <a:ext cx="1855500" cy="4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2"/>
                </a:solidFill>
                <a:latin typeface="Chelsea Market"/>
                <a:ea typeface="Chelsea Market"/>
                <a:cs typeface="Chelsea Market"/>
                <a:sym typeface="Chelsea Market"/>
              </a:rPr>
              <a:t>Truss Bridge</a:t>
            </a:r>
            <a:endParaRPr sz="2100">
              <a:solidFill>
                <a:schemeClr val="dk2"/>
              </a:solidFill>
              <a:latin typeface="Chelsea Market"/>
              <a:ea typeface="Chelsea Market"/>
              <a:cs typeface="Chelsea Market"/>
              <a:sym typeface="Chelsea Market"/>
            </a:endParaRPr>
          </a:p>
        </p:txBody>
      </p:sp>
      <p:sp>
        <p:nvSpPr>
          <p:cNvPr id="562" name="Google Shape;562;p76"/>
          <p:cNvSpPr txBox="1"/>
          <p:nvPr/>
        </p:nvSpPr>
        <p:spPr>
          <a:xfrm>
            <a:off x="5229963" y="5"/>
            <a:ext cx="2670000" cy="4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2"/>
                </a:solidFill>
                <a:latin typeface="Chelsea Market"/>
                <a:ea typeface="Chelsea Market"/>
                <a:cs typeface="Chelsea Market"/>
                <a:sym typeface="Chelsea Market"/>
              </a:rPr>
              <a:t>Suspension </a:t>
            </a:r>
            <a:r>
              <a:rPr lang="en" sz="2100">
                <a:solidFill>
                  <a:schemeClr val="dk2"/>
                </a:solidFill>
                <a:latin typeface="Chelsea Market"/>
                <a:ea typeface="Chelsea Market"/>
                <a:cs typeface="Chelsea Market"/>
                <a:sym typeface="Chelsea Market"/>
              </a:rPr>
              <a:t>Bridge</a:t>
            </a:r>
            <a:endParaRPr sz="2100">
              <a:solidFill>
                <a:schemeClr val="dk2"/>
              </a:solidFill>
              <a:latin typeface="Chelsea Market"/>
              <a:ea typeface="Chelsea Market"/>
              <a:cs typeface="Chelsea Market"/>
              <a:sym typeface="Chelsea Marke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7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My Topic Solves a Problem</a:t>
            </a:r>
            <a:endParaRPr/>
          </a:p>
        </p:txBody>
      </p:sp>
      <p:sp>
        <p:nvSpPr>
          <p:cNvPr id="568" name="Google Shape;568;p77"/>
          <p:cNvSpPr txBox="1"/>
          <p:nvPr>
            <p:ph idx="1" type="body"/>
          </p:nvPr>
        </p:nvSpPr>
        <p:spPr>
          <a:xfrm>
            <a:off x="311700" y="1363873"/>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900"/>
              <a:t>My topic solves…</a:t>
            </a:r>
            <a:endParaRPr b="1" sz="1900"/>
          </a:p>
          <a:p>
            <a:pPr indent="-349250" lvl="0" marL="457200" rtl="0" algn="l">
              <a:spcBef>
                <a:spcPts val="1200"/>
              </a:spcBef>
              <a:spcAft>
                <a:spcPts val="0"/>
              </a:spcAft>
              <a:buSzPts val="1900"/>
              <a:buChar char="●"/>
            </a:pPr>
            <a:r>
              <a:rPr lang="en" sz="1900"/>
              <a:t>Which bridge is more effective for handling weight.</a:t>
            </a:r>
            <a:endParaRPr sz="1900"/>
          </a:p>
          <a:p>
            <a:pPr indent="-349250" lvl="0" marL="457200" rtl="0" algn="l">
              <a:spcBef>
                <a:spcPts val="0"/>
              </a:spcBef>
              <a:spcAft>
                <a:spcPts val="0"/>
              </a:spcAft>
              <a:buSzPts val="1900"/>
              <a:buChar char="●"/>
            </a:pPr>
            <a:r>
              <a:rPr lang="en" sz="1900"/>
              <a:t>Which one can handle more distance without putting more pressure on a specific area.</a:t>
            </a:r>
            <a:endParaRPr sz="1900"/>
          </a:p>
          <a:p>
            <a:pPr indent="-349250" lvl="0" marL="457200" rtl="0" algn="l">
              <a:spcBef>
                <a:spcPts val="0"/>
              </a:spcBef>
              <a:spcAft>
                <a:spcPts val="0"/>
              </a:spcAft>
              <a:buSzPts val="1900"/>
              <a:buChar char="●"/>
            </a:pPr>
            <a:r>
              <a:rPr lang="en" sz="1900"/>
              <a:t>Which is most sturdy.</a:t>
            </a:r>
            <a:endParaRPr sz="1900"/>
          </a:p>
          <a:p>
            <a:pPr indent="-349250" lvl="0" marL="457200" rtl="0" algn="l">
              <a:spcBef>
                <a:spcPts val="0"/>
              </a:spcBef>
              <a:spcAft>
                <a:spcPts val="0"/>
              </a:spcAft>
              <a:buSzPts val="1900"/>
              <a:buChar char="●"/>
            </a:pPr>
            <a:r>
              <a:rPr lang="en" sz="1900"/>
              <a:t>Preventing possible future accidents.</a:t>
            </a:r>
            <a:endParaRPr sz="1900"/>
          </a:p>
          <a:p>
            <a:pPr indent="-349250" lvl="0" marL="457200" rtl="0" algn="l">
              <a:spcBef>
                <a:spcPts val="0"/>
              </a:spcBef>
              <a:spcAft>
                <a:spcPts val="0"/>
              </a:spcAft>
              <a:buSzPts val="1900"/>
              <a:buChar char="●"/>
            </a:pPr>
            <a:r>
              <a:rPr lang="en" sz="1900"/>
              <a:t>Which is worth the time and money spent.</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78"/>
          <p:cNvSpPr txBox="1"/>
          <p:nvPr>
            <p:ph idx="1" type="body"/>
          </p:nvPr>
        </p:nvSpPr>
        <p:spPr>
          <a:xfrm>
            <a:off x="1572600" y="3569650"/>
            <a:ext cx="5998800" cy="1027500"/>
          </a:xfrm>
          <a:prstGeom prst="rect">
            <a:avLst/>
          </a:prstGeom>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Dependent Variable:</a:t>
            </a:r>
            <a:endParaRPr b="1" sz="1800"/>
          </a:p>
          <a:p>
            <a:pPr indent="0" lvl="0" marL="0" rtl="0" algn="ctr">
              <a:spcBef>
                <a:spcPts val="0"/>
              </a:spcBef>
              <a:spcAft>
                <a:spcPts val="0"/>
              </a:spcAft>
              <a:buNone/>
            </a:pPr>
            <a:r>
              <a:rPr b="1" lang="en" sz="1800"/>
              <a:t>We are measuring which frame looks the most sturdy, placing 1 kg weights, from 10 g to 500 g.</a:t>
            </a:r>
            <a:endParaRPr b="1" sz="1800"/>
          </a:p>
        </p:txBody>
      </p:sp>
      <p:sp>
        <p:nvSpPr>
          <p:cNvPr id="574" name="Google Shape;574;p78"/>
          <p:cNvSpPr txBox="1"/>
          <p:nvPr>
            <p:ph idx="1" type="body"/>
          </p:nvPr>
        </p:nvSpPr>
        <p:spPr>
          <a:xfrm>
            <a:off x="1572600" y="2328950"/>
            <a:ext cx="5998800" cy="1027500"/>
          </a:xfrm>
          <a:prstGeom prst="rect">
            <a:avLst/>
          </a:prstGeom>
          <a:ln cap="flat" cmpd="sng" w="19050">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0"/>
              </a:spcAft>
              <a:buNone/>
            </a:pPr>
            <a:r>
              <a:rPr b="1" lang="en" sz="1800"/>
              <a:t>Controlled Variable:</a:t>
            </a:r>
            <a:endParaRPr b="1" sz="1800"/>
          </a:p>
          <a:p>
            <a:pPr indent="0" lvl="0" marL="0" rtl="0" algn="ctr">
              <a:spcBef>
                <a:spcPts val="0"/>
              </a:spcBef>
              <a:spcAft>
                <a:spcPts val="0"/>
              </a:spcAft>
              <a:buNone/>
            </a:pPr>
            <a:r>
              <a:rPr b="1" lang="en" sz="1800"/>
              <a:t>The load of the weights (1kg weights) and material we use to make the bridge.</a:t>
            </a:r>
            <a:endParaRPr b="1" sz="1800"/>
          </a:p>
        </p:txBody>
      </p:sp>
      <p:sp>
        <p:nvSpPr>
          <p:cNvPr id="575" name="Google Shape;575;p78"/>
          <p:cNvSpPr txBox="1"/>
          <p:nvPr>
            <p:ph idx="1" type="body"/>
          </p:nvPr>
        </p:nvSpPr>
        <p:spPr>
          <a:xfrm>
            <a:off x="1572600" y="1043250"/>
            <a:ext cx="5998800" cy="1027500"/>
          </a:xfrm>
          <a:prstGeom prst="rect">
            <a:avLst/>
          </a:prstGeom>
          <a:ln cap="flat" cmpd="sng" w="19050">
            <a:solidFill>
              <a:srgbClr val="000000"/>
            </a:solidFill>
            <a:prstDash val="solid"/>
            <a:round/>
            <a:headEnd len="sm" w="sm" type="none"/>
            <a:tailEnd len="sm" w="sm" type="none"/>
          </a:ln>
        </p:spPr>
        <p:txBody>
          <a:bodyPr anchorCtr="0" anchor="ctr" bIns="91425" lIns="91425" spcFirstLastPara="1" rIns="91425" wrap="square" tIns="91425">
            <a:normAutofit fontScale="55000" lnSpcReduction="10000"/>
          </a:bodyPr>
          <a:lstStyle/>
          <a:p>
            <a:pPr indent="0" lvl="0" marL="0" rtl="0" algn="ctr">
              <a:spcBef>
                <a:spcPts val="0"/>
              </a:spcBef>
              <a:spcAft>
                <a:spcPts val="0"/>
              </a:spcAft>
              <a:buNone/>
            </a:pPr>
            <a:r>
              <a:rPr b="1" lang="en" sz="3334"/>
              <a:t>Independent Variable:</a:t>
            </a:r>
            <a:endParaRPr b="1" sz="3334"/>
          </a:p>
          <a:p>
            <a:pPr indent="0" lvl="0" marL="0" rtl="0" algn="ctr">
              <a:spcBef>
                <a:spcPts val="0"/>
              </a:spcBef>
              <a:spcAft>
                <a:spcPts val="0"/>
              </a:spcAft>
              <a:buNone/>
            </a:pPr>
            <a:r>
              <a:rPr b="1" lang="en" sz="3334"/>
              <a:t>The thing that will change in our experiment will be the type of bridge we are using/testing.</a:t>
            </a:r>
            <a:endParaRPr b="1" sz="3516"/>
          </a:p>
          <a:p>
            <a:pPr indent="0" lvl="0" marL="0" rtl="0" algn="l">
              <a:spcBef>
                <a:spcPts val="0"/>
              </a:spcBef>
              <a:spcAft>
                <a:spcPts val="0"/>
              </a:spcAft>
              <a:buNone/>
            </a:pPr>
            <a:r>
              <a:t/>
            </a:r>
            <a:endParaRPr/>
          </a:p>
        </p:txBody>
      </p:sp>
      <p:sp>
        <p:nvSpPr>
          <p:cNvPr id="576" name="Google Shape;576;p78"/>
          <p:cNvSpPr txBox="1"/>
          <p:nvPr/>
        </p:nvSpPr>
        <p:spPr>
          <a:xfrm>
            <a:off x="3669750" y="196425"/>
            <a:ext cx="1804500" cy="5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chemeClr val="dk1"/>
                </a:solidFill>
                <a:latin typeface="DM Sans"/>
                <a:ea typeface="DM Sans"/>
                <a:cs typeface="DM Sans"/>
                <a:sym typeface="DM Sans"/>
              </a:rPr>
              <a:t>Variables</a:t>
            </a:r>
            <a:endParaRPr b="1" sz="2700">
              <a:solidFill>
                <a:schemeClr val="dk1"/>
              </a:solidFill>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79"/>
          <p:cNvSpPr txBox="1"/>
          <p:nvPr>
            <p:ph type="title"/>
          </p:nvPr>
        </p:nvSpPr>
        <p:spPr>
          <a:xfrm>
            <a:off x="472675" y="440925"/>
            <a:ext cx="3346200" cy="1622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Step by Step Procedure</a:t>
            </a:r>
            <a:endParaRPr/>
          </a:p>
        </p:txBody>
      </p:sp>
      <p:sp>
        <p:nvSpPr>
          <p:cNvPr id="582" name="Google Shape;582;p79"/>
          <p:cNvSpPr txBox="1"/>
          <p:nvPr>
            <p:ph idx="1" type="subTitle"/>
          </p:nvPr>
        </p:nvSpPr>
        <p:spPr>
          <a:xfrm>
            <a:off x="4341825" y="77575"/>
            <a:ext cx="4409700" cy="54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800"/>
              <a:t>Create</a:t>
            </a:r>
            <a:r>
              <a:rPr lang="en" sz="1800"/>
              <a:t> a </a:t>
            </a:r>
            <a:r>
              <a:rPr lang="en" sz="1800"/>
              <a:t>blueprint on how we are going to construct the bridge.</a:t>
            </a:r>
            <a:endParaRPr sz="1800"/>
          </a:p>
        </p:txBody>
      </p:sp>
      <p:sp>
        <p:nvSpPr>
          <p:cNvPr id="583" name="Google Shape;583;p79"/>
          <p:cNvSpPr txBox="1"/>
          <p:nvPr>
            <p:ph idx="2" type="subTitle"/>
          </p:nvPr>
        </p:nvSpPr>
        <p:spPr>
          <a:xfrm>
            <a:off x="4406650" y="805905"/>
            <a:ext cx="44097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2.  Make sure we have </a:t>
            </a:r>
            <a:r>
              <a:rPr lang="en" sz="1800"/>
              <a:t>enough</a:t>
            </a:r>
            <a:r>
              <a:rPr lang="en" sz="1800"/>
              <a:t> materials and that they are working properly.</a:t>
            </a:r>
            <a:endParaRPr sz="1800"/>
          </a:p>
        </p:txBody>
      </p:sp>
      <p:sp>
        <p:nvSpPr>
          <p:cNvPr id="584" name="Google Shape;584;p79"/>
          <p:cNvSpPr txBox="1"/>
          <p:nvPr>
            <p:ph idx="3" type="subTitle"/>
          </p:nvPr>
        </p:nvSpPr>
        <p:spPr>
          <a:xfrm>
            <a:off x="4460675" y="3671357"/>
            <a:ext cx="44097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6</a:t>
            </a:r>
            <a:r>
              <a:rPr lang="en" sz="1800"/>
              <a:t>. Attach bridge frames on identical bridges (w/ hot glue)</a:t>
            </a:r>
            <a:endParaRPr sz="1800"/>
          </a:p>
        </p:txBody>
      </p:sp>
      <p:sp>
        <p:nvSpPr>
          <p:cNvPr id="585" name="Google Shape;585;p79"/>
          <p:cNvSpPr txBox="1"/>
          <p:nvPr>
            <p:ph idx="4" type="subTitle"/>
          </p:nvPr>
        </p:nvSpPr>
        <p:spPr>
          <a:xfrm>
            <a:off x="4406650" y="1534222"/>
            <a:ext cx="44097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3. Plan the bridge frames and how they will be constructed</a:t>
            </a:r>
            <a:endParaRPr sz="1800"/>
          </a:p>
        </p:txBody>
      </p:sp>
      <p:sp>
        <p:nvSpPr>
          <p:cNvPr id="586" name="Google Shape;586;p79"/>
          <p:cNvSpPr txBox="1"/>
          <p:nvPr>
            <p:ph idx="5" type="subTitle"/>
          </p:nvPr>
        </p:nvSpPr>
        <p:spPr>
          <a:xfrm>
            <a:off x="4460675" y="4399675"/>
            <a:ext cx="44097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7</a:t>
            </a:r>
            <a:r>
              <a:rPr lang="en" sz="1800"/>
              <a:t>. Place weights to test out which bridge frame is more sturdy.</a:t>
            </a:r>
            <a:endParaRPr sz="1800"/>
          </a:p>
        </p:txBody>
      </p:sp>
      <p:sp>
        <p:nvSpPr>
          <p:cNvPr id="587" name="Google Shape;587;p79"/>
          <p:cNvSpPr txBox="1"/>
          <p:nvPr>
            <p:ph idx="6" type="subTitle"/>
          </p:nvPr>
        </p:nvSpPr>
        <p:spPr>
          <a:xfrm>
            <a:off x="4406650" y="2238628"/>
            <a:ext cx="44097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4. Create the bridge frames singularly (seperate from bridge)</a:t>
            </a:r>
            <a:endParaRPr sz="1800"/>
          </a:p>
        </p:txBody>
      </p:sp>
      <p:sp>
        <p:nvSpPr>
          <p:cNvPr id="588" name="Google Shape;588;p79"/>
          <p:cNvSpPr txBox="1"/>
          <p:nvPr/>
        </p:nvSpPr>
        <p:spPr>
          <a:xfrm>
            <a:off x="501450" y="2076925"/>
            <a:ext cx="3111900" cy="19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2"/>
                </a:solidFill>
                <a:latin typeface="DM Sans"/>
                <a:ea typeface="DM Sans"/>
                <a:cs typeface="DM Sans"/>
                <a:sym typeface="DM Sans"/>
              </a:rPr>
              <a:t>Materials:</a:t>
            </a:r>
            <a:endParaRPr b="1" sz="2200">
              <a:solidFill>
                <a:schemeClr val="dk2"/>
              </a:solidFill>
              <a:latin typeface="DM Sans"/>
              <a:ea typeface="DM Sans"/>
              <a:cs typeface="DM Sans"/>
              <a:sym typeface="DM Sans"/>
            </a:endParaRPr>
          </a:p>
          <a:p>
            <a:pPr indent="-349250" lvl="0" marL="457200" rtl="0" algn="l">
              <a:spcBef>
                <a:spcPts val="0"/>
              </a:spcBef>
              <a:spcAft>
                <a:spcPts val="0"/>
              </a:spcAft>
              <a:buClr>
                <a:schemeClr val="dk2"/>
              </a:buClr>
              <a:buSzPts val="1900"/>
              <a:buFont typeface="DM Sans"/>
              <a:buChar char="●"/>
            </a:pPr>
            <a:r>
              <a:rPr lang="en" sz="1900">
                <a:solidFill>
                  <a:schemeClr val="dk2"/>
                </a:solidFill>
                <a:latin typeface="DM Sans"/>
                <a:ea typeface="DM Sans"/>
                <a:cs typeface="DM Sans"/>
                <a:sym typeface="DM Sans"/>
              </a:rPr>
              <a:t>Popsicle sticks</a:t>
            </a:r>
            <a:endParaRPr sz="1900">
              <a:solidFill>
                <a:schemeClr val="dk2"/>
              </a:solidFill>
              <a:latin typeface="DM Sans"/>
              <a:ea typeface="DM Sans"/>
              <a:cs typeface="DM Sans"/>
              <a:sym typeface="DM Sans"/>
            </a:endParaRPr>
          </a:p>
          <a:p>
            <a:pPr indent="-349250" lvl="0" marL="457200" rtl="0" algn="l">
              <a:spcBef>
                <a:spcPts val="0"/>
              </a:spcBef>
              <a:spcAft>
                <a:spcPts val="0"/>
              </a:spcAft>
              <a:buClr>
                <a:schemeClr val="dk2"/>
              </a:buClr>
              <a:buSzPts val="1900"/>
              <a:buFont typeface="DM Sans"/>
              <a:buChar char="●"/>
            </a:pPr>
            <a:r>
              <a:rPr lang="en" sz="1900">
                <a:solidFill>
                  <a:schemeClr val="dk2"/>
                </a:solidFill>
                <a:latin typeface="DM Sans"/>
                <a:ea typeface="DM Sans"/>
                <a:cs typeface="DM Sans"/>
                <a:sym typeface="DM Sans"/>
              </a:rPr>
              <a:t>Tape</a:t>
            </a:r>
            <a:endParaRPr sz="1900">
              <a:solidFill>
                <a:schemeClr val="dk2"/>
              </a:solidFill>
              <a:latin typeface="DM Sans"/>
              <a:ea typeface="DM Sans"/>
              <a:cs typeface="DM Sans"/>
              <a:sym typeface="DM Sans"/>
            </a:endParaRPr>
          </a:p>
          <a:p>
            <a:pPr indent="-349250" lvl="0" marL="457200" rtl="0" algn="l">
              <a:spcBef>
                <a:spcPts val="0"/>
              </a:spcBef>
              <a:spcAft>
                <a:spcPts val="0"/>
              </a:spcAft>
              <a:buClr>
                <a:schemeClr val="dk2"/>
              </a:buClr>
              <a:buSzPts val="1900"/>
              <a:buFont typeface="DM Sans"/>
              <a:buChar char="●"/>
            </a:pPr>
            <a:r>
              <a:rPr lang="en" sz="1900">
                <a:solidFill>
                  <a:schemeClr val="dk2"/>
                </a:solidFill>
                <a:latin typeface="DM Sans"/>
                <a:ea typeface="DM Sans"/>
                <a:cs typeface="DM Sans"/>
                <a:sym typeface="DM Sans"/>
              </a:rPr>
              <a:t>Wood planks</a:t>
            </a:r>
            <a:endParaRPr sz="1900">
              <a:solidFill>
                <a:schemeClr val="dk2"/>
              </a:solidFill>
              <a:latin typeface="DM Sans"/>
              <a:ea typeface="DM Sans"/>
              <a:cs typeface="DM Sans"/>
              <a:sym typeface="DM Sans"/>
            </a:endParaRPr>
          </a:p>
          <a:p>
            <a:pPr indent="-349250" lvl="0" marL="457200" rtl="0" algn="l">
              <a:spcBef>
                <a:spcPts val="0"/>
              </a:spcBef>
              <a:spcAft>
                <a:spcPts val="0"/>
              </a:spcAft>
              <a:buClr>
                <a:schemeClr val="dk2"/>
              </a:buClr>
              <a:buSzPts val="1900"/>
              <a:buFont typeface="DM Sans"/>
              <a:buChar char="●"/>
            </a:pPr>
            <a:r>
              <a:rPr lang="en" sz="1900">
                <a:solidFill>
                  <a:schemeClr val="dk2"/>
                </a:solidFill>
                <a:latin typeface="DM Sans"/>
                <a:ea typeface="DM Sans"/>
                <a:cs typeface="DM Sans"/>
                <a:sym typeface="DM Sans"/>
              </a:rPr>
              <a:t>Cups</a:t>
            </a:r>
            <a:endParaRPr sz="1900">
              <a:solidFill>
                <a:schemeClr val="dk2"/>
              </a:solidFill>
              <a:latin typeface="DM Sans"/>
              <a:ea typeface="DM Sans"/>
              <a:cs typeface="DM Sans"/>
              <a:sym typeface="DM Sans"/>
            </a:endParaRPr>
          </a:p>
          <a:p>
            <a:pPr indent="-349250" lvl="0" marL="457200" rtl="0" algn="l">
              <a:spcBef>
                <a:spcPts val="0"/>
              </a:spcBef>
              <a:spcAft>
                <a:spcPts val="0"/>
              </a:spcAft>
              <a:buClr>
                <a:schemeClr val="dk2"/>
              </a:buClr>
              <a:buSzPts val="1900"/>
              <a:buFont typeface="DM Sans"/>
              <a:buChar char="●"/>
            </a:pPr>
            <a:r>
              <a:rPr lang="en" sz="1900">
                <a:solidFill>
                  <a:schemeClr val="dk2"/>
                </a:solidFill>
                <a:latin typeface="DM Sans"/>
                <a:ea typeface="DM Sans"/>
                <a:cs typeface="DM Sans"/>
                <a:sym typeface="DM Sans"/>
              </a:rPr>
              <a:t>Hot Glue</a:t>
            </a:r>
            <a:endParaRPr sz="1900">
              <a:solidFill>
                <a:schemeClr val="dk2"/>
              </a:solidFill>
              <a:latin typeface="DM Sans"/>
              <a:ea typeface="DM Sans"/>
              <a:cs typeface="DM Sans"/>
              <a:sym typeface="DM Sans"/>
            </a:endParaRPr>
          </a:p>
          <a:p>
            <a:pPr indent="-349250" lvl="0" marL="457200" rtl="0" algn="l">
              <a:spcBef>
                <a:spcPts val="0"/>
              </a:spcBef>
              <a:spcAft>
                <a:spcPts val="0"/>
              </a:spcAft>
              <a:buClr>
                <a:schemeClr val="dk2"/>
              </a:buClr>
              <a:buSzPts val="1900"/>
              <a:buFont typeface="DM Sans"/>
              <a:buChar char="●"/>
            </a:pPr>
            <a:r>
              <a:rPr lang="en" sz="1900">
                <a:solidFill>
                  <a:schemeClr val="dk2"/>
                </a:solidFill>
                <a:latin typeface="DM Sans"/>
                <a:ea typeface="DM Sans"/>
                <a:cs typeface="DM Sans"/>
                <a:sym typeface="DM Sans"/>
              </a:rPr>
              <a:t>1 kg</a:t>
            </a:r>
            <a:r>
              <a:rPr lang="en" sz="1900">
                <a:solidFill>
                  <a:schemeClr val="dk2"/>
                </a:solidFill>
                <a:latin typeface="DM Sans"/>
                <a:ea typeface="DM Sans"/>
                <a:cs typeface="DM Sans"/>
                <a:sym typeface="DM Sans"/>
              </a:rPr>
              <a:t> Weight Set</a:t>
            </a:r>
            <a:endParaRPr sz="1900">
              <a:solidFill>
                <a:schemeClr val="dk2"/>
              </a:solidFill>
              <a:latin typeface="DM Sans"/>
              <a:ea typeface="DM Sans"/>
              <a:cs typeface="DM Sans"/>
              <a:sym typeface="DM Sans"/>
            </a:endParaRPr>
          </a:p>
          <a:p>
            <a:pPr indent="-349250" lvl="0" marL="457200" rtl="0" algn="l">
              <a:spcBef>
                <a:spcPts val="0"/>
              </a:spcBef>
              <a:spcAft>
                <a:spcPts val="0"/>
              </a:spcAft>
              <a:buClr>
                <a:schemeClr val="dk2"/>
              </a:buClr>
              <a:buSzPts val="1900"/>
              <a:buFont typeface="DM Sans"/>
              <a:buChar char="●"/>
            </a:pPr>
            <a:r>
              <a:rPr lang="en" sz="1900">
                <a:solidFill>
                  <a:schemeClr val="dk2"/>
                </a:solidFill>
                <a:latin typeface="DM Sans"/>
                <a:ea typeface="DM Sans"/>
                <a:cs typeface="DM Sans"/>
                <a:sym typeface="DM Sans"/>
              </a:rPr>
              <a:t>String or Twine (Suspension)</a:t>
            </a:r>
            <a:endParaRPr sz="1900">
              <a:solidFill>
                <a:schemeClr val="dk2"/>
              </a:solidFill>
              <a:latin typeface="DM Sans"/>
              <a:ea typeface="DM Sans"/>
              <a:cs typeface="DM Sans"/>
              <a:sym typeface="DM Sans"/>
            </a:endParaRPr>
          </a:p>
        </p:txBody>
      </p:sp>
      <p:sp>
        <p:nvSpPr>
          <p:cNvPr id="589" name="Google Shape;589;p79"/>
          <p:cNvSpPr txBox="1"/>
          <p:nvPr/>
        </p:nvSpPr>
        <p:spPr>
          <a:xfrm>
            <a:off x="4406650" y="2990063"/>
            <a:ext cx="3965700" cy="6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DM Sans"/>
                <a:ea typeface="DM Sans"/>
                <a:cs typeface="DM Sans"/>
                <a:sym typeface="DM Sans"/>
              </a:rPr>
              <a:t>5. Make the bridge so that we can attach the frame.</a:t>
            </a:r>
            <a:endParaRPr sz="1800">
              <a:solidFill>
                <a:schemeClr val="dk2"/>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Lesson 1">
  <a:themeElements>
    <a:clrScheme name="Simple Light">
      <a:dk1>
        <a:srgbClr val="137C3F"/>
      </a:dk1>
      <a:lt1>
        <a:srgbClr val="FFFCF5"/>
      </a:lt1>
      <a:dk2>
        <a:srgbClr val="146AEB"/>
      </a:dk2>
      <a:lt2>
        <a:srgbClr val="FBA084"/>
      </a:lt2>
      <a:accent1>
        <a:srgbClr val="000000"/>
      </a:accent1>
      <a:accent2>
        <a:srgbClr val="FFFFB3"/>
      </a:accent2>
      <a:accent3>
        <a:srgbClr val="B6D7A8"/>
      </a:accent3>
      <a:accent4>
        <a:srgbClr val="A4C2F4"/>
      </a:accent4>
      <a:accent5>
        <a:srgbClr val="B6D7A8"/>
      </a:accent5>
      <a:accent6>
        <a:srgbClr val="B4A7D6"/>
      </a:accent6>
      <a:hlink>
        <a:srgbClr val="146AE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ience Presentation">
  <a:themeElements>
    <a:clrScheme name="Simple Light">
      <a:dk1>
        <a:srgbClr val="005088"/>
      </a:dk1>
      <a:lt1>
        <a:srgbClr val="F3F0DF"/>
      </a:lt1>
      <a:dk2>
        <a:srgbClr val="121212"/>
      </a:dk2>
      <a:lt2>
        <a:srgbClr val="D0E0E3"/>
      </a:lt2>
      <a:accent1>
        <a:srgbClr val="11CAA0"/>
      </a:accent1>
      <a:accent2>
        <a:srgbClr val="6D6D6B"/>
      </a:accent2>
      <a:accent3>
        <a:srgbClr val="FFFFFF"/>
      </a:accent3>
      <a:accent4>
        <a:srgbClr val="656839"/>
      </a:accent4>
      <a:accent5>
        <a:srgbClr val="774936"/>
      </a:accent5>
      <a:accent6>
        <a:srgbClr val="C492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