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7"/>
  </p:notesMasterIdLst>
  <p:sldIdLst>
    <p:sldId id="256" r:id="rId2"/>
    <p:sldId id="258" r:id="rId3"/>
    <p:sldId id="279" r:id="rId4"/>
    <p:sldId id="259" r:id="rId5"/>
    <p:sldId id="281" r:id="rId6"/>
    <p:sldId id="280" r:id="rId7"/>
    <p:sldId id="282" r:id="rId8"/>
    <p:sldId id="283" r:id="rId9"/>
    <p:sldId id="284" r:id="rId10"/>
    <p:sldId id="285" r:id="rId11"/>
    <p:sldId id="286" r:id="rId12"/>
    <p:sldId id="287" r:id="rId13"/>
    <p:sldId id="263" r:id="rId14"/>
    <p:sldId id="288" r:id="rId15"/>
    <p:sldId id="304" r:id="rId16"/>
    <p:sldId id="305" r:id="rId17"/>
    <p:sldId id="306" r:id="rId18"/>
    <p:sldId id="308" r:id="rId19"/>
    <p:sldId id="307" r:id="rId20"/>
    <p:sldId id="290" r:id="rId21"/>
    <p:sldId id="291" r:id="rId22"/>
    <p:sldId id="292" r:id="rId23"/>
    <p:sldId id="300" r:id="rId24"/>
    <p:sldId id="302" r:id="rId25"/>
    <p:sldId id="301" r:id="rId26"/>
    <p:sldId id="309" r:id="rId27"/>
    <p:sldId id="310" r:id="rId28"/>
    <p:sldId id="311" r:id="rId29"/>
    <p:sldId id="271" r:id="rId30"/>
    <p:sldId id="312" r:id="rId31"/>
    <p:sldId id="313" r:id="rId32"/>
    <p:sldId id="296" r:id="rId33"/>
    <p:sldId id="297" r:id="rId34"/>
    <p:sldId id="298" r:id="rId35"/>
    <p:sldId id="278" r:id="rId36"/>
  </p:sldIdLst>
  <p:sldSz cx="9144000" cy="5143500" type="screen16x9"/>
  <p:notesSz cx="6858000" cy="9144000"/>
  <p:embeddedFontLst>
    <p:embeddedFont>
      <p:font typeface="Average" panose="020B0604020202020204" charset="0"/>
      <p:regular r:id="rId38"/>
    </p:embeddedFont>
    <p:embeddedFont>
      <p:font typeface="Oswald" panose="020B0604020202020204" charset="0"/>
      <p:regular r:id="rId39"/>
      <p:bold r:id="rId40"/>
    </p:embeddedFont>
    <p:embeddedFont>
      <p:font typeface="Oswald ExtraLight"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60EA9A2-A385-4E0C-97F3-B45CC31A836A}">
  <a:tblStyle styleId="{860EA9A2-A385-4E0C-97F3-B45CC31A83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8" d="100"/>
          <a:sy n="98" d="100"/>
        </p:scale>
        <p:origin x="-994" y="-28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Organic</a:t>
            </a:r>
            <a:r>
              <a:rPr lang="en-US" baseline="0"/>
              <a:t> Material Percenteges </a:t>
            </a:r>
            <a:endParaRPr lang="en-US"/>
          </a:p>
        </c:rich>
      </c:tx>
      <c:layout/>
      <c:overlay val="0"/>
    </c:title>
    <c:autoTitleDeleted val="0"/>
    <c:plotArea>
      <c:layout/>
      <c:lineChart>
        <c:grouping val="standard"/>
        <c:varyColors val="0"/>
        <c:ser>
          <c:idx val="0"/>
          <c:order val="0"/>
          <c:tx>
            <c:strRef>
              <c:f>'C N RATIO'!$A$17</c:f>
              <c:strCache>
                <c:ptCount val="1"/>
                <c:pt idx="0">
                  <c:v>#1 Invention</c:v>
                </c:pt>
              </c:strCache>
            </c:strRef>
          </c:tx>
          <c:marker>
            <c:symbol val="none"/>
          </c:marker>
          <c:cat>
            <c:strRef>
              <c:f>'C N RATIO'!$B$16:$E$16</c:f>
              <c:strCache>
                <c:ptCount val="4"/>
                <c:pt idx="0">
                  <c:v>T0</c:v>
                </c:pt>
                <c:pt idx="1">
                  <c:v>T1</c:v>
                </c:pt>
                <c:pt idx="2">
                  <c:v>T2</c:v>
                </c:pt>
                <c:pt idx="3">
                  <c:v>T3</c:v>
                </c:pt>
              </c:strCache>
            </c:strRef>
          </c:cat>
          <c:val>
            <c:numRef>
              <c:f>'C N RATIO'!$B$17:$E$17</c:f>
              <c:numCache>
                <c:formatCode>General</c:formatCode>
                <c:ptCount val="4"/>
                <c:pt idx="0">
                  <c:v>7.8</c:v>
                </c:pt>
                <c:pt idx="1">
                  <c:v>10.7</c:v>
                </c:pt>
                <c:pt idx="2">
                  <c:v>8.2100000000000009</c:v>
                </c:pt>
                <c:pt idx="3">
                  <c:v>5.62</c:v>
                </c:pt>
              </c:numCache>
            </c:numRef>
          </c:val>
          <c:smooth val="0"/>
        </c:ser>
        <c:ser>
          <c:idx val="1"/>
          <c:order val="1"/>
          <c:tx>
            <c:strRef>
              <c:f>'C N RATIO'!$A$18</c:f>
              <c:strCache>
                <c:ptCount val="1"/>
                <c:pt idx="0">
                  <c:v>#2 Freezer</c:v>
                </c:pt>
              </c:strCache>
            </c:strRef>
          </c:tx>
          <c:marker>
            <c:symbol val="none"/>
          </c:marker>
          <c:cat>
            <c:strRef>
              <c:f>'C N RATIO'!$B$16:$E$16</c:f>
              <c:strCache>
                <c:ptCount val="4"/>
                <c:pt idx="0">
                  <c:v>T0</c:v>
                </c:pt>
                <c:pt idx="1">
                  <c:v>T1</c:v>
                </c:pt>
                <c:pt idx="2">
                  <c:v>T2</c:v>
                </c:pt>
                <c:pt idx="3">
                  <c:v>T3</c:v>
                </c:pt>
              </c:strCache>
            </c:strRef>
          </c:cat>
          <c:val>
            <c:numRef>
              <c:f>'C N RATIO'!$B$18:$E$18</c:f>
              <c:numCache>
                <c:formatCode>General</c:formatCode>
                <c:ptCount val="4"/>
                <c:pt idx="0">
                  <c:v>7.8</c:v>
                </c:pt>
                <c:pt idx="1">
                  <c:v>2.63</c:v>
                </c:pt>
                <c:pt idx="2">
                  <c:v>9.48</c:v>
                </c:pt>
                <c:pt idx="3">
                  <c:v>8.17</c:v>
                </c:pt>
              </c:numCache>
            </c:numRef>
          </c:val>
          <c:smooth val="0"/>
        </c:ser>
        <c:ser>
          <c:idx val="2"/>
          <c:order val="2"/>
          <c:tx>
            <c:strRef>
              <c:f>'C N RATIO'!$A$19</c:f>
              <c:strCache>
                <c:ptCount val="1"/>
                <c:pt idx="0">
                  <c:v>#3 Room Temperature</c:v>
                </c:pt>
              </c:strCache>
            </c:strRef>
          </c:tx>
          <c:marker>
            <c:symbol val="none"/>
          </c:marker>
          <c:cat>
            <c:strRef>
              <c:f>'C N RATIO'!$B$16:$E$16</c:f>
              <c:strCache>
                <c:ptCount val="4"/>
                <c:pt idx="0">
                  <c:v>T0</c:v>
                </c:pt>
                <c:pt idx="1">
                  <c:v>T1</c:v>
                </c:pt>
                <c:pt idx="2">
                  <c:v>T2</c:v>
                </c:pt>
                <c:pt idx="3">
                  <c:v>T3</c:v>
                </c:pt>
              </c:strCache>
            </c:strRef>
          </c:cat>
          <c:val>
            <c:numRef>
              <c:f>'C N RATIO'!$B$19:$E$19</c:f>
              <c:numCache>
                <c:formatCode>General</c:formatCode>
                <c:ptCount val="4"/>
                <c:pt idx="0">
                  <c:v>7.8</c:v>
                </c:pt>
                <c:pt idx="1">
                  <c:v>0.91</c:v>
                </c:pt>
                <c:pt idx="2">
                  <c:v>8.35</c:v>
                </c:pt>
                <c:pt idx="3">
                  <c:v>8.23</c:v>
                </c:pt>
              </c:numCache>
            </c:numRef>
          </c:val>
          <c:smooth val="0"/>
        </c:ser>
        <c:dLbls>
          <c:showLegendKey val="0"/>
          <c:showVal val="0"/>
          <c:showCatName val="0"/>
          <c:showSerName val="0"/>
          <c:showPercent val="0"/>
          <c:showBubbleSize val="0"/>
        </c:dLbls>
        <c:marker val="1"/>
        <c:smooth val="0"/>
        <c:axId val="30183424"/>
        <c:axId val="138163264"/>
      </c:lineChart>
      <c:catAx>
        <c:axId val="30183424"/>
        <c:scaling>
          <c:orientation val="minMax"/>
        </c:scaling>
        <c:delete val="0"/>
        <c:axPos val="b"/>
        <c:title>
          <c:tx>
            <c:rich>
              <a:bodyPr/>
              <a:lstStyle/>
              <a:p>
                <a:pPr>
                  <a:defRPr/>
                </a:pPr>
                <a:r>
                  <a:rPr lang="en-US"/>
                  <a:t>Time</a:t>
                </a:r>
              </a:p>
            </c:rich>
          </c:tx>
          <c:layout/>
          <c:overlay val="0"/>
        </c:title>
        <c:majorTickMark val="none"/>
        <c:minorTickMark val="none"/>
        <c:tickLblPos val="nextTo"/>
        <c:crossAx val="138163264"/>
        <c:crosses val="autoZero"/>
        <c:auto val="1"/>
        <c:lblAlgn val="ctr"/>
        <c:lblOffset val="100"/>
        <c:noMultiLvlLbl val="0"/>
      </c:catAx>
      <c:valAx>
        <c:axId val="138163264"/>
        <c:scaling>
          <c:orientation val="minMax"/>
        </c:scaling>
        <c:delete val="0"/>
        <c:axPos val="l"/>
        <c:majorGridlines/>
        <c:title>
          <c:tx>
            <c:rich>
              <a:bodyPr/>
              <a:lstStyle/>
              <a:p>
                <a:pPr>
                  <a:defRPr/>
                </a:pPr>
                <a:r>
                  <a:rPr lang="en-US"/>
                  <a:t>Organic</a:t>
                </a:r>
                <a:r>
                  <a:rPr lang="en-US" baseline="0"/>
                  <a:t> Material %</a:t>
                </a:r>
                <a:endParaRPr lang="en-US"/>
              </a:p>
            </c:rich>
          </c:tx>
          <c:layout/>
          <c:overlay val="0"/>
        </c:title>
        <c:numFmt formatCode="General" sourceLinked="1"/>
        <c:majorTickMark val="none"/>
        <c:minorTickMark val="none"/>
        <c:tickLblPos val="nextTo"/>
        <c:crossAx val="30183424"/>
        <c:crosses val="autoZero"/>
        <c:crossBetween val="between"/>
      </c:valAx>
    </c:plotArea>
    <c:legend>
      <c:legendPos val="r"/>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19DE1-5448-4254-8598-08B79D7FCD76}" type="doc">
      <dgm:prSet loTypeId="urn:microsoft.com/office/officeart/2005/8/layout/hProcess9" loCatId="process" qsTypeId="urn:microsoft.com/office/officeart/2005/8/quickstyle/simple1" qsCatId="simple" csTypeId="urn:microsoft.com/office/officeart/2005/8/colors/colorful3" csCatId="colorful" phldr="1"/>
      <dgm:spPr/>
    </dgm:pt>
    <dgm:pt modelId="{2AE67883-9288-4DF5-AB8E-396A2FB9876E}">
      <dgm:prSet phldrT="[Text]"/>
      <dgm:spPr/>
      <dgm:t>
        <a:bodyPr/>
        <a:lstStyle/>
        <a:p>
          <a:r>
            <a:rPr lang="en-US"/>
            <a:t>Initiation Phase</a:t>
          </a:r>
        </a:p>
      </dgm:t>
    </dgm:pt>
    <dgm:pt modelId="{671321A4-F056-4193-8A31-AA80D7872E9B}" type="parTrans" cxnId="{62B8DE5D-B90E-4635-B8E0-7493E4C6D22A}">
      <dgm:prSet/>
      <dgm:spPr/>
      <dgm:t>
        <a:bodyPr/>
        <a:lstStyle/>
        <a:p>
          <a:endParaRPr lang="en-US"/>
        </a:p>
      </dgm:t>
    </dgm:pt>
    <dgm:pt modelId="{45D6361D-C6F4-4F09-ADBD-6D45B71AAE5A}" type="sibTrans" cxnId="{62B8DE5D-B90E-4635-B8E0-7493E4C6D22A}">
      <dgm:prSet/>
      <dgm:spPr/>
      <dgm:t>
        <a:bodyPr/>
        <a:lstStyle/>
        <a:p>
          <a:endParaRPr lang="en-US"/>
        </a:p>
      </dgm:t>
    </dgm:pt>
    <dgm:pt modelId="{C7DD35FD-8A5D-481A-96DA-79078AE1DEBB}">
      <dgm:prSet phldrT="[Text]"/>
      <dgm:spPr/>
      <dgm:t>
        <a:bodyPr/>
        <a:lstStyle/>
        <a:p>
          <a:r>
            <a:rPr lang="en-US"/>
            <a:t>Theomorphic Phase</a:t>
          </a:r>
        </a:p>
      </dgm:t>
    </dgm:pt>
    <dgm:pt modelId="{FB12A455-A072-4A13-B398-0FB468E8BC8E}" type="parTrans" cxnId="{02A1F4D0-945E-4FB3-B5B4-483432386C5B}">
      <dgm:prSet/>
      <dgm:spPr/>
      <dgm:t>
        <a:bodyPr/>
        <a:lstStyle/>
        <a:p>
          <a:endParaRPr lang="en-US"/>
        </a:p>
      </dgm:t>
    </dgm:pt>
    <dgm:pt modelId="{81C026C9-77E7-4991-BEDF-6B9F923A4DDA}" type="sibTrans" cxnId="{02A1F4D0-945E-4FB3-B5B4-483432386C5B}">
      <dgm:prSet/>
      <dgm:spPr/>
      <dgm:t>
        <a:bodyPr/>
        <a:lstStyle/>
        <a:p>
          <a:endParaRPr lang="en-US"/>
        </a:p>
      </dgm:t>
    </dgm:pt>
    <dgm:pt modelId="{A66415FF-D2A9-479D-95B7-CDC179B65FD4}">
      <dgm:prSet phldrT="[Text]"/>
      <dgm:spPr/>
      <dgm:t>
        <a:bodyPr/>
        <a:lstStyle/>
        <a:p>
          <a:r>
            <a:rPr lang="en-US"/>
            <a:t>Maturation Phase</a:t>
          </a:r>
        </a:p>
      </dgm:t>
    </dgm:pt>
    <dgm:pt modelId="{989527F5-1C70-4C2B-AF8C-D16AD149915C}" type="parTrans" cxnId="{3DC672E0-7F4B-41F0-BC54-E0DBCFED0794}">
      <dgm:prSet/>
      <dgm:spPr/>
      <dgm:t>
        <a:bodyPr/>
        <a:lstStyle/>
        <a:p>
          <a:endParaRPr lang="en-US"/>
        </a:p>
      </dgm:t>
    </dgm:pt>
    <dgm:pt modelId="{354E38E3-D22D-435D-BC94-541C5052484B}" type="sibTrans" cxnId="{3DC672E0-7F4B-41F0-BC54-E0DBCFED0794}">
      <dgm:prSet/>
      <dgm:spPr/>
      <dgm:t>
        <a:bodyPr/>
        <a:lstStyle/>
        <a:p>
          <a:endParaRPr lang="en-US"/>
        </a:p>
      </dgm:t>
    </dgm:pt>
    <dgm:pt modelId="{AAE84577-989A-4946-8458-0B42C045D6C7}" type="pres">
      <dgm:prSet presAssocID="{D1919DE1-5448-4254-8598-08B79D7FCD76}" presName="CompostProcess" presStyleCnt="0">
        <dgm:presLayoutVars>
          <dgm:dir/>
          <dgm:resizeHandles val="exact"/>
        </dgm:presLayoutVars>
      </dgm:prSet>
      <dgm:spPr/>
    </dgm:pt>
    <dgm:pt modelId="{87376E92-580C-4BF3-B1B0-A11667EC47FC}" type="pres">
      <dgm:prSet presAssocID="{D1919DE1-5448-4254-8598-08B79D7FCD76}" presName="arrow" presStyleLbl="bgShp" presStyleIdx="0" presStyleCnt="1"/>
      <dgm:spPr/>
    </dgm:pt>
    <dgm:pt modelId="{B5F0613B-76A7-47AD-B40B-5AC9B5B47AF2}" type="pres">
      <dgm:prSet presAssocID="{D1919DE1-5448-4254-8598-08B79D7FCD76}" presName="linearProcess" presStyleCnt="0"/>
      <dgm:spPr/>
    </dgm:pt>
    <dgm:pt modelId="{F4E54165-B472-4E63-B109-64C6E1212C8C}" type="pres">
      <dgm:prSet presAssocID="{2AE67883-9288-4DF5-AB8E-396A2FB9876E}" presName="textNode" presStyleLbl="node1" presStyleIdx="0" presStyleCnt="3">
        <dgm:presLayoutVars>
          <dgm:bulletEnabled val="1"/>
        </dgm:presLayoutVars>
      </dgm:prSet>
      <dgm:spPr/>
      <dgm:t>
        <a:bodyPr/>
        <a:lstStyle/>
        <a:p>
          <a:endParaRPr lang="en-US"/>
        </a:p>
      </dgm:t>
    </dgm:pt>
    <dgm:pt modelId="{CFBCCA86-68FD-4B9D-B4E6-51A94E1E3478}" type="pres">
      <dgm:prSet presAssocID="{45D6361D-C6F4-4F09-ADBD-6D45B71AAE5A}" presName="sibTrans" presStyleCnt="0"/>
      <dgm:spPr/>
    </dgm:pt>
    <dgm:pt modelId="{79F47566-C85C-4914-94F4-EC72FFA03F14}" type="pres">
      <dgm:prSet presAssocID="{C7DD35FD-8A5D-481A-96DA-79078AE1DEBB}" presName="textNode" presStyleLbl="node1" presStyleIdx="1" presStyleCnt="3">
        <dgm:presLayoutVars>
          <dgm:bulletEnabled val="1"/>
        </dgm:presLayoutVars>
      </dgm:prSet>
      <dgm:spPr/>
      <dgm:t>
        <a:bodyPr/>
        <a:lstStyle/>
        <a:p>
          <a:endParaRPr lang="en-US"/>
        </a:p>
      </dgm:t>
    </dgm:pt>
    <dgm:pt modelId="{E91A6CCE-DE97-4DD9-A4FA-E8FEDD8EF8DE}" type="pres">
      <dgm:prSet presAssocID="{81C026C9-77E7-4991-BEDF-6B9F923A4DDA}" presName="sibTrans" presStyleCnt="0"/>
      <dgm:spPr/>
    </dgm:pt>
    <dgm:pt modelId="{A5C276A5-8A51-424E-A69B-0501D6F7E526}" type="pres">
      <dgm:prSet presAssocID="{A66415FF-D2A9-479D-95B7-CDC179B65FD4}" presName="textNode" presStyleLbl="node1" presStyleIdx="2" presStyleCnt="3">
        <dgm:presLayoutVars>
          <dgm:bulletEnabled val="1"/>
        </dgm:presLayoutVars>
      </dgm:prSet>
      <dgm:spPr/>
      <dgm:t>
        <a:bodyPr/>
        <a:lstStyle/>
        <a:p>
          <a:endParaRPr lang="en-US"/>
        </a:p>
      </dgm:t>
    </dgm:pt>
  </dgm:ptLst>
  <dgm:cxnLst>
    <dgm:cxn modelId="{C12B8570-8151-4A86-A7EB-987E629126E3}" type="presOf" srcId="{A66415FF-D2A9-479D-95B7-CDC179B65FD4}" destId="{A5C276A5-8A51-424E-A69B-0501D6F7E526}" srcOrd="0" destOrd="0" presId="urn:microsoft.com/office/officeart/2005/8/layout/hProcess9"/>
    <dgm:cxn modelId="{62B8DE5D-B90E-4635-B8E0-7493E4C6D22A}" srcId="{D1919DE1-5448-4254-8598-08B79D7FCD76}" destId="{2AE67883-9288-4DF5-AB8E-396A2FB9876E}" srcOrd="0" destOrd="0" parTransId="{671321A4-F056-4193-8A31-AA80D7872E9B}" sibTransId="{45D6361D-C6F4-4F09-ADBD-6D45B71AAE5A}"/>
    <dgm:cxn modelId="{02A1F4D0-945E-4FB3-B5B4-483432386C5B}" srcId="{D1919DE1-5448-4254-8598-08B79D7FCD76}" destId="{C7DD35FD-8A5D-481A-96DA-79078AE1DEBB}" srcOrd="1" destOrd="0" parTransId="{FB12A455-A072-4A13-B398-0FB468E8BC8E}" sibTransId="{81C026C9-77E7-4991-BEDF-6B9F923A4DDA}"/>
    <dgm:cxn modelId="{20520307-2268-4C4D-90F1-576520F6A174}" type="presOf" srcId="{D1919DE1-5448-4254-8598-08B79D7FCD76}" destId="{AAE84577-989A-4946-8458-0B42C045D6C7}" srcOrd="0" destOrd="0" presId="urn:microsoft.com/office/officeart/2005/8/layout/hProcess9"/>
    <dgm:cxn modelId="{4CF09A37-E7ED-4630-8B21-75E71725DEBB}" type="presOf" srcId="{C7DD35FD-8A5D-481A-96DA-79078AE1DEBB}" destId="{79F47566-C85C-4914-94F4-EC72FFA03F14}" srcOrd="0" destOrd="0" presId="urn:microsoft.com/office/officeart/2005/8/layout/hProcess9"/>
    <dgm:cxn modelId="{3DC672E0-7F4B-41F0-BC54-E0DBCFED0794}" srcId="{D1919DE1-5448-4254-8598-08B79D7FCD76}" destId="{A66415FF-D2A9-479D-95B7-CDC179B65FD4}" srcOrd="2" destOrd="0" parTransId="{989527F5-1C70-4C2B-AF8C-D16AD149915C}" sibTransId="{354E38E3-D22D-435D-BC94-541C5052484B}"/>
    <dgm:cxn modelId="{37DC6B50-3928-414A-9EC7-A55E24213AFE}" type="presOf" srcId="{2AE67883-9288-4DF5-AB8E-396A2FB9876E}" destId="{F4E54165-B472-4E63-B109-64C6E1212C8C}" srcOrd="0" destOrd="0" presId="urn:microsoft.com/office/officeart/2005/8/layout/hProcess9"/>
    <dgm:cxn modelId="{61ACB3AA-3862-43F0-BF03-167412911C37}" type="presParOf" srcId="{AAE84577-989A-4946-8458-0B42C045D6C7}" destId="{87376E92-580C-4BF3-B1B0-A11667EC47FC}" srcOrd="0" destOrd="0" presId="urn:microsoft.com/office/officeart/2005/8/layout/hProcess9"/>
    <dgm:cxn modelId="{5E05C681-3565-41DC-ABE5-202B839AF518}" type="presParOf" srcId="{AAE84577-989A-4946-8458-0B42C045D6C7}" destId="{B5F0613B-76A7-47AD-B40B-5AC9B5B47AF2}" srcOrd="1" destOrd="0" presId="urn:microsoft.com/office/officeart/2005/8/layout/hProcess9"/>
    <dgm:cxn modelId="{72FEC874-2DB7-48DC-8B5A-9EB457A9B7A5}" type="presParOf" srcId="{B5F0613B-76A7-47AD-B40B-5AC9B5B47AF2}" destId="{F4E54165-B472-4E63-B109-64C6E1212C8C}" srcOrd="0" destOrd="0" presId="urn:microsoft.com/office/officeart/2005/8/layout/hProcess9"/>
    <dgm:cxn modelId="{BD81634B-DABC-44CF-AD7D-17DF115576F2}" type="presParOf" srcId="{B5F0613B-76A7-47AD-B40B-5AC9B5B47AF2}" destId="{CFBCCA86-68FD-4B9D-B4E6-51A94E1E3478}" srcOrd="1" destOrd="0" presId="urn:microsoft.com/office/officeart/2005/8/layout/hProcess9"/>
    <dgm:cxn modelId="{80F440C0-85EC-4517-8D4D-D0D8FBB1D189}" type="presParOf" srcId="{B5F0613B-76A7-47AD-B40B-5AC9B5B47AF2}" destId="{79F47566-C85C-4914-94F4-EC72FFA03F14}" srcOrd="2" destOrd="0" presId="urn:microsoft.com/office/officeart/2005/8/layout/hProcess9"/>
    <dgm:cxn modelId="{28F850EA-89BF-449E-B9A8-78B8B1DB7E2B}" type="presParOf" srcId="{B5F0613B-76A7-47AD-B40B-5AC9B5B47AF2}" destId="{E91A6CCE-DE97-4DD9-A4FA-E8FEDD8EF8DE}" srcOrd="3" destOrd="0" presId="urn:microsoft.com/office/officeart/2005/8/layout/hProcess9"/>
    <dgm:cxn modelId="{379F5472-9C78-4781-A7FF-98E1815F2D4A}" type="presParOf" srcId="{B5F0613B-76A7-47AD-B40B-5AC9B5B47AF2}" destId="{A5C276A5-8A51-424E-A69B-0501D6F7E52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76E92-580C-4BF3-B1B0-A11667EC47FC}">
      <dsp:nvSpPr>
        <dsp:cNvPr id="0" name=""/>
        <dsp:cNvSpPr/>
      </dsp:nvSpPr>
      <dsp:spPr>
        <a:xfrm>
          <a:off x="323368" y="0"/>
          <a:ext cx="3664845" cy="6475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54165-B472-4E63-B109-64C6E1212C8C}">
      <dsp:nvSpPr>
        <dsp:cNvPr id="0" name=""/>
        <dsp:cNvSpPr/>
      </dsp:nvSpPr>
      <dsp:spPr>
        <a:xfrm>
          <a:off x="4631" y="194259"/>
          <a:ext cx="1387790" cy="25901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Initiation Phase</a:t>
          </a:r>
        </a:p>
      </dsp:txBody>
      <dsp:txXfrm>
        <a:off x="17275" y="206903"/>
        <a:ext cx="1362502" cy="233725"/>
      </dsp:txXfrm>
    </dsp:sp>
    <dsp:sp modelId="{79F47566-C85C-4914-94F4-EC72FFA03F14}">
      <dsp:nvSpPr>
        <dsp:cNvPr id="0" name=""/>
        <dsp:cNvSpPr/>
      </dsp:nvSpPr>
      <dsp:spPr>
        <a:xfrm>
          <a:off x="1461896" y="194259"/>
          <a:ext cx="1387790" cy="259013"/>
        </a:xfrm>
        <a:prstGeom prst="roundRect">
          <a:avLst/>
        </a:prstGeom>
        <a:solidFill>
          <a:schemeClr val="accent3">
            <a:hueOff val="4970317"/>
            <a:satOff val="50000"/>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Theomorphic Phase</a:t>
          </a:r>
        </a:p>
      </dsp:txBody>
      <dsp:txXfrm>
        <a:off x="1474540" y="206903"/>
        <a:ext cx="1362502" cy="233725"/>
      </dsp:txXfrm>
    </dsp:sp>
    <dsp:sp modelId="{A5C276A5-8A51-424E-A69B-0501D6F7E526}">
      <dsp:nvSpPr>
        <dsp:cNvPr id="0" name=""/>
        <dsp:cNvSpPr/>
      </dsp:nvSpPr>
      <dsp:spPr>
        <a:xfrm>
          <a:off x="2919160" y="194259"/>
          <a:ext cx="1387790" cy="259013"/>
        </a:xfrm>
        <a:prstGeom prst="roundRect">
          <a:avLst/>
        </a:prstGeom>
        <a:solidFill>
          <a:schemeClr val="accent3">
            <a:hueOff val="9940634"/>
            <a:satOff val="100000"/>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Maturation Phase</a:t>
          </a:r>
        </a:p>
      </dsp:txBody>
      <dsp:txXfrm>
        <a:off x="2931804" y="206903"/>
        <a:ext cx="1362502" cy="23372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629180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b7cf25a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b7cf25a1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in your title. Remember to capitalize the first letter of all the important words including your name. Be sure to include your name. </a:t>
            </a:r>
            <a:r>
              <a:rPr lang="en">
                <a:solidFill>
                  <a:schemeClr val="dk1"/>
                </a:solidFill>
              </a:rPr>
              <a:t>Select pictures or a background that would enhance your title slide.</a:t>
            </a:r>
            <a:endParaRPr/>
          </a:p>
          <a:p>
            <a:pPr marL="0" lvl="0" indent="0" algn="l" rtl="0">
              <a:spcBef>
                <a:spcPts val="0"/>
              </a:spcBef>
              <a:spcAft>
                <a:spcPts val="0"/>
              </a:spcAft>
              <a:buNone/>
            </a:pPr>
            <a:r>
              <a:rPr lang="en"/>
              <a:t>E.g. Giving Plants a Jolt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b7cf25a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b7cf25a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your hypothesis in the the text box.</a:t>
            </a:r>
            <a:endParaRPr/>
          </a:p>
          <a:p>
            <a:pPr marL="0" lvl="0" indent="0" algn="l" rtl="0">
              <a:spcBef>
                <a:spcPts val="0"/>
              </a:spcBef>
              <a:spcAft>
                <a:spcPts val="0"/>
              </a:spcAft>
              <a:buNone/>
            </a:pPr>
            <a:r>
              <a:rPr lang="en"/>
              <a:t>Format</a:t>
            </a:r>
            <a:endParaRPr/>
          </a:p>
          <a:p>
            <a:pPr marL="0" lvl="0" indent="0" algn="l" rtl="0">
              <a:spcBef>
                <a:spcPts val="0"/>
              </a:spcBef>
              <a:spcAft>
                <a:spcPts val="0"/>
              </a:spcAft>
              <a:buNone/>
            </a:pPr>
            <a:r>
              <a:rPr lang="en"/>
              <a:t>If  … then ….will occur because ….</a:t>
            </a:r>
            <a:endParaRPr/>
          </a:p>
          <a:p>
            <a:pPr marL="0" lvl="0" indent="0" algn="l" rtl="0">
              <a:spcBef>
                <a:spcPts val="0"/>
              </a:spcBef>
              <a:spcAft>
                <a:spcPts val="0"/>
              </a:spcAft>
              <a:buNone/>
            </a:pPr>
            <a:r>
              <a:rPr lang="en"/>
              <a:t>E.g.</a:t>
            </a:r>
            <a:endParaRPr/>
          </a:p>
          <a:p>
            <a:pPr marL="0" lvl="0" indent="0" algn="l" rtl="0">
              <a:spcBef>
                <a:spcPts val="0"/>
              </a:spcBef>
              <a:spcAft>
                <a:spcPts val="0"/>
              </a:spcAft>
              <a:buNone/>
            </a:pPr>
            <a:r>
              <a:rPr lang="en"/>
              <a:t>If mung beans are watered with a coffee the beans will grow faster because caffeine is a stimulant.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b7cf25a1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ab7cf25a1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section will be in paragraph format. You may require to have more than one slide for the background research. It is important to define and explain all of your main materials and show connections to your experiment. Remember you need to put this information in your own words and put your sources into the bibliography at the end of your presentation. The example below is the start of background research for the example experiment. The underlined sections are intended to give you ideas for sentence starters for your research. </a:t>
            </a:r>
            <a:endParaRPr/>
          </a:p>
          <a:p>
            <a:pPr marL="0" lvl="0" indent="0" algn="l" rtl="0">
              <a:spcBef>
                <a:spcPts val="0"/>
              </a:spcBef>
              <a:spcAft>
                <a:spcPts val="0"/>
              </a:spcAft>
              <a:buNone/>
            </a:pPr>
            <a:r>
              <a:rPr lang="en"/>
              <a:t>Eg. </a:t>
            </a:r>
            <a:endParaRPr/>
          </a:p>
          <a:p>
            <a:pPr marL="0" lvl="0" indent="457200" algn="l" rtl="0">
              <a:spcBef>
                <a:spcPts val="0"/>
              </a:spcBef>
              <a:spcAft>
                <a:spcPts val="0"/>
              </a:spcAft>
              <a:buNone/>
            </a:pPr>
            <a:r>
              <a:rPr lang="en"/>
              <a:t>Mung seeds are a type of bean seed. Mung seeds usually take 4 to 5 days to germinate. Germinate means the time it takes for a seed to sprout. Mung seeds sprout quicker if they are water small amounts of water a few times a day. </a:t>
            </a:r>
            <a:r>
              <a:rPr lang="en" u="sng"/>
              <a:t>Based on this information,</a:t>
            </a:r>
            <a:r>
              <a:rPr lang="en"/>
              <a:t> I will begin measuring my sprouts on day 8 to give them plenty of time to germinate. I will also water the seeds for the first 5 days in the morning and in the evening.</a:t>
            </a:r>
            <a:endParaRPr/>
          </a:p>
          <a:p>
            <a:pPr marL="0" lvl="0" indent="457200" algn="l" rtl="0">
              <a:spcBef>
                <a:spcPts val="0"/>
              </a:spcBef>
              <a:spcAft>
                <a:spcPts val="0"/>
              </a:spcAft>
              <a:buNone/>
            </a:pPr>
            <a:r>
              <a:rPr lang="en"/>
              <a:t>Coffee is a fruit that is roasted then ground down to make the drink we call coffee. Coffee contains  ….   </a:t>
            </a:r>
            <a:endParaRPr/>
          </a:p>
          <a:p>
            <a:pPr marL="0" lvl="0" indent="457200" algn="l" rtl="0">
              <a:spcBef>
                <a:spcPts val="0"/>
              </a:spcBef>
              <a:spcAft>
                <a:spcPts val="0"/>
              </a:spcAft>
              <a:buNone/>
            </a:pPr>
            <a:r>
              <a:rPr lang="en" u="sng"/>
              <a:t>Other research on this topic has indicated</a:t>
            </a:r>
            <a:r>
              <a:rPr lang="en"/>
              <a:t> … </a:t>
            </a:r>
            <a:r>
              <a:rPr lang="en" u="sng"/>
              <a:t>I am wondering</a:t>
            </a:r>
            <a:r>
              <a:rPr lang="en"/>
              <a:t> if I can get similar results if I use Starbucks Via instant coffee. </a:t>
            </a:r>
            <a:endParaRPr/>
          </a:p>
          <a:p>
            <a:pPr marL="0" lvl="0" indent="457200" algn="l" rtl="0">
              <a:spcBef>
                <a:spcPts val="0"/>
              </a:spcBef>
              <a:spcAft>
                <a:spcPts val="0"/>
              </a:spcAft>
              <a:buNone/>
            </a:pPr>
            <a:r>
              <a:rPr lang="en" u="sng"/>
              <a:t>I came up with this idea because</a:t>
            </a:r>
            <a:r>
              <a:rPr lang="en"/>
              <a:t> I saw my grandma water her plants with leftover cold tea and she has really nice plants. In addition, it is common practice at our community garden to mix in coffee grounds into soil to use as compost. </a:t>
            </a:r>
            <a:r>
              <a:rPr lang="en" u="sng"/>
              <a:t>These experience gave me the idea to</a:t>
            </a:r>
            <a:r>
              <a:rPr lang="en"/>
              <a:t> try watering plants with coffee. </a:t>
            </a:r>
            <a:r>
              <a:rPr lang="en" u="sng"/>
              <a:t>In the end</a:t>
            </a:r>
            <a:r>
              <a:rPr lang="en"/>
              <a:t>, </a:t>
            </a:r>
            <a:r>
              <a:rPr lang="en" u="sng"/>
              <a:t>I am hopeful </a:t>
            </a:r>
            <a:r>
              <a:rPr lang="en"/>
              <a:t>I can help our plants at home based on my results because the plants at our house keep dying.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b7cf25a1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ab7cf25a1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section will be in paragraph format. You may require to have more than one slide for the background research. It is important to define and explain all of your main materials and show connections to your experiment. Remember you need to put this information in your own words and put your sources into the bibliography at the end of your presentation. The example below is the start of background research for the example experiment. The underlined sections are intended to give you ideas for sentence starters for your research. </a:t>
            </a:r>
            <a:endParaRPr/>
          </a:p>
          <a:p>
            <a:pPr marL="0" lvl="0" indent="0" algn="l" rtl="0">
              <a:spcBef>
                <a:spcPts val="0"/>
              </a:spcBef>
              <a:spcAft>
                <a:spcPts val="0"/>
              </a:spcAft>
              <a:buNone/>
            </a:pPr>
            <a:r>
              <a:rPr lang="en"/>
              <a:t>Eg. </a:t>
            </a:r>
            <a:endParaRPr/>
          </a:p>
          <a:p>
            <a:pPr marL="0" lvl="0" indent="457200" algn="l" rtl="0">
              <a:spcBef>
                <a:spcPts val="0"/>
              </a:spcBef>
              <a:spcAft>
                <a:spcPts val="0"/>
              </a:spcAft>
              <a:buNone/>
            </a:pPr>
            <a:r>
              <a:rPr lang="en"/>
              <a:t>Mung seeds are a type of bean seed. Mung seeds usually take 4 to 5 days to germinate. Germinate means the time it takes for a seed to sprout. Mung seeds sprout quicker if they are water small amounts of water a few times a day. </a:t>
            </a:r>
            <a:r>
              <a:rPr lang="en" u="sng"/>
              <a:t>Based on this information,</a:t>
            </a:r>
            <a:r>
              <a:rPr lang="en"/>
              <a:t> I will begin measuring my sprouts on day 8 to give them plenty of time to germinate. I will also water the seeds for the first 5 days in the morning and in the evening.</a:t>
            </a:r>
            <a:endParaRPr/>
          </a:p>
          <a:p>
            <a:pPr marL="0" lvl="0" indent="457200" algn="l" rtl="0">
              <a:spcBef>
                <a:spcPts val="0"/>
              </a:spcBef>
              <a:spcAft>
                <a:spcPts val="0"/>
              </a:spcAft>
              <a:buNone/>
            </a:pPr>
            <a:r>
              <a:rPr lang="en"/>
              <a:t>Coffee is a fruit that is roasted then ground down to make the drink we call coffee. Coffee contains  ….   </a:t>
            </a:r>
            <a:endParaRPr/>
          </a:p>
          <a:p>
            <a:pPr marL="0" lvl="0" indent="457200" algn="l" rtl="0">
              <a:spcBef>
                <a:spcPts val="0"/>
              </a:spcBef>
              <a:spcAft>
                <a:spcPts val="0"/>
              </a:spcAft>
              <a:buNone/>
            </a:pPr>
            <a:r>
              <a:rPr lang="en" u="sng"/>
              <a:t>Other research on this topic has indicated</a:t>
            </a:r>
            <a:r>
              <a:rPr lang="en"/>
              <a:t> … </a:t>
            </a:r>
            <a:r>
              <a:rPr lang="en" u="sng"/>
              <a:t>I am wondering</a:t>
            </a:r>
            <a:r>
              <a:rPr lang="en"/>
              <a:t> if I can get similar results if I use Starbucks Via instant coffee. </a:t>
            </a:r>
            <a:endParaRPr/>
          </a:p>
          <a:p>
            <a:pPr marL="0" lvl="0" indent="457200" algn="l" rtl="0">
              <a:spcBef>
                <a:spcPts val="0"/>
              </a:spcBef>
              <a:spcAft>
                <a:spcPts val="0"/>
              </a:spcAft>
              <a:buNone/>
            </a:pPr>
            <a:r>
              <a:rPr lang="en" u="sng"/>
              <a:t>I came up with this idea because</a:t>
            </a:r>
            <a:r>
              <a:rPr lang="en"/>
              <a:t> I saw my grandma water her plants with leftover cold tea and she has really nice plants. In addition, it is common practice at our community garden to mix in coffee grounds into soil to use as compost. </a:t>
            </a:r>
            <a:r>
              <a:rPr lang="en" u="sng"/>
              <a:t>These experience gave me the idea to</a:t>
            </a:r>
            <a:r>
              <a:rPr lang="en"/>
              <a:t> try watering plants with coffee. </a:t>
            </a:r>
            <a:r>
              <a:rPr lang="en" u="sng"/>
              <a:t>In the end</a:t>
            </a:r>
            <a:r>
              <a:rPr lang="en"/>
              <a:t>, </a:t>
            </a:r>
            <a:r>
              <a:rPr lang="en" u="sng"/>
              <a:t>I am hopeful </a:t>
            </a:r>
            <a:r>
              <a:rPr lang="en"/>
              <a:t>I can help our plants at home based on my results because the plants at our house keep dying.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b7cf25a1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b7cf25a1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a bulleted list of materials including specific amounts like you would find in a recipe.</a:t>
            </a:r>
            <a:endParaRPr/>
          </a:p>
          <a:p>
            <a:pPr marL="0" lvl="0" indent="0" algn="l" rtl="0">
              <a:spcBef>
                <a:spcPts val="0"/>
              </a:spcBef>
              <a:spcAft>
                <a:spcPts val="0"/>
              </a:spcAft>
              <a:buNone/>
            </a:pPr>
            <a:r>
              <a:rPr lang="en"/>
              <a:t>Eg.</a:t>
            </a:r>
            <a:endParaRPr/>
          </a:p>
          <a:p>
            <a:pPr marL="457200" lvl="0" indent="-298450" algn="l" rtl="0">
              <a:spcBef>
                <a:spcPts val="0"/>
              </a:spcBef>
              <a:spcAft>
                <a:spcPts val="0"/>
              </a:spcAft>
              <a:buSzPts val="1100"/>
              <a:buChar char="●"/>
            </a:pPr>
            <a:r>
              <a:rPr lang="en"/>
              <a:t>3 pots of the same size</a:t>
            </a:r>
            <a:endParaRPr/>
          </a:p>
          <a:p>
            <a:pPr marL="457200" lvl="0" indent="-298450" algn="l" rtl="0">
              <a:spcBef>
                <a:spcPts val="0"/>
              </a:spcBef>
              <a:spcAft>
                <a:spcPts val="0"/>
              </a:spcAft>
              <a:buSzPts val="1100"/>
              <a:buChar char="●"/>
            </a:pPr>
            <a:r>
              <a:rPr lang="en"/>
              <a:t>1 measuring cup</a:t>
            </a:r>
            <a:endParaRPr/>
          </a:p>
          <a:p>
            <a:pPr marL="457200" lvl="0" indent="-298450" algn="l" rtl="0">
              <a:spcBef>
                <a:spcPts val="0"/>
              </a:spcBef>
              <a:spcAft>
                <a:spcPts val="0"/>
              </a:spcAft>
              <a:buSzPts val="1100"/>
              <a:buChar char="●"/>
            </a:pPr>
            <a:r>
              <a:rPr lang="en"/>
              <a:t>Soil to fill the pots</a:t>
            </a:r>
            <a:endParaRPr/>
          </a:p>
          <a:p>
            <a:pPr marL="457200" lvl="0" indent="-298450" algn="l" rtl="0">
              <a:spcBef>
                <a:spcPts val="0"/>
              </a:spcBef>
              <a:spcAft>
                <a:spcPts val="0"/>
              </a:spcAft>
              <a:buSzPts val="1100"/>
              <a:buChar char="●"/>
            </a:pPr>
            <a:r>
              <a:rPr lang="en"/>
              <a:t>1 package of mung bean seeds</a:t>
            </a:r>
            <a:endParaRPr/>
          </a:p>
          <a:p>
            <a:pPr marL="457200" lvl="0" indent="-298450" algn="l" rtl="0">
              <a:spcBef>
                <a:spcPts val="0"/>
              </a:spcBef>
              <a:spcAft>
                <a:spcPts val="0"/>
              </a:spcAft>
              <a:buSzPts val="1100"/>
              <a:buChar char="●"/>
            </a:pPr>
            <a:r>
              <a:rPr lang="en"/>
              <a:t>Ruler</a:t>
            </a:r>
            <a:endParaRPr/>
          </a:p>
          <a:p>
            <a:pPr marL="457200" lvl="0" indent="-298450" algn="l" rtl="0">
              <a:spcBef>
                <a:spcPts val="0"/>
              </a:spcBef>
              <a:spcAft>
                <a:spcPts val="0"/>
              </a:spcAft>
              <a:buSzPts val="1100"/>
              <a:buChar char="●"/>
            </a:pPr>
            <a:r>
              <a:rPr lang="en"/>
              <a:t>Coffee Starbucks Via</a:t>
            </a:r>
            <a:endParaRPr/>
          </a:p>
          <a:p>
            <a:pPr marL="457200" lvl="0" indent="-298450" algn="l" rtl="0">
              <a:spcBef>
                <a:spcPts val="0"/>
              </a:spcBef>
              <a:spcAft>
                <a:spcPts val="0"/>
              </a:spcAft>
              <a:buSzPts val="1100"/>
              <a:buChar char="●"/>
            </a:pPr>
            <a:r>
              <a:rPr lang="en"/>
              <a:t>Skewers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b7cf25a1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ab7cf25a1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where you share and connect your hypothesis.</a:t>
            </a:r>
            <a:endParaRPr/>
          </a:p>
          <a:p>
            <a:pPr marL="0" lvl="0" indent="0" algn="l" rtl="0">
              <a:spcBef>
                <a:spcPts val="0"/>
              </a:spcBef>
              <a:spcAft>
                <a:spcPts val="0"/>
              </a:spcAft>
              <a:buNone/>
            </a:pPr>
            <a:r>
              <a:rPr lang="en"/>
              <a:t>Format </a:t>
            </a:r>
            <a:endParaRPr/>
          </a:p>
          <a:p>
            <a:pPr marL="0" lvl="0" indent="0" algn="l" rtl="0">
              <a:spcBef>
                <a:spcPts val="0"/>
              </a:spcBef>
              <a:spcAft>
                <a:spcPts val="0"/>
              </a:spcAft>
              <a:buNone/>
            </a:pPr>
            <a:r>
              <a:rPr lang="en"/>
              <a:t>My hypothesis was (correct or incorrect) because ………</a:t>
            </a:r>
            <a:endParaRPr/>
          </a:p>
          <a:p>
            <a:pPr marL="0" lvl="0" indent="0" algn="l" rtl="0">
              <a:spcBef>
                <a:spcPts val="0"/>
              </a:spcBef>
              <a:spcAft>
                <a:spcPts val="0"/>
              </a:spcAft>
              <a:buNone/>
            </a:pPr>
            <a:r>
              <a:rPr lang="en"/>
              <a:t>E.g.</a:t>
            </a:r>
            <a:endParaRPr/>
          </a:p>
          <a:p>
            <a:pPr marL="0" lvl="0" indent="0" algn="l" rtl="0">
              <a:spcBef>
                <a:spcPts val="0"/>
              </a:spcBef>
              <a:spcAft>
                <a:spcPts val="0"/>
              </a:spcAft>
              <a:buNone/>
            </a:pPr>
            <a:r>
              <a:rPr lang="en"/>
              <a:t>My hypothesis was incorrect because I predicted the full strength coffee would produce the tallest mung bean seeds, but my results showed that the bean seeds watered with the coffee and water mixture grew the tallest.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0ebf31e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0ebf31e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5"/>
        <p:cNvGrpSpPr/>
        <p:nvPr/>
      </p:nvGrpSpPr>
      <p:grpSpPr>
        <a:xfrm>
          <a:off x="0" y="0"/>
          <a:ext cx="0" cy="0"/>
          <a:chOff x="0" y="0"/>
          <a:chExt cx="0" cy="0"/>
        </a:xfrm>
      </p:grpSpPr>
      <p:sp>
        <p:nvSpPr>
          <p:cNvPr id="56" name="Google Shape;56;p1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13"/>
          <p:cNvGrpSpPr/>
          <p:nvPr/>
        </p:nvGrpSpPr>
        <p:grpSpPr>
          <a:xfrm>
            <a:off x="2105247" y="1"/>
            <a:ext cx="7038765" cy="5138761"/>
            <a:chOff x="3388636" y="43347"/>
            <a:chExt cx="5755327" cy="4201767"/>
          </a:xfrm>
        </p:grpSpPr>
        <p:sp>
          <p:nvSpPr>
            <p:cNvPr id="58" name="Google Shape;58;p13"/>
            <p:cNvSpPr/>
            <p:nvPr/>
          </p:nvSpPr>
          <p:spPr>
            <a:xfrm>
              <a:off x="3837147"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4285658"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4734169"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a:off x="5182681"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5631192"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6079703"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6528215"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6976726"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7425229"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7873740"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8322251"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8770763"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3837147"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4285658"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4734169"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a:off x="5182681"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5631192"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6079703"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6528215"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p:nvPr/>
          </p:nvSpPr>
          <p:spPr>
            <a:xfrm>
              <a:off x="6976726"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p:nvPr/>
          </p:nvSpPr>
          <p:spPr>
            <a:xfrm>
              <a:off x="7425229"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7873740"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a:off x="8322251"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p:nvPr/>
          </p:nvSpPr>
          <p:spPr>
            <a:xfrm>
              <a:off x="8770763"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a:off x="3837147"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a:off x="4285658"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4734169"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a:off x="5182681"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p:nvPr/>
          </p:nvSpPr>
          <p:spPr>
            <a:xfrm>
              <a:off x="5631192"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6079703"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p:cNvSpPr/>
            <p:nvPr/>
          </p:nvSpPr>
          <p:spPr>
            <a:xfrm>
              <a:off x="6528215"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6976726"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7425229"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7873740"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8322251"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8770763"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3388636"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3837147"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4285658"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4734169"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5182681"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5631192"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a:off x="6079703"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a:off x="6528215"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a:off x="6976726"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a:off x="7425229"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a:off x="7873740"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p:nvPr/>
          </p:nvSpPr>
          <p:spPr>
            <a:xfrm>
              <a:off x="8322251"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3"/>
            <p:cNvSpPr/>
            <p:nvPr/>
          </p:nvSpPr>
          <p:spPr>
            <a:xfrm>
              <a:off x="8770763"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a:off x="3388636"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a:off x="3837147"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4285658"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a:off x="4734169" y="4336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a:off x="5182681"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5631192"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079703"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6528215"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6976726"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7425229"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7873740"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8322251"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8770763"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a:off x="3837147"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a:off x="4285658"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4734169"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5182681"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a:off x="5631192"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6079703"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6528215"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6976726"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7425229"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7873740"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8322251"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8770763"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3837147"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4285658"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4734169"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5182681"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5631192"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6079703"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6528215"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6976726"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7425229"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7873740"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8322251"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8770763"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3837147"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4285658"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4734169"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5182681"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5631192"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6079703"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6528215"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6976726"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7425229"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7873740"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8322251"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8770763"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3837147"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4285658"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4734169"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5182681"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5631192"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6079703"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6528215"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6976726"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7425229"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7873740"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8322251"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8770763"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3837147"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4285658"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4734169"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5182681"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5631192"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6079703"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6528215"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6976726"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7425229"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7873740"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8322251"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8770763"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3"/>
          <p:cNvSpPr/>
          <p:nvPr/>
        </p:nvSpPr>
        <p:spPr>
          <a:xfrm>
            <a:off x="3396590" y="0"/>
            <a:ext cx="3250800" cy="51435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0" y="0"/>
            <a:ext cx="3415800" cy="51435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2" name="Google Shape;182;p13"/>
          <p:cNvSpPr/>
          <p:nvPr/>
        </p:nvSpPr>
        <p:spPr>
          <a:xfrm>
            <a:off x="685175" y="1799775"/>
            <a:ext cx="61200" cy="238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txBox="1">
            <a:spLocks noGrp="1"/>
          </p:cNvSpPr>
          <p:nvPr>
            <p:ph type="ctrTitle"/>
          </p:nvPr>
        </p:nvSpPr>
        <p:spPr>
          <a:xfrm>
            <a:off x="992425" y="1799775"/>
            <a:ext cx="3136800" cy="17391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600"/>
              <a:buNone/>
              <a:defRPr sz="3600" b="1">
                <a:solidFill>
                  <a:schemeClr val="dk1"/>
                </a:solidFill>
              </a:defRPr>
            </a:lvl1pPr>
            <a:lvl2pPr lvl="1" algn="l">
              <a:lnSpc>
                <a:spcPct val="100000"/>
              </a:lnSpc>
              <a:spcBef>
                <a:spcPts val="0"/>
              </a:spcBef>
              <a:spcAft>
                <a:spcPts val="0"/>
              </a:spcAft>
              <a:buClr>
                <a:schemeClr val="dk1"/>
              </a:buClr>
              <a:buSzPts val="3600"/>
              <a:buNone/>
              <a:defRPr sz="3600" b="1">
                <a:solidFill>
                  <a:schemeClr val="dk1"/>
                </a:solidFill>
              </a:defRPr>
            </a:lvl2pPr>
            <a:lvl3pPr lvl="2" algn="l">
              <a:lnSpc>
                <a:spcPct val="100000"/>
              </a:lnSpc>
              <a:spcBef>
                <a:spcPts val="0"/>
              </a:spcBef>
              <a:spcAft>
                <a:spcPts val="0"/>
              </a:spcAft>
              <a:buClr>
                <a:schemeClr val="dk1"/>
              </a:buClr>
              <a:buSzPts val="3600"/>
              <a:buNone/>
              <a:defRPr sz="3600" b="1">
                <a:solidFill>
                  <a:schemeClr val="dk1"/>
                </a:solidFill>
              </a:defRPr>
            </a:lvl3pPr>
            <a:lvl4pPr lvl="3" algn="l">
              <a:lnSpc>
                <a:spcPct val="100000"/>
              </a:lnSpc>
              <a:spcBef>
                <a:spcPts val="0"/>
              </a:spcBef>
              <a:spcAft>
                <a:spcPts val="0"/>
              </a:spcAft>
              <a:buClr>
                <a:schemeClr val="dk1"/>
              </a:buClr>
              <a:buSzPts val="3600"/>
              <a:buNone/>
              <a:defRPr sz="3600" b="1">
                <a:solidFill>
                  <a:schemeClr val="dk1"/>
                </a:solidFill>
              </a:defRPr>
            </a:lvl4pPr>
            <a:lvl5pPr lvl="4" algn="l">
              <a:lnSpc>
                <a:spcPct val="100000"/>
              </a:lnSpc>
              <a:spcBef>
                <a:spcPts val="0"/>
              </a:spcBef>
              <a:spcAft>
                <a:spcPts val="0"/>
              </a:spcAft>
              <a:buClr>
                <a:schemeClr val="dk1"/>
              </a:buClr>
              <a:buSzPts val="3600"/>
              <a:buNone/>
              <a:defRPr sz="3600" b="1">
                <a:solidFill>
                  <a:schemeClr val="dk1"/>
                </a:solidFill>
              </a:defRPr>
            </a:lvl5pPr>
            <a:lvl6pPr lvl="5" algn="l">
              <a:lnSpc>
                <a:spcPct val="100000"/>
              </a:lnSpc>
              <a:spcBef>
                <a:spcPts val="0"/>
              </a:spcBef>
              <a:spcAft>
                <a:spcPts val="0"/>
              </a:spcAft>
              <a:buClr>
                <a:schemeClr val="dk1"/>
              </a:buClr>
              <a:buSzPts val="3600"/>
              <a:buNone/>
              <a:defRPr sz="3600" b="1">
                <a:solidFill>
                  <a:schemeClr val="dk1"/>
                </a:solidFill>
              </a:defRPr>
            </a:lvl6pPr>
            <a:lvl7pPr lvl="6" algn="l">
              <a:lnSpc>
                <a:spcPct val="100000"/>
              </a:lnSpc>
              <a:spcBef>
                <a:spcPts val="0"/>
              </a:spcBef>
              <a:spcAft>
                <a:spcPts val="0"/>
              </a:spcAft>
              <a:buClr>
                <a:schemeClr val="dk1"/>
              </a:buClr>
              <a:buSzPts val="3600"/>
              <a:buNone/>
              <a:defRPr sz="3600" b="1">
                <a:solidFill>
                  <a:schemeClr val="dk1"/>
                </a:solidFill>
              </a:defRPr>
            </a:lvl7pPr>
            <a:lvl8pPr lvl="7" algn="l">
              <a:lnSpc>
                <a:spcPct val="100000"/>
              </a:lnSpc>
              <a:spcBef>
                <a:spcPts val="0"/>
              </a:spcBef>
              <a:spcAft>
                <a:spcPts val="0"/>
              </a:spcAft>
              <a:buClr>
                <a:schemeClr val="dk1"/>
              </a:buClr>
              <a:buSzPts val="3600"/>
              <a:buNone/>
              <a:defRPr sz="3600" b="1">
                <a:solidFill>
                  <a:schemeClr val="dk1"/>
                </a:solidFill>
              </a:defRPr>
            </a:lvl8pPr>
            <a:lvl9pPr lvl="8" algn="l">
              <a:lnSpc>
                <a:spcPct val="100000"/>
              </a:lnSpc>
              <a:spcBef>
                <a:spcPts val="0"/>
              </a:spcBef>
              <a:spcAft>
                <a:spcPts val="0"/>
              </a:spcAft>
              <a:buClr>
                <a:schemeClr val="dk1"/>
              </a:buClr>
              <a:buSzPts val="3600"/>
              <a:buNone/>
              <a:defRPr sz="3600" b="1">
                <a:solidFill>
                  <a:schemeClr val="dk1"/>
                </a:solidFill>
              </a:defRPr>
            </a:lvl9pPr>
          </a:lstStyle>
          <a:p>
            <a:endParaRPr/>
          </a:p>
        </p:txBody>
      </p:sp>
      <p:sp>
        <p:nvSpPr>
          <p:cNvPr id="184" name="Google Shape;184;p13"/>
          <p:cNvSpPr txBox="1">
            <a:spLocks noGrp="1"/>
          </p:cNvSpPr>
          <p:nvPr>
            <p:ph type="subTitle" idx="1"/>
          </p:nvPr>
        </p:nvSpPr>
        <p:spPr>
          <a:xfrm>
            <a:off x="992425" y="3579375"/>
            <a:ext cx="3136800" cy="6075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800"/>
              <a:buNone/>
              <a:defRPr sz="1800">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185" name="Google Shape;185;p13"/>
          <p:cNvSpPr txBox="1">
            <a:spLocks noGrp="1"/>
          </p:cNvSpPr>
          <p:nvPr>
            <p:ph type="sldNum" idx="12"/>
          </p:nvPr>
        </p:nvSpPr>
        <p:spPr>
          <a:xfrm>
            <a:off x="8472458" y="4706554"/>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186"/>
        <p:cNvGrpSpPr/>
        <p:nvPr/>
      </p:nvGrpSpPr>
      <p:grpSpPr>
        <a:xfrm>
          <a:off x="0" y="0"/>
          <a:ext cx="0" cy="0"/>
          <a:chOff x="0" y="0"/>
          <a:chExt cx="0" cy="0"/>
        </a:xfrm>
      </p:grpSpPr>
      <p:sp>
        <p:nvSpPr>
          <p:cNvPr id="187" name="Google Shape;187;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0" y="4665575"/>
            <a:ext cx="9144000" cy="47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9" name="Google Shape;189;p14"/>
          <p:cNvCxnSpPr/>
          <p:nvPr/>
        </p:nvCxnSpPr>
        <p:spPr>
          <a:xfrm>
            <a:off x="1128750" y="1995025"/>
            <a:ext cx="6886500" cy="0"/>
          </a:xfrm>
          <a:prstGeom prst="straightConnector1">
            <a:avLst/>
          </a:prstGeom>
          <a:noFill/>
          <a:ln w="9525" cap="flat" cmpd="sng">
            <a:solidFill>
              <a:schemeClr val="dk1"/>
            </a:solidFill>
            <a:prstDash val="dot"/>
            <a:round/>
            <a:headEnd type="none" w="sm" len="sm"/>
            <a:tailEnd type="none" w="sm" len="sm"/>
          </a:ln>
        </p:spPr>
      </p:cxnSp>
      <p:sp>
        <p:nvSpPr>
          <p:cNvPr id="190" name="Google Shape;190;p14"/>
          <p:cNvSpPr txBox="1">
            <a:spLocks noGrp="1"/>
          </p:cNvSpPr>
          <p:nvPr>
            <p:ph type="title"/>
          </p:nvPr>
        </p:nvSpPr>
        <p:spPr>
          <a:xfrm>
            <a:off x="1128750" y="394200"/>
            <a:ext cx="6886500" cy="1412100"/>
          </a:xfrm>
          <a:prstGeom prst="rect">
            <a:avLst/>
          </a:prstGeom>
          <a:noFill/>
        </p:spPr>
        <p:txBody>
          <a:bodyPr spcFirstLastPara="1" wrap="square" lIns="91425" tIns="91425" rIns="91425" bIns="91425" anchor="b" anchorCtr="0">
            <a:normAutofit/>
          </a:bodyPr>
          <a:lstStyle>
            <a:lvl1pPr lvl="0" algn="ctr">
              <a:lnSpc>
                <a:spcPct val="100000"/>
              </a:lnSpc>
              <a:spcBef>
                <a:spcPts val="0"/>
              </a:spcBef>
              <a:spcAft>
                <a:spcPts val="0"/>
              </a:spcAft>
              <a:buClr>
                <a:schemeClr val="dk1"/>
              </a:buClr>
              <a:buSzPts val="3600"/>
              <a:buNone/>
              <a:defRPr sz="3600" b="1">
                <a:solidFill>
                  <a:schemeClr val="lt1"/>
                </a:solidFill>
              </a:defRPr>
            </a:lvl1pPr>
            <a:lvl2pPr lvl="1" algn="ctr">
              <a:lnSpc>
                <a:spcPct val="100000"/>
              </a:lnSpc>
              <a:spcBef>
                <a:spcPts val="0"/>
              </a:spcBef>
              <a:spcAft>
                <a:spcPts val="0"/>
              </a:spcAft>
              <a:buClr>
                <a:schemeClr val="dk1"/>
              </a:buClr>
              <a:buSzPts val="3600"/>
              <a:buNone/>
              <a:defRPr sz="3600" b="1">
                <a:solidFill>
                  <a:schemeClr val="lt1"/>
                </a:solidFill>
              </a:defRPr>
            </a:lvl2pPr>
            <a:lvl3pPr lvl="2" algn="ctr">
              <a:lnSpc>
                <a:spcPct val="100000"/>
              </a:lnSpc>
              <a:spcBef>
                <a:spcPts val="0"/>
              </a:spcBef>
              <a:spcAft>
                <a:spcPts val="0"/>
              </a:spcAft>
              <a:buClr>
                <a:schemeClr val="dk1"/>
              </a:buClr>
              <a:buSzPts val="3600"/>
              <a:buNone/>
              <a:defRPr sz="3600" b="1">
                <a:solidFill>
                  <a:schemeClr val="lt1"/>
                </a:solidFill>
              </a:defRPr>
            </a:lvl3pPr>
            <a:lvl4pPr lvl="3" algn="ctr">
              <a:lnSpc>
                <a:spcPct val="100000"/>
              </a:lnSpc>
              <a:spcBef>
                <a:spcPts val="0"/>
              </a:spcBef>
              <a:spcAft>
                <a:spcPts val="0"/>
              </a:spcAft>
              <a:buClr>
                <a:schemeClr val="dk1"/>
              </a:buClr>
              <a:buSzPts val="3600"/>
              <a:buNone/>
              <a:defRPr sz="3600" b="1">
                <a:solidFill>
                  <a:schemeClr val="lt1"/>
                </a:solidFill>
              </a:defRPr>
            </a:lvl4pPr>
            <a:lvl5pPr lvl="4" algn="ctr">
              <a:lnSpc>
                <a:spcPct val="100000"/>
              </a:lnSpc>
              <a:spcBef>
                <a:spcPts val="0"/>
              </a:spcBef>
              <a:spcAft>
                <a:spcPts val="0"/>
              </a:spcAft>
              <a:buClr>
                <a:schemeClr val="dk1"/>
              </a:buClr>
              <a:buSzPts val="3600"/>
              <a:buNone/>
              <a:defRPr sz="3600" b="1">
                <a:solidFill>
                  <a:schemeClr val="lt1"/>
                </a:solidFill>
              </a:defRPr>
            </a:lvl5pPr>
            <a:lvl6pPr lvl="5" algn="ctr">
              <a:lnSpc>
                <a:spcPct val="100000"/>
              </a:lnSpc>
              <a:spcBef>
                <a:spcPts val="0"/>
              </a:spcBef>
              <a:spcAft>
                <a:spcPts val="0"/>
              </a:spcAft>
              <a:buClr>
                <a:schemeClr val="dk1"/>
              </a:buClr>
              <a:buSzPts val="3600"/>
              <a:buNone/>
              <a:defRPr sz="3600" b="1">
                <a:solidFill>
                  <a:schemeClr val="lt1"/>
                </a:solidFill>
              </a:defRPr>
            </a:lvl6pPr>
            <a:lvl7pPr lvl="6" algn="ctr">
              <a:lnSpc>
                <a:spcPct val="100000"/>
              </a:lnSpc>
              <a:spcBef>
                <a:spcPts val="0"/>
              </a:spcBef>
              <a:spcAft>
                <a:spcPts val="0"/>
              </a:spcAft>
              <a:buClr>
                <a:schemeClr val="dk1"/>
              </a:buClr>
              <a:buSzPts val="3600"/>
              <a:buNone/>
              <a:defRPr sz="3600" b="1">
                <a:solidFill>
                  <a:schemeClr val="lt1"/>
                </a:solidFill>
              </a:defRPr>
            </a:lvl7pPr>
            <a:lvl8pPr lvl="7" algn="ctr">
              <a:lnSpc>
                <a:spcPct val="100000"/>
              </a:lnSpc>
              <a:spcBef>
                <a:spcPts val="0"/>
              </a:spcBef>
              <a:spcAft>
                <a:spcPts val="0"/>
              </a:spcAft>
              <a:buClr>
                <a:schemeClr val="dk1"/>
              </a:buClr>
              <a:buSzPts val="3600"/>
              <a:buNone/>
              <a:defRPr sz="3600" b="1">
                <a:solidFill>
                  <a:schemeClr val="lt1"/>
                </a:solidFill>
              </a:defRPr>
            </a:lvl8pPr>
            <a:lvl9pPr lvl="8" algn="ctr">
              <a:lnSpc>
                <a:spcPct val="100000"/>
              </a:lnSpc>
              <a:spcBef>
                <a:spcPts val="0"/>
              </a:spcBef>
              <a:spcAft>
                <a:spcPts val="0"/>
              </a:spcAft>
              <a:buClr>
                <a:schemeClr val="dk1"/>
              </a:buClr>
              <a:buSzPts val="3600"/>
              <a:buNone/>
              <a:defRPr sz="3600" b="1">
                <a:solidFill>
                  <a:schemeClr val="lt1"/>
                </a:solidFill>
              </a:defRPr>
            </a:lvl9pPr>
          </a:lstStyle>
          <a:p>
            <a:endParaRPr/>
          </a:p>
        </p:txBody>
      </p:sp>
      <p:sp>
        <p:nvSpPr>
          <p:cNvPr id="191" name="Google Shape;191;p14"/>
          <p:cNvSpPr txBox="1">
            <a:spLocks noGrp="1"/>
          </p:cNvSpPr>
          <p:nvPr>
            <p:ph type="body" idx="1"/>
          </p:nvPr>
        </p:nvSpPr>
        <p:spPr>
          <a:xfrm>
            <a:off x="1128750" y="2225463"/>
            <a:ext cx="6886500" cy="2197200"/>
          </a:xfrm>
          <a:prstGeom prst="rect">
            <a:avLst/>
          </a:prstGeom>
          <a:noFill/>
        </p:spPr>
        <p:txBody>
          <a:bodyPr spcFirstLastPara="1" wrap="square" lIns="91425" tIns="91425" rIns="91425" bIns="91425" anchor="t" anchorCtr="0">
            <a:normAutofit/>
          </a:bodyPr>
          <a:lstStyle>
            <a:lvl1pPr marL="457200" lvl="0" indent="-330200" algn="ctr">
              <a:lnSpc>
                <a:spcPct val="115000"/>
              </a:lnSpc>
              <a:spcBef>
                <a:spcPts val="0"/>
              </a:spcBef>
              <a:spcAft>
                <a:spcPts val="0"/>
              </a:spcAft>
              <a:buClr>
                <a:schemeClr val="dk2"/>
              </a:buClr>
              <a:buSzPts val="1600"/>
              <a:buChar char="●"/>
              <a:defRPr sz="1600">
                <a:solidFill>
                  <a:schemeClr val="dk2"/>
                </a:solidFill>
              </a:defRPr>
            </a:lvl1pPr>
            <a:lvl2pPr marL="914400" lvl="1" indent="-317500" algn="ctr">
              <a:lnSpc>
                <a:spcPct val="115000"/>
              </a:lnSpc>
              <a:spcBef>
                <a:spcPts val="0"/>
              </a:spcBef>
              <a:spcAft>
                <a:spcPts val="0"/>
              </a:spcAft>
              <a:buClr>
                <a:schemeClr val="dk2"/>
              </a:buClr>
              <a:buSzPts val="1400"/>
              <a:buChar char="○"/>
              <a:defRPr sz="1400">
                <a:solidFill>
                  <a:schemeClr val="dk2"/>
                </a:solidFill>
              </a:defRPr>
            </a:lvl2pPr>
            <a:lvl3pPr marL="1371600" lvl="2" indent="-317500" algn="ctr">
              <a:lnSpc>
                <a:spcPct val="115000"/>
              </a:lnSpc>
              <a:spcBef>
                <a:spcPts val="0"/>
              </a:spcBef>
              <a:spcAft>
                <a:spcPts val="0"/>
              </a:spcAft>
              <a:buClr>
                <a:schemeClr val="dk2"/>
              </a:buClr>
              <a:buSzPts val="1400"/>
              <a:buChar char="■"/>
              <a:defRPr sz="1400">
                <a:solidFill>
                  <a:schemeClr val="dk2"/>
                </a:solidFill>
              </a:defRPr>
            </a:lvl3pPr>
            <a:lvl4pPr marL="1828800" lvl="3" indent="-317500" algn="ctr">
              <a:lnSpc>
                <a:spcPct val="115000"/>
              </a:lnSpc>
              <a:spcBef>
                <a:spcPts val="0"/>
              </a:spcBef>
              <a:spcAft>
                <a:spcPts val="0"/>
              </a:spcAft>
              <a:buClr>
                <a:schemeClr val="dk2"/>
              </a:buClr>
              <a:buSzPts val="1400"/>
              <a:buChar char="●"/>
              <a:defRPr sz="1400">
                <a:solidFill>
                  <a:schemeClr val="dk2"/>
                </a:solidFill>
              </a:defRPr>
            </a:lvl4pPr>
            <a:lvl5pPr marL="2286000" lvl="4" indent="-317500" algn="ctr">
              <a:lnSpc>
                <a:spcPct val="115000"/>
              </a:lnSpc>
              <a:spcBef>
                <a:spcPts val="0"/>
              </a:spcBef>
              <a:spcAft>
                <a:spcPts val="0"/>
              </a:spcAft>
              <a:buClr>
                <a:schemeClr val="dk2"/>
              </a:buClr>
              <a:buSzPts val="1400"/>
              <a:buChar char="○"/>
              <a:defRPr sz="1400">
                <a:solidFill>
                  <a:schemeClr val="dk2"/>
                </a:solidFill>
              </a:defRPr>
            </a:lvl5pPr>
            <a:lvl6pPr marL="2743200" lvl="5" indent="-317500" algn="ctr">
              <a:lnSpc>
                <a:spcPct val="115000"/>
              </a:lnSpc>
              <a:spcBef>
                <a:spcPts val="0"/>
              </a:spcBef>
              <a:spcAft>
                <a:spcPts val="0"/>
              </a:spcAft>
              <a:buClr>
                <a:schemeClr val="dk2"/>
              </a:buClr>
              <a:buSzPts val="1400"/>
              <a:buChar char="■"/>
              <a:defRPr sz="1400">
                <a:solidFill>
                  <a:schemeClr val="dk2"/>
                </a:solidFill>
              </a:defRPr>
            </a:lvl6pPr>
            <a:lvl7pPr marL="3200400" lvl="6" indent="-317500" algn="ctr">
              <a:lnSpc>
                <a:spcPct val="115000"/>
              </a:lnSpc>
              <a:spcBef>
                <a:spcPts val="0"/>
              </a:spcBef>
              <a:spcAft>
                <a:spcPts val="0"/>
              </a:spcAft>
              <a:buClr>
                <a:schemeClr val="dk2"/>
              </a:buClr>
              <a:buSzPts val="1400"/>
              <a:buChar char="●"/>
              <a:defRPr sz="1400">
                <a:solidFill>
                  <a:schemeClr val="dk2"/>
                </a:solidFill>
              </a:defRPr>
            </a:lvl7pPr>
            <a:lvl8pPr marL="3657600" lvl="7" indent="-317500" algn="ctr">
              <a:lnSpc>
                <a:spcPct val="115000"/>
              </a:lnSpc>
              <a:spcBef>
                <a:spcPts val="0"/>
              </a:spcBef>
              <a:spcAft>
                <a:spcPts val="0"/>
              </a:spcAft>
              <a:buClr>
                <a:schemeClr val="dk2"/>
              </a:buClr>
              <a:buSzPts val="1400"/>
              <a:buChar char="○"/>
              <a:defRPr sz="1400">
                <a:solidFill>
                  <a:schemeClr val="dk2"/>
                </a:solidFill>
              </a:defRPr>
            </a:lvl8pPr>
            <a:lvl9pPr marL="4114800" lvl="8" indent="-317500" algn="ctr">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92" name="Google Shape;19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2">
  <p:cSld name="AUTOLAYOUT_2">
    <p:bg>
      <p:bgPr>
        <a:solidFill>
          <a:srgbClr val="FFFFFF"/>
        </a:solidFill>
        <a:effectLst/>
      </p:bgPr>
    </p:bg>
    <p:spTree>
      <p:nvGrpSpPr>
        <p:cNvPr id="1" name="Shape 193"/>
        <p:cNvGrpSpPr/>
        <p:nvPr/>
      </p:nvGrpSpPr>
      <p:grpSpPr>
        <a:xfrm>
          <a:off x="0" y="0"/>
          <a:ext cx="0" cy="0"/>
          <a:chOff x="0" y="0"/>
          <a:chExt cx="0" cy="0"/>
        </a:xfrm>
      </p:grpSpPr>
      <p:sp>
        <p:nvSpPr>
          <p:cNvPr id="194" name="Google Shape;194;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0" y="0"/>
            <a:ext cx="4583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txBox="1">
            <a:spLocks noGrp="1"/>
          </p:cNvSpPr>
          <p:nvPr>
            <p:ph type="title"/>
          </p:nvPr>
        </p:nvSpPr>
        <p:spPr>
          <a:xfrm>
            <a:off x="363750" y="554850"/>
            <a:ext cx="3855900" cy="4033800"/>
          </a:xfrm>
          <a:prstGeom prst="rect">
            <a:avLst/>
          </a:prstGeom>
          <a:noFill/>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97" name="Google Shape;197;p15"/>
          <p:cNvSpPr txBox="1">
            <a:spLocks noGrp="1"/>
          </p:cNvSpPr>
          <p:nvPr>
            <p:ph type="body" idx="1"/>
          </p:nvPr>
        </p:nvSpPr>
        <p:spPr>
          <a:xfrm>
            <a:off x="4947374" y="554850"/>
            <a:ext cx="3855900" cy="4033800"/>
          </a:xfrm>
          <a:prstGeom prst="rect">
            <a:avLst/>
          </a:prstGeom>
          <a:noFill/>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98" name="Google Shape;198;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3">
  <p:cSld name="AUTOLAYOUT_3">
    <p:bg>
      <p:bgPr>
        <a:solidFill>
          <a:srgbClr val="FFFFFF"/>
        </a:solidFill>
        <a:effectLst/>
      </p:bgPr>
    </p:bg>
    <p:spTree>
      <p:nvGrpSpPr>
        <p:cNvPr id="1" name="Shape 199"/>
        <p:cNvGrpSpPr/>
        <p:nvPr/>
      </p:nvGrpSpPr>
      <p:grpSpPr>
        <a:xfrm>
          <a:off x="0" y="0"/>
          <a:ext cx="0" cy="0"/>
          <a:chOff x="0" y="0"/>
          <a:chExt cx="0" cy="0"/>
        </a:xfrm>
      </p:grpSpPr>
      <p:sp>
        <p:nvSpPr>
          <p:cNvPr id="200" name="Google Shape;200;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6"/>
          <p:cNvSpPr/>
          <p:nvPr/>
        </p:nvSpPr>
        <p:spPr>
          <a:xfrm>
            <a:off x="2705800" y="0"/>
            <a:ext cx="6438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txBox="1">
            <a:spLocks noGrp="1"/>
          </p:cNvSpPr>
          <p:nvPr>
            <p:ph type="title"/>
          </p:nvPr>
        </p:nvSpPr>
        <p:spPr>
          <a:xfrm>
            <a:off x="304800" y="710000"/>
            <a:ext cx="2089800" cy="7590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800"/>
              <a:buNone/>
              <a:defRPr sz="1800" b="1">
                <a:solidFill>
                  <a:schemeClr val="dk1"/>
                </a:solidFill>
              </a:defRPr>
            </a:lvl2pPr>
            <a:lvl3pPr lvl="2" algn="l">
              <a:lnSpc>
                <a:spcPct val="100000"/>
              </a:lnSpc>
              <a:spcBef>
                <a:spcPts val="0"/>
              </a:spcBef>
              <a:spcAft>
                <a:spcPts val="0"/>
              </a:spcAft>
              <a:buClr>
                <a:schemeClr val="dk1"/>
              </a:buClr>
              <a:buSzPts val="1800"/>
              <a:buNone/>
              <a:defRPr sz="1800" b="1">
                <a:solidFill>
                  <a:schemeClr val="dk1"/>
                </a:solidFill>
              </a:defRPr>
            </a:lvl3pPr>
            <a:lvl4pPr lvl="3" algn="l">
              <a:lnSpc>
                <a:spcPct val="100000"/>
              </a:lnSpc>
              <a:spcBef>
                <a:spcPts val="0"/>
              </a:spcBef>
              <a:spcAft>
                <a:spcPts val="0"/>
              </a:spcAft>
              <a:buClr>
                <a:schemeClr val="dk1"/>
              </a:buClr>
              <a:buSzPts val="1800"/>
              <a:buNone/>
              <a:defRPr sz="1800" b="1">
                <a:solidFill>
                  <a:schemeClr val="dk1"/>
                </a:solidFill>
              </a:defRPr>
            </a:lvl4pPr>
            <a:lvl5pPr lvl="4" algn="l">
              <a:lnSpc>
                <a:spcPct val="100000"/>
              </a:lnSpc>
              <a:spcBef>
                <a:spcPts val="0"/>
              </a:spcBef>
              <a:spcAft>
                <a:spcPts val="0"/>
              </a:spcAft>
              <a:buClr>
                <a:schemeClr val="dk1"/>
              </a:buClr>
              <a:buSzPts val="1800"/>
              <a:buNone/>
              <a:defRPr sz="1800" b="1">
                <a:solidFill>
                  <a:schemeClr val="dk1"/>
                </a:solidFill>
              </a:defRPr>
            </a:lvl5pPr>
            <a:lvl6pPr lvl="5" algn="l">
              <a:lnSpc>
                <a:spcPct val="100000"/>
              </a:lnSpc>
              <a:spcBef>
                <a:spcPts val="0"/>
              </a:spcBef>
              <a:spcAft>
                <a:spcPts val="0"/>
              </a:spcAft>
              <a:buClr>
                <a:schemeClr val="dk1"/>
              </a:buClr>
              <a:buSzPts val="1800"/>
              <a:buNone/>
              <a:defRPr sz="1800" b="1">
                <a:solidFill>
                  <a:schemeClr val="dk1"/>
                </a:solidFill>
              </a:defRPr>
            </a:lvl6pPr>
            <a:lvl7pPr lvl="6" algn="l">
              <a:lnSpc>
                <a:spcPct val="100000"/>
              </a:lnSpc>
              <a:spcBef>
                <a:spcPts val="0"/>
              </a:spcBef>
              <a:spcAft>
                <a:spcPts val="0"/>
              </a:spcAft>
              <a:buClr>
                <a:schemeClr val="dk1"/>
              </a:buClr>
              <a:buSzPts val="1800"/>
              <a:buNone/>
              <a:defRPr sz="1800" b="1">
                <a:solidFill>
                  <a:schemeClr val="dk1"/>
                </a:solidFill>
              </a:defRPr>
            </a:lvl7pPr>
            <a:lvl8pPr lvl="7" algn="l">
              <a:lnSpc>
                <a:spcPct val="100000"/>
              </a:lnSpc>
              <a:spcBef>
                <a:spcPts val="0"/>
              </a:spcBef>
              <a:spcAft>
                <a:spcPts val="0"/>
              </a:spcAft>
              <a:buClr>
                <a:schemeClr val="dk1"/>
              </a:buClr>
              <a:buSzPts val="1800"/>
              <a:buNone/>
              <a:defRPr sz="1800" b="1">
                <a:solidFill>
                  <a:schemeClr val="dk1"/>
                </a:solidFill>
              </a:defRPr>
            </a:lvl8pPr>
            <a:lvl9pPr lvl="8"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203" name="Google Shape;203;p16"/>
          <p:cNvSpPr txBox="1">
            <a:spLocks noGrp="1"/>
          </p:cNvSpPr>
          <p:nvPr>
            <p:ph type="body" idx="1"/>
          </p:nvPr>
        </p:nvSpPr>
        <p:spPr>
          <a:xfrm>
            <a:off x="304800" y="1554150"/>
            <a:ext cx="2089800" cy="33105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204" name="Google Shape;204;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4">
  <p:cSld name="AUTOLAYOUT_4">
    <p:spTree>
      <p:nvGrpSpPr>
        <p:cNvPr id="1" name="Shape 205"/>
        <p:cNvGrpSpPr/>
        <p:nvPr/>
      </p:nvGrpSpPr>
      <p:grpSpPr>
        <a:xfrm>
          <a:off x="0" y="0"/>
          <a:ext cx="0" cy="0"/>
          <a:chOff x="0" y="0"/>
          <a:chExt cx="0" cy="0"/>
        </a:xfrm>
      </p:grpSpPr>
      <p:sp>
        <p:nvSpPr>
          <p:cNvPr id="206" name="Google Shape;206;p17"/>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a:off x="3341300" y="314875"/>
            <a:ext cx="5486400" cy="451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a:off x="0" y="0"/>
            <a:ext cx="3048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a:off x="3341300" y="314875"/>
            <a:ext cx="5486400" cy="113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txBox="1">
            <a:spLocks noGrp="1"/>
          </p:cNvSpPr>
          <p:nvPr>
            <p:ph type="title"/>
          </p:nvPr>
        </p:nvSpPr>
        <p:spPr>
          <a:xfrm>
            <a:off x="348300" y="428200"/>
            <a:ext cx="2351400" cy="43998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2800"/>
              <a:buNone/>
              <a:defRPr sz="2800" b="1">
                <a:solidFill>
                  <a:srgbClr val="FFFFFF"/>
                </a:solidFill>
              </a:defRPr>
            </a:lvl1pPr>
            <a:lvl2pPr lvl="1" algn="l">
              <a:lnSpc>
                <a:spcPct val="100000"/>
              </a:lnSpc>
              <a:spcBef>
                <a:spcPts val="0"/>
              </a:spcBef>
              <a:spcAft>
                <a:spcPts val="0"/>
              </a:spcAft>
              <a:buClr>
                <a:srgbClr val="FFFFFF"/>
              </a:buClr>
              <a:buSzPts val="2800"/>
              <a:buNone/>
              <a:defRPr sz="2800" b="1">
                <a:solidFill>
                  <a:srgbClr val="FFFFFF"/>
                </a:solidFill>
              </a:defRPr>
            </a:lvl2pPr>
            <a:lvl3pPr lvl="2" algn="l">
              <a:lnSpc>
                <a:spcPct val="100000"/>
              </a:lnSpc>
              <a:spcBef>
                <a:spcPts val="0"/>
              </a:spcBef>
              <a:spcAft>
                <a:spcPts val="0"/>
              </a:spcAft>
              <a:buClr>
                <a:srgbClr val="FFFFFF"/>
              </a:buClr>
              <a:buSzPts val="2800"/>
              <a:buNone/>
              <a:defRPr sz="2800" b="1">
                <a:solidFill>
                  <a:srgbClr val="FFFFFF"/>
                </a:solidFill>
              </a:defRPr>
            </a:lvl3pPr>
            <a:lvl4pPr lvl="3" algn="l">
              <a:lnSpc>
                <a:spcPct val="100000"/>
              </a:lnSpc>
              <a:spcBef>
                <a:spcPts val="0"/>
              </a:spcBef>
              <a:spcAft>
                <a:spcPts val="0"/>
              </a:spcAft>
              <a:buClr>
                <a:srgbClr val="FFFFFF"/>
              </a:buClr>
              <a:buSzPts val="2800"/>
              <a:buNone/>
              <a:defRPr sz="2800" b="1">
                <a:solidFill>
                  <a:srgbClr val="FFFFFF"/>
                </a:solidFill>
              </a:defRPr>
            </a:lvl4pPr>
            <a:lvl5pPr lvl="4" algn="l">
              <a:lnSpc>
                <a:spcPct val="100000"/>
              </a:lnSpc>
              <a:spcBef>
                <a:spcPts val="0"/>
              </a:spcBef>
              <a:spcAft>
                <a:spcPts val="0"/>
              </a:spcAft>
              <a:buClr>
                <a:srgbClr val="FFFFFF"/>
              </a:buClr>
              <a:buSzPts val="2800"/>
              <a:buNone/>
              <a:defRPr sz="2800" b="1">
                <a:solidFill>
                  <a:srgbClr val="FFFFFF"/>
                </a:solidFill>
              </a:defRPr>
            </a:lvl5pPr>
            <a:lvl6pPr lvl="5" algn="l">
              <a:lnSpc>
                <a:spcPct val="100000"/>
              </a:lnSpc>
              <a:spcBef>
                <a:spcPts val="0"/>
              </a:spcBef>
              <a:spcAft>
                <a:spcPts val="0"/>
              </a:spcAft>
              <a:buClr>
                <a:srgbClr val="FFFFFF"/>
              </a:buClr>
              <a:buSzPts val="2800"/>
              <a:buNone/>
              <a:defRPr sz="2800" b="1">
                <a:solidFill>
                  <a:srgbClr val="FFFFFF"/>
                </a:solidFill>
              </a:defRPr>
            </a:lvl6pPr>
            <a:lvl7pPr lvl="6" algn="l">
              <a:lnSpc>
                <a:spcPct val="100000"/>
              </a:lnSpc>
              <a:spcBef>
                <a:spcPts val="0"/>
              </a:spcBef>
              <a:spcAft>
                <a:spcPts val="0"/>
              </a:spcAft>
              <a:buClr>
                <a:srgbClr val="FFFFFF"/>
              </a:buClr>
              <a:buSzPts val="2800"/>
              <a:buNone/>
              <a:defRPr sz="2800" b="1">
                <a:solidFill>
                  <a:srgbClr val="FFFFFF"/>
                </a:solidFill>
              </a:defRPr>
            </a:lvl7pPr>
            <a:lvl8pPr lvl="7" algn="l">
              <a:lnSpc>
                <a:spcPct val="100000"/>
              </a:lnSpc>
              <a:spcBef>
                <a:spcPts val="0"/>
              </a:spcBef>
              <a:spcAft>
                <a:spcPts val="0"/>
              </a:spcAft>
              <a:buClr>
                <a:srgbClr val="FFFFFF"/>
              </a:buClr>
              <a:buSzPts val="2800"/>
              <a:buNone/>
              <a:defRPr sz="2800" b="1">
                <a:solidFill>
                  <a:srgbClr val="FFFFFF"/>
                </a:solidFill>
              </a:defRPr>
            </a:lvl8pPr>
            <a:lvl9pPr lvl="8" algn="l">
              <a:lnSpc>
                <a:spcPct val="100000"/>
              </a:lnSpc>
              <a:spcBef>
                <a:spcPts val="0"/>
              </a:spcBef>
              <a:spcAft>
                <a:spcPts val="0"/>
              </a:spcAft>
              <a:buClr>
                <a:srgbClr val="FFFFFF"/>
              </a:buClr>
              <a:buSzPts val="2800"/>
              <a:buNone/>
              <a:defRPr sz="2800" b="1">
                <a:solidFill>
                  <a:srgbClr val="FFFFFF"/>
                </a:solidFill>
              </a:defRPr>
            </a:lvl9pPr>
          </a:lstStyle>
          <a:p>
            <a:endParaRPr/>
          </a:p>
        </p:txBody>
      </p:sp>
      <p:sp>
        <p:nvSpPr>
          <p:cNvPr id="211" name="Google Shape;211;p17"/>
          <p:cNvSpPr txBox="1">
            <a:spLocks noGrp="1"/>
          </p:cNvSpPr>
          <p:nvPr>
            <p:ph type="body" idx="1"/>
          </p:nvPr>
        </p:nvSpPr>
        <p:spPr>
          <a:xfrm>
            <a:off x="3539325" y="593900"/>
            <a:ext cx="5090400" cy="40116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666666"/>
              </a:buClr>
              <a:buSzPts val="1400"/>
              <a:buChar char="●"/>
              <a:defRPr sz="1400">
                <a:solidFill>
                  <a:srgbClr val="666666"/>
                </a:solidFill>
              </a:defRPr>
            </a:lvl1pPr>
            <a:lvl2pPr marL="914400" lvl="1" indent="-304800" algn="l">
              <a:lnSpc>
                <a:spcPct val="115000"/>
              </a:lnSpc>
              <a:spcBef>
                <a:spcPts val="0"/>
              </a:spcBef>
              <a:spcAft>
                <a:spcPts val="0"/>
              </a:spcAft>
              <a:buClr>
                <a:srgbClr val="666666"/>
              </a:buClr>
              <a:buSzPts val="1200"/>
              <a:buChar char="○"/>
              <a:defRPr sz="1200">
                <a:solidFill>
                  <a:srgbClr val="666666"/>
                </a:solidFill>
              </a:defRPr>
            </a:lvl2pPr>
            <a:lvl3pPr marL="1371600" lvl="2" indent="-304800" algn="l">
              <a:lnSpc>
                <a:spcPct val="115000"/>
              </a:lnSpc>
              <a:spcBef>
                <a:spcPts val="0"/>
              </a:spcBef>
              <a:spcAft>
                <a:spcPts val="0"/>
              </a:spcAft>
              <a:buClr>
                <a:srgbClr val="666666"/>
              </a:buClr>
              <a:buSzPts val="1200"/>
              <a:buChar char="■"/>
              <a:defRPr sz="1200">
                <a:solidFill>
                  <a:srgbClr val="666666"/>
                </a:solidFill>
              </a:defRPr>
            </a:lvl3pPr>
            <a:lvl4pPr marL="1828800" lvl="3" indent="-304800" algn="l">
              <a:lnSpc>
                <a:spcPct val="115000"/>
              </a:lnSpc>
              <a:spcBef>
                <a:spcPts val="0"/>
              </a:spcBef>
              <a:spcAft>
                <a:spcPts val="0"/>
              </a:spcAft>
              <a:buClr>
                <a:srgbClr val="666666"/>
              </a:buClr>
              <a:buSzPts val="1200"/>
              <a:buChar char="●"/>
              <a:defRPr sz="1200">
                <a:solidFill>
                  <a:srgbClr val="666666"/>
                </a:solidFill>
              </a:defRPr>
            </a:lvl4pPr>
            <a:lvl5pPr marL="2286000" lvl="4" indent="-304800" algn="l">
              <a:lnSpc>
                <a:spcPct val="115000"/>
              </a:lnSpc>
              <a:spcBef>
                <a:spcPts val="0"/>
              </a:spcBef>
              <a:spcAft>
                <a:spcPts val="0"/>
              </a:spcAft>
              <a:buClr>
                <a:srgbClr val="666666"/>
              </a:buClr>
              <a:buSzPts val="1200"/>
              <a:buChar char="○"/>
              <a:defRPr sz="1200">
                <a:solidFill>
                  <a:srgbClr val="666666"/>
                </a:solidFill>
              </a:defRPr>
            </a:lvl5pPr>
            <a:lvl6pPr marL="2743200" lvl="5" indent="-304800" algn="l">
              <a:lnSpc>
                <a:spcPct val="115000"/>
              </a:lnSpc>
              <a:spcBef>
                <a:spcPts val="0"/>
              </a:spcBef>
              <a:spcAft>
                <a:spcPts val="0"/>
              </a:spcAft>
              <a:buClr>
                <a:srgbClr val="666666"/>
              </a:buClr>
              <a:buSzPts val="1200"/>
              <a:buChar char="■"/>
              <a:defRPr sz="1200">
                <a:solidFill>
                  <a:srgbClr val="666666"/>
                </a:solidFill>
              </a:defRPr>
            </a:lvl6pPr>
            <a:lvl7pPr marL="3200400" lvl="6" indent="-304800" algn="l">
              <a:lnSpc>
                <a:spcPct val="115000"/>
              </a:lnSpc>
              <a:spcBef>
                <a:spcPts val="0"/>
              </a:spcBef>
              <a:spcAft>
                <a:spcPts val="0"/>
              </a:spcAft>
              <a:buClr>
                <a:srgbClr val="666666"/>
              </a:buClr>
              <a:buSzPts val="1200"/>
              <a:buChar char="●"/>
              <a:defRPr sz="1200">
                <a:solidFill>
                  <a:srgbClr val="666666"/>
                </a:solidFill>
              </a:defRPr>
            </a:lvl7pPr>
            <a:lvl8pPr marL="3657600" lvl="7" indent="-304800" algn="l">
              <a:lnSpc>
                <a:spcPct val="115000"/>
              </a:lnSpc>
              <a:spcBef>
                <a:spcPts val="0"/>
              </a:spcBef>
              <a:spcAft>
                <a:spcPts val="0"/>
              </a:spcAft>
              <a:buClr>
                <a:srgbClr val="666666"/>
              </a:buClr>
              <a:buSzPts val="1200"/>
              <a:buChar char="○"/>
              <a:defRPr sz="1200">
                <a:solidFill>
                  <a:srgbClr val="666666"/>
                </a:solidFill>
              </a:defRPr>
            </a:lvl8pPr>
            <a:lvl9pPr marL="4114800" lvl="8" indent="-304800" algn="l">
              <a:lnSpc>
                <a:spcPct val="115000"/>
              </a:lnSpc>
              <a:spcBef>
                <a:spcPts val="0"/>
              </a:spcBef>
              <a:spcAft>
                <a:spcPts val="0"/>
              </a:spcAft>
              <a:buClr>
                <a:srgbClr val="666666"/>
              </a:buClr>
              <a:buSzPts val="1200"/>
              <a:buChar char="■"/>
              <a:defRPr sz="1200">
                <a:solidFill>
                  <a:srgbClr val="666666"/>
                </a:solidFill>
              </a:defRPr>
            </a:lvl9pPr>
          </a:lstStyle>
          <a:p>
            <a:endParaRPr/>
          </a:p>
        </p:txBody>
      </p:sp>
      <p:sp>
        <p:nvSpPr>
          <p:cNvPr id="212" name="Google Shape;212;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66666"/>
                </a:solidFill>
              </a:defRPr>
            </a:lvl1pPr>
            <a:lvl2pPr lvl="1" algn="r">
              <a:lnSpc>
                <a:spcPct val="100000"/>
              </a:lnSpc>
              <a:spcAft>
                <a:spcPts val="0"/>
              </a:spcAft>
              <a:buNone/>
              <a:defRPr sz="1000">
                <a:solidFill>
                  <a:srgbClr val="666666"/>
                </a:solidFill>
              </a:defRPr>
            </a:lvl2pPr>
            <a:lvl3pPr lvl="2" algn="r">
              <a:lnSpc>
                <a:spcPct val="100000"/>
              </a:lnSpc>
              <a:spcAft>
                <a:spcPts val="0"/>
              </a:spcAft>
              <a:buNone/>
              <a:defRPr sz="1000">
                <a:solidFill>
                  <a:srgbClr val="666666"/>
                </a:solidFill>
              </a:defRPr>
            </a:lvl3pPr>
            <a:lvl4pPr lvl="3" algn="r">
              <a:lnSpc>
                <a:spcPct val="100000"/>
              </a:lnSpc>
              <a:spcAft>
                <a:spcPts val="0"/>
              </a:spcAft>
              <a:buNone/>
              <a:defRPr sz="1000">
                <a:solidFill>
                  <a:srgbClr val="666666"/>
                </a:solidFill>
              </a:defRPr>
            </a:lvl4pPr>
            <a:lvl5pPr lvl="4" algn="r">
              <a:lnSpc>
                <a:spcPct val="100000"/>
              </a:lnSpc>
              <a:spcAft>
                <a:spcPts val="0"/>
              </a:spcAft>
              <a:buNone/>
              <a:defRPr sz="1000">
                <a:solidFill>
                  <a:srgbClr val="666666"/>
                </a:solidFill>
              </a:defRPr>
            </a:lvl5pPr>
            <a:lvl6pPr lvl="5" algn="r">
              <a:lnSpc>
                <a:spcPct val="100000"/>
              </a:lnSpc>
              <a:spcAft>
                <a:spcPts val="0"/>
              </a:spcAft>
              <a:buNone/>
              <a:defRPr sz="1000">
                <a:solidFill>
                  <a:srgbClr val="666666"/>
                </a:solidFill>
              </a:defRPr>
            </a:lvl6pPr>
            <a:lvl7pPr lvl="6" algn="r">
              <a:lnSpc>
                <a:spcPct val="100000"/>
              </a:lnSpc>
              <a:spcAft>
                <a:spcPts val="0"/>
              </a:spcAft>
              <a:buNone/>
              <a:defRPr sz="1000">
                <a:solidFill>
                  <a:srgbClr val="666666"/>
                </a:solidFill>
              </a:defRPr>
            </a:lvl7pPr>
            <a:lvl8pPr lvl="7" algn="r">
              <a:lnSpc>
                <a:spcPct val="100000"/>
              </a:lnSpc>
              <a:spcAft>
                <a:spcPts val="0"/>
              </a:spcAft>
              <a:buNone/>
              <a:defRPr sz="1000">
                <a:solidFill>
                  <a:srgbClr val="666666"/>
                </a:solidFill>
              </a:defRPr>
            </a:lvl8pPr>
            <a:lvl9pPr lvl="8" algn="r">
              <a:lnSpc>
                <a:spcPct val="100000"/>
              </a:lnSpc>
              <a:spcAft>
                <a:spcPts val="0"/>
              </a:spcAft>
              <a:buNone/>
              <a:defRPr sz="1000">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Lst>
  <mc:AlternateContent xmlns:mc="http://schemas.openxmlformats.org/markup-compatibility/2006" xmlns:p14="http://schemas.microsoft.com/office/powerpoint/2010/main">
    <mc:Choice Requires="p14">
      <p:transition p14:dur="0" advTm="7672"/>
    </mc:Choice>
    <mc:Fallback xmlns="">
      <p:transition advTm="7672"/>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package" Target="../embeddings/Microsoft_Excel_Worksheet1.xlsx"/></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package" Target="../embeddings/Microsoft_Excel_Worksheet2.xlsx"/></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9"/>
          <p:cNvSpPr txBox="1">
            <a:spLocks noGrp="1"/>
          </p:cNvSpPr>
          <p:nvPr>
            <p:ph type="ctrTitle"/>
          </p:nvPr>
        </p:nvSpPr>
        <p:spPr>
          <a:xfrm>
            <a:off x="992425" y="1799775"/>
            <a:ext cx="3136800" cy="1739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smtClean="0"/>
              <a:t>Cold Climate Compost</a:t>
            </a:r>
            <a:endParaRPr dirty="0"/>
          </a:p>
        </p:txBody>
      </p:sp>
      <p:sp>
        <p:nvSpPr>
          <p:cNvPr id="225" name="Google Shape;225;p19"/>
          <p:cNvSpPr txBox="1">
            <a:spLocks noGrp="1"/>
          </p:cNvSpPr>
          <p:nvPr>
            <p:ph type="subTitle" idx="1"/>
          </p:nvPr>
        </p:nvSpPr>
        <p:spPr>
          <a:xfrm>
            <a:off x="992425" y="3579375"/>
            <a:ext cx="3136800" cy="60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By: James Horne </a:t>
            </a:r>
            <a:endParaRPr>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accelerate the composting process?</a:t>
            </a:r>
            <a:endParaRPr lang="en-US" dirty="0"/>
          </a:p>
        </p:txBody>
      </p:sp>
      <p:sp>
        <p:nvSpPr>
          <p:cNvPr id="3" name="Text Placeholder 2"/>
          <p:cNvSpPr>
            <a:spLocks noGrp="1"/>
          </p:cNvSpPr>
          <p:nvPr>
            <p:ph type="body" idx="1"/>
          </p:nvPr>
        </p:nvSpPr>
        <p:spPr/>
        <p:txBody>
          <a:bodyPr>
            <a:noAutofit/>
          </a:bodyPr>
          <a:lstStyle/>
          <a:p>
            <a:pPr marL="127000" indent="0">
              <a:buNone/>
            </a:pPr>
            <a:r>
              <a:rPr lang="en-US" sz="1000" dirty="0"/>
              <a:t>Composting can be accelerated in many ways. First of all is controlling the amount of heat exposed to the compost. This can be done by adding a heater around the pile or making a big pile for insolation. Another thing that can be done is aerating the compost. This can be done by turning over the compost. Oxygen (O2) is essential for aerobic bacteria to flourish in a compost bin. Another important aspect of composting is a balance of green and brown materials. Green being nitrogen rich and brown being carbon rich. This allows a variety of nutrients in the compost. This also allows different microorganisms to flourish in these environments.</a:t>
            </a:r>
          </a:p>
          <a:p>
            <a:pPr marL="127000" indent="0">
              <a:buNone/>
            </a:pPr>
            <a:r>
              <a:rPr lang="en-US" sz="1000" dirty="0"/>
              <a:t>Aerating compost is essential for aerobic bacteria to not only flourish but to also survive in your compost bin.</a:t>
            </a:r>
          </a:p>
          <a:p>
            <a:pPr marL="127000" indent="0">
              <a:buNone/>
            </a:pPr>
            <a:r>
              <a:rPr lang="en-US" sz="1000" dirty="0"/>
              <a:t>While composting the right amount of moisture is very important. The right amount is 40-60% moisture content with the right amounts of moisture the microorganisms in the compost should flourish. </a:t>
            </a:r>
          </a:p>
          <a:p>
            <a:pPr marL="127000" indent="0">
              <a:buNone/>
            </a:pPr>
            <a:r>
              <a:rPr lang="en-US" sz="1000" dirty="0"/>
              <a:t>Organic material can be classified into two groups green and brown. Green materials are nitrogen rich material that is easy for bacteria to break down. Brown materials on the other hand are high in carbon and are easier for fungi to break down. Brown materials also tend to be dry while green materials have more moisture content in them. Green and brown materials allow lots of life and microorganisms to thrive in your compost allowing decomposition to take its place</a:t>
            </a:r>
            <a:r>
              <a:rPr lang="en-US" sz="1000" dirty="0" smtClean="0"/>
              <a:t>.</a:t>
            </a:r>
            <a:endParaRPr lang="en-US" sz="1000" dirty="0"/>
          </a:p>
        </p:txBody>
      </p:sp>
    </p:spTree>
    <p:extLst>
      <p:ext uri="{BB962C8B-B14F-4D97-AF65-F5344CB8AC3E}">
        <p14:creationId xmlns:p14="http://schemas.microsoft.com/office/powerpoint/2010/main" val="3032524059"/>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48" y="1506658"/>
            <a:ext cx="3345900" cy="572700"/>
          </a:xfrm>
        </p:spPr>
        <p:txBody>
          <a:bodyPr>
            <a:normAutofit fontScale="90000"/>
          </a:bodyPr>
          <a:lstStyle/>
          <a:p>
            <a:r>
              <a:rPr lang="en-US" dirty="0" smtClean="0"/>
              <a:t>Commercial Composting</a:t>
            </a:r>
            <a:endParaRPr lang="en-US" dirty="0"/>
          </a:p>
        </p:txBody>
      </p:sp>
      <p:sp>
        <p:nvSpPr>
          <p:cNvPr id="5" name="Text Placeholder 4"/>
          <p:cNvSpPr>
            <a:spLocks noGrp="1"/>
          </p:cNvSpPr>
          <p:nvPr>
            <p:ph type="body" idx="1"/>
          </p:nvPr>
        </p:nvSpPr>
        <p:spPr>
          <a:xfrm>
            <a:off x="148967" y="1896394"/>
            <a:ext cx="8520600" cy="3247106"/>
          </a:xfrm>
        </p:spPr>
        <p:txBody>
          <a:bodyPr>
            <a:normAutofit fontScale="92500" lnSpcReduction="20000"/>
          </a:bodyPr>
          <a:lstStyle/>
          <a:p>
            <a:pPr marL="114300" indent="0">
              <a:buNone/>
            </a:pPr>
            <a:r>
              <a:rPr lang="en-US" sz="1400" dirty="0"/>
              <a:t>In Calgary we have a green bin program where organic material is collected once a week by city workers. Trucks then take it to the Calgary composting facility. There they turn all your waste into compost over 60 days. Over that time period the facility takes out any contaminants like plastic or metal through a screening process. Then the remaining material is sent to a composting vessel. In this vessel the temperature is sent to 55 degrees Celsius and is given access to water and oxygen. This allows microbes to flourish in the compost. After 21 days of decomposition it is sent to a curing building to cool down for 3 weeks and to finish the complete decomposition of materials. Then the compost is sent to the storage facility where people who live in Calgary can pick it up for home and garden use. In Calgary composting gets rid of </a:t>
            </a:r>
            <a:r>
              <a:rPr lang="en-US" sz="1400" u="sng" dirty="0"/>
              <a:t>51%</a:t>
            </a:r>
            <a:r>
              <a:rPr lang="en-US" sz="1400" dirty="0"/>
              <a:t> of food waste that ends up in the landfill. The big difference between home compost and municipal composting is that one is controlled and operated by you and the other is run by a municipal government</a:t>
            </a:r>
          </a:p>
          <a:p>
            <a:pPr marL="114300" indent="0">
              <a:buNone/>
            </a:pPr>
            <a:endParaRPr lang="en-US" sz="1400" dirty="0" smtClean="0"/>
          </a:p>
          <a:p>
            <a:pPr marL="114300" indent="0">
              <a:buNone/>
            </a:pPr>
            <a:r>
              <a:rPr lang="en-US" sz="1400" dirty="0" smtClean="0"/>
              <a:t>Another </a:t>
            </a:r>
            <a:r>
              <a:rPr lang="en-US" sz="1400" dirty="0"/>
              <a:t>commercially available composting method is electric composters. Electric composters are small table top machines that claim to decompose organic food waste within 9 hours. The machine dehydrates and blends the material into a brown dust. Although it sounds like the perfect alternative to standard composting the material is not actually compost as it claims to be. This is because microorganisms need moisture to survive and break down the material. Studies have shown that the material cannot be used in the garden for at least 90 days for it to be safe. Meaning this ‘invention’ is just a fancy blender with a dehydrator</a:t>
            </a:r>
            <a:r>
              <a:rPr lang="en-US" sz="1400" dirty="0" smtClean="0"/>
              <a:t>.</a:t>
            </a:r>
            <a:endParaRPr lang="en-US" dirty="0"/>
          </a:p>
        </p:txBody>
      </p:sp>
    </p:spTree>
    <p:extLst>
      <p:ext uri="{BB962C8B-B14F-4D97-AF65-F5344CB8AC3E}">
        <p14:creationId xmlns:p14="http://schemas.microsoft.com/office/powerpoint/2010/main" val="1359358060"/>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Energy </a:t>
            </a:r>
            <a:endParaRPr lang="en-US" dirty="0"/>
          </a:p>
        </p:txBody>
      </p:sp>
      <p:sp>
        <p:nvSpPr>
          <p:cNvPr id="3" name="Text Placeholder 2"/>
          <p:cNvSpPr>
            <a:spLocks noGrp="1"/>
          </p:cNvSpPr>
          <p:nvPr>
            <p:ph type="body" idx="1"/>
          </p:nvPr>
        </p:nvSpPr>
        <p:spPr/>
        <p:txBody>
          <a:bodyPr>
            <a:noAutofit/>
          </a:bodyPr>
          <a:lstStyle/>
          <a:p>
            <a:pPr marL="127000" indent="0">
              <a:buNone/>
            </a:pPr>
            <a:r>
              <a:rPr lang="en-US" sz="900" dirty="0"/>
              <a:t>Clean energy is any form of collecting energy that does not lead to any form of pollution. Clean energy allows us to stop harming the environment while still allowing us to hold up our electric infrastructure. Some forms of clean energy include solar panels, wind turbines and hydro power.</a:t>
            </a:r>
          </a:p>
          <a:p>
            <a:pPr marL="127000" indent="0">
              <a:buNone/>
            </a:pPr>
            <a:endParaRPr lang="en-US" sz="900" dirty="0" smtClean="0"/>
          </a:p>
          <a:p>
            <a:pPr marL="127000" indent="0">
              <a:buNone/>
            </a:pPr>
            <a:r>
              <a:rPr lang="en-US" sz="900" dirty="0" smtClean="0"/>
              <a:t>Similar </a:t>
            </a:r>
            <a:r>
              <a:rPr lang="en-US" sz="900" dirty="0"/>
              <a:t>to clean energy is renewable energy. Renewable energy is energy that comes from a source that replenishes itself. An example of renewable energy is solar energy. Solar energy can replenish itself because the sun will always shine. Other forms include hydro and wind energy.</a:t>
            </a:r>
          </a:p>
          <a:p>
            <a:pPr marL="127000" indent="0">
              <a:buNone/>
            </a:pPr>
            <a:endParaRPr lang="en-US" sz="900" b="1" i="1" u="sng" dirty="0" smtClean="0"/>
          </a:p>
          <a:p>
            <a:pPr marL="127000" indent="0">
              <a:buNone/>
            </a:pPr>
            <a:r>
              <a:rPr lang="en-US" sz="900" b="1" i="1" u="sng" dirty="0" smtClean="0"/>
              <a:t>Solar </a:t>
            </a:r>
            <a:r>
              <a:rPr lang="en-US" sz="900" b="1" i="1" u="sng" dirty="0"/>
              <a:t>Panels</a:t>
            </a:r>
            <a:endParaRPr lang="en-US" sz="900" dirty="0"/>
          </a:p>
          <a:p>
            <a:pPr marL="127000" indent="0">
              <a:buNone/>
            </a:pPr>
            <a:r>
              <a:rPr lang="en-US" sz="900" dirty="0"/>
              <a:t>Solar energy is the radiation from the sun that is capable of making energy. This energy is commonly collected using solar panels. Solar energy is a form of clean or green energy as the alternative to fossil fuels. </a:t>
            </a:r>
            <a:r>
              <a:rPr lang="en-US" sz="900" b="1" u="sng" dirty="0"/>
              <a:t>60%</a:t>
            </a:r>
            <a:r>
              <a:rPr lang="en-US" sz="900" dirty="0"/>
              <a:t> of the world’s energy comes from fossil fuels while the rest is from clean alternatives. </a:t>
            </a:r>
          </a:p>
          <a:p>
            <a:pPr marL="127000" indent="0">
              <a:buNone/>
            </a:pPr>
            <a:endParaRPr lang="en-US" sz="900" dirty="0" smtClean="0"/>
          </a:p>
          <a:p>
            <a:pPr marL="127000" indent="0">
              <a:buNone/>
            </a:pPr>
            <a:r>
              <a:rPr lang="en-US" sz="900" dirty="0" smtClean="0"/>
              <a:t>Solar </a:t>
            </a:r>
            <a:r>
              <a:rPr lang="en-US" sz="900" dirty="0"/>
              <a:t>panels are made up of solar cells. Each one of these solar cells is made up of silicon. Crystalized silicon is formed in many layers to form a positive and negative side separated by a P/N junction. When a proton comes in contact with these cells it puts a hole through the cell. This causes a free flowing electron. This electron moves to the N side while the hole moves to the P side. Then the electron makes its way through an around causing an electric current. Then it returns to fill that hole reversing the damage and repeating the loop. This happens thousands of times in the solar panel causing the formation of electricity.</a:t>
            </a:r>
          </a:p>
          <a:p>
            <a:pPr marL="127000" indent="0">
              <a:buNone/>
            </a:pPr>
            <a:endParaRPr lang="en-US" sz="900" dirty="0" smtClean="0"/>
          </a:p>
          <a:p>
            <a:pPr marL="127000" indent="0">
              <a:buNone/>
            </a:pPr>
            <a:r>
              <a:rPr lang="en-US" sz="900" dirty="0" smtClean="0"/>
              <a:t>An </a:t>
            </a:r>
            <a:r>
              <a:rPr lang="en-US" sz="900" dirty="0"/>
              <a:t>electric current is the flow of charged electrons through a circuit causing the flow of electricity. This allows systems that use electricity to use this current and perform its tasks.</a:t>
            </a:r>
          </a:p>
          <a:p>
            <a:endParaRPr lang="en-US" sz="9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811" t="43508" r="9926" b="29706"/>
          <a:stretch/>
        </p:blipFill>
        <p:spPr bwMode="auto">
          <a:xfrm>
            <a:off x="937645" y="2898182"/>
            <a:ext cx="2743201" cy="1776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11242"/>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6"/>
          <p:cNvSpPr txBox="1">
            <a:spLocks noGrp="1"/>
          </p:cNvSpPr>
          <p:nvPr>
            <p:ph type="title"/>
          </p:nvPr>
        </p:nvSpPr>
        <p:spPr>
          <a:xfrm>
            <a:off x="281553" y="2128095"/>
            <a:ext cx="2415152" cy="759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sz="2800" b="0" dirty="0" smtClean="0">
                <a:latin typeface="Oswald" panose="020B0604020202020204" charset="0"/>
                <a:ea typeface="Average"/>
                <a:cs typeface="Average"/>
                <a:sym typeface="Average"/>
              </a:rPr>
              <a:t>Project </a:t>
            </a:r>
            <a:r>
              <a:rPr lang="en-US" sz="2800" b="0" dirty="0" smtClean="0">
                <a:solidFill>
                  <a:schemeClr val="dk1"/>
                </a:solidFill>
                <a:latin typeface="Oswald" panose="020B0604020202020204" charset="0"/>
                <a:ea typeface="Average"/>
                <a:cs typeface="Average"/>
                <a:sym typeface="Average"/>
              </a:rPr>
              <a:t>Variables</a:t>
            </a:r>
            <a:r>
              <a:rPr lang="en-US" dirty="0" smtClean="0">
                <a:solidFill>
                  <a:schemeClr val="dk1"/>
                </a:solidFill>
                <a:latin typeface="Average"/>
                <a:ea typeface="Average"/>
                <a:cs typeface="Average"/>
                <a:sym typeface="Average"/>
              </a:rPr>
              <a:t/>
            </a:r>
            <a:br>
              <a:rPr lang="en-US" dirty="0" smtClean="0">
                <a:solidFill>
                  <a:schemeClr val="dk1"/>
                </a:solidFill>
                <a:latin typeface="Average"/>
                <a:ea typeface="Average"/>
                <a:cs typeface="Average"/>
                <a:sym typeface="Average"/>
              </a:rPr>
            </a:br>
            <a:endParaRPr dirty="0">
              <a:solidFill>
                <a:schemeClr val="dk1"/>
              </a:solidFill>
              <a:latin typeface="Average"/>
              <a:ea typeface="Average"/>
              <a:cs typeface="Average"/>
              <a:sym typeface="Average"/>
            </a:endParaRPr>
          </a:p>
        </p:txBody>
      </p:sp>
      <p:graphicFrame>
        <p:nvGraphicFramePr>
          <p:cNvPr id="2" name="Table 1"/>
          <p:cNvGraphicFramePr>
            <a:graphicFrameLocks noGrp="1"/>
          </p:cNvGraphicFramePr>
          <p:nvPr>
            <p:extLst>
              <p:ext uri="{D42A27DB-BD31-4B8C-83A1-F6EECF244321}">
                <p14:modId xmlns:p14="http://schemas.microsoft.com/office/powerpoint/2010/main" val="1374907315"/>
              </p:ext>
            </p:extLst>
          </p:nvPr>
        </p:nvGraphicFramePr>
        <p:xfrm>
          <a:off x="2818827" y="158130"/>
          <a:ext cx="6015790" cy="4825465"/>
        </p:xfrm>
        <a:graphic>
          <a:graphicData uri="http://schemas.openxmlformats.org/drawingml/2006/table">
            <a:tbl>
              <a:tblPr firstRow="1" firstCol="1" bandRow="1">
                <a:tableStyleId>{860EA9A2-A385-4E0C-97F3-B45CC31A836A}</a:tableStyleId>
              </a:tblPr>
              <a:tblGrid>
                <a:gridCol w="1255175"/>
                <a:gridCol w="4760615"/>
              </a:tblGrid>
              <a:tr h="155608">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Variable</a:t>
                      </a:r>
                    </a:p>
                  </a:txBody>
                  <a:tcPr marL="41906" marR="41906"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Description of Variable</a:t>
                      </a:r>
                    </a:p>
                  </a:txBody>
                  <a:tcPr marL="41906" marR="41906" marT="0" marB="0"/>
                </a:tc>
              </a:tr>
              <a:tr h="622434">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Manipulated (What changes in between samples)</a:t>
                      </a:r>
                    </a:p>
                  </a:txBody>
                  <a:tcPr marL="41906" marR="41906" marT="0" marB="0"/>
                </a:tc>
                <a:tc>
                  <a:txBody>
                    <a:bodyPr/>
                    <a:lstStyle/>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Insulation/Heating methods</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Invention (heater and Insulation)</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Only insulation</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A bucket without insulation or added heat</a:t>
                      </a:r>
                    </a:p>
                  </a:txBody>
                  <a:tcPr marL="41906" marR="41906" marT="0" marB="0"/>
                </a:tc>
              </a:tr>
              <a:tr h="466825">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Responding (What is looked for or changed)</a:t>
                      </a:r>
                    </a:p>
                  </a:txBody>
                  <a:tcPr marL="41906" marR="41906" marT="0" marB="0"/>
                </a:tc>
                <a:tc>
                  <a:txBody>
                    <a:bodyPr/>
                    <a:lstStyle/>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pH</a:t>
                      </a:r>
                    </a:p>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Moisture content</a:t>
                      </a:r>
                    </a:p>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 change of organic material</a:t>
                      </a:r>
                    </a:p>
                  </a:txBody>
                  <a:tcPr marL="41906" marR="41906" marT="0" marB="0"/>
                </a:tc>
              </a:tr>
              <a:tr h="3423385">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Controlled (What stays the same)</a:t>
                      </a:r>
                    </a:p>
                  </a:txBody>
                  <a:tcPr marL="41906" marR="41906" marT="0" marB="0"/>
                </a:tc>
                <a:tc>
                  <a:txBody>
                    <a:bodyPr/>
                    <a:lstStyle/>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Exterior climate</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Anything that happens outside of the bucket will be the same.</a:t>
                      </a:r>
                    </a:p>
                    <a:p>
                      <a:pPr marL="1143000" marR="0" lvl="2" indent="-228600">
                        <a:lnSpc>
                          <a:spcPct val="115000"/>
                        </a:lnSpc>
                        <a:spcBef>
                          <a:spcPts val="0"/>
                        </a:spcBef>
                        <a:spcAft>
                          <a:spcPts val="0"/>
                        </a:spcAft>
                        <a:buFont typeface="Wingdings"/>
                        <a:buChar char=""/>
                      </a:pPr>
                      <a:r>
                        <a:rPr lang="en-US" sz="1000" b="0" i="0" u="none" strike="noStrike" cap="none" dirty="0">
                          <a:solidFill>
                            <a:schemeClr val="accent6">
                              <a:lumMod val="10000"/>
                            </a:schemeClr>
                          </a:solidFill>
                          <a:latin typeface="Average"/>
                          <a:ea typeface="Average"/>
                          <a:cs typeface="Average"/>
                          <a:sym typeface="Arial"/>
                        </a:rPr>
                        <a:t>Inside of a freezer (-10°C)</a:t>
                      </a:r>
                    </a:p>
                    <a:p>
                      <a:pPr marL="1143000" marR="0" lvl="2" indent="-228600">
                        <a:lnSpc>
                          <a:spcPct val="115000"/>
                        </a:lnSpc>
                        <a:spcBef>
                          <a:spcPts val="0"/>
                        </a:spcBef>
                        <a:spcAft>
                          <a:spcPts val="0"/>
                        </a:spcAft>
                        <a:buFont typeface="Wingdings"/>
                        <a:buChar char=""/>
                      </a:pPr>
                      <a:r>
                        <a:rPr lang="en-US" sz="1000" b="0" i="0" u="none" strike="noStrike" cap="none" dirty="0">
                          <a:solidFill>
                            <a:schemeClr val="accent6">
                              <a:lumMod val="10000"/>
                            </a:schemeClr>
                          </a:solidFill>
                          <a:latin typeface="Average"/>
                          <a:ea typeface="Average"/>
                          <a:cs typeface="Average"/>
                          <a:sym typeface="Arial"/>
                        </a:rPr>
                        <a:t>Room temperature (20° C)</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Temperature, Humidity, Pressure, and air quality etc.</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The experiment will take place on the same days so all of the samples experience the same climate. (when taking the sub samples)</a:t>
                      </a:r>
                    </a:p>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Buckets</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Same buckets are used for each sample (Same manufacture, material, and chemical makeup)</a:t>
                      </a:r>
                    </a:p>
                    <a:p>
                      <a:pPr marL="1143000" marR="0" lvl="2" indent="-228600">
                        <a:lnSpc>
                          <a:spcPct val="115000"/>
                        </a:lnSpc>
                        <a:spcBef>
                          <a:spcPts val="0"/>
                        </a:spcBef>
                        <a:spcAft>
                          <a:spcPts val="0"/>
                        </a:spcAft>
                        <a:buFont typeface="Wingdings"/>
                        <a:buChar char=""/>
                      </a:pPr>
                      <a:r>
                        <a:rPr lang="en-US" sz="1000" b="0" i="0" u="none" strike="noStrike" cap="none" dirty="0">
                          <a:solidFill>
                            <a:schemeClr val="accent6">
                              <a:lumMod val="10000"/>
                            </a:schemeClr>
                          </a:solidFill>
                          <a:latin typeface="Average"/>
                          <a:ea typeface="Average"/>
                          <a:cs typeface="Average"/>
                          <a:sym typeface="Arial"/>
                        </a:rPr>
                        <a:t>Standard paint buckets</a:t>
                      </a:r>
                    </a:p>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Intervals when measuring change</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Also making sure my length of my experiment lasts the same for all of the samples</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When measuring change give the same amount of time for that change</a:t>
                      </a:r>
                    </a:p>
                    <a:p>
                      <a:pPr marL="342900" marR="0" lvl="0" indent="-342900">
                        <a:lnSpc>
                          <a:spcPct val="115000"/>
                        </a:lnSpc>
                        <a:spcBef>
                          <a:spcPts val="0"/>
                        </a:spcBef>
                        <a:spcAft>
                          <a:spcPts val="0"/>
                        </a:spcAft>
                        <a:buFont typeface="Symbol"/>
                        <a:buChar char=""/>
                      </a:pPr>
                      <a:r>
                        <a:rPr lang="en-US" sz="1000" b="0" i="0" u="none" strike="noStrike" cap="none" dirty="0">
                          <a:solidFill>
                            <a:schemeClr val="accent6">
                              <a:lumMod val="10000"/>
                            </a:schemeClr>
                          </a:solidFill>
                          <a:latin typeface="Average"/>
                          <a:ea typeface="Average"/>
                          <a:cs typeface="Average"/>
                          <a:sym typeface="Arial"/>
                        </a:rPr>
                        <a:t>Compost</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The materials that I put into the compost will be the same in all of the samples I test</a:t>
                      </a:r>
                    </a:p>
                    <a:p>
                      <a:pPr marL="742950" marR="0" lvl="1" indent="-285750">
                        <a:lnSpc>
                          <a:spcPct val="115000"/>
                        </a:lnSpc>
                        <a:spcBef>
                          <a:spcPts val="0"/>
                        </a:spcBef>
                        <a:spcAft>
                          <a:spcPts val="0"/>
                        </a:spcAft>
                        <a:buFont typeface="Courier New"/>
                        <a:buChar char="o"/>
                      </a:pPr>
                      <a:r>
                        <a:rPr lang="en-US" sz="1000" b="0" i="0" u="none" strike="noStrike" cap="none" dirty="0">
                          <a:solidFill>
                            <a:schemeClr val="accent6">
                              <a:lumMod val="10000"/>
                            </a:schemeClr>
                          </a:solidFill>
                          <a:latin typeface="Average"/>
                          <a:ea typeface="Average"/>
                          <a:cs typeface="Average"/>
                          <a:sym typeface="Arial"/>
                        </a:rPr>
                        <a:t>The amount of each material will also be the same (Green and Brown)</a:t>
                      </a:r>
                    </a:p>
                  </a:txBody>
                  <a:tcPr marL="41906" marR="41906"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51" y="2081600"/>
            <a:ext cx="2089800" cy="759000"/>
          </a:xfrm>
        </p:spPr>
        <p:txBody>
          <a:bodyPr>
            <a:noAutofit/>
          </a:bodyPr>
          <a:lstStyle/>
          <a:p>
            <a:r>
              <a:rPr lang="en-US" sz="2500" b="0" dirty="0" smtClean="0"/>
              <a:t>Responding Variables</a:t>
            </a:r>
            <a:endParaRPr lang="en-US" sz="2500" b="0" dirty="0"/>
          </a:p>
        </p:txBody>
      </p:sp>
      <p:graphicFrame>
        <p:nvGraphicFramePr>
          <p:cNvPr id="4" name="Table 3"/>
          <p:cNvGraphicFramePr>
            <a:graphicFrameLocks noGrp="1"/>
          </p:cNvGraphicFramePr>
          <p:nvPr>
            <p:extLst>
              <p:ext uri="{D42A27DB-BD31-4B8C-83A1-F6EECF244321}">
                <p14:modId xmlns:p14="http://schemas.microsoft.com/office/powerpoint/2010/main" val="1000578587"/>
              </p:ext>
            </p:extLst>
          </p:nvPr>
        </p:nvGraphicFramePr>
        <p:xfrm>
          <a:off x="2938411" y="1600155"/>
          <a:ext cx="6080760" cy="1752600"/>
        </p:xfrm>
        <a:graphic>
          <a:graphicData uri="http://schemas.openxmlformats.org/drawingml/2006/table">
            <a:tbl>
              <a:tblPr firstRow="1" firstCol="1" bandRow="1">
                <a:tableStyleId>{860EA9A2-A385-4E0C-97F3-B45CC31A836A}</a:tableStyleId>
              </a:tblPr>
              <a:tblGrid>
                <a:gridCol w="2026920"/>
                <a:gridCol w="2026920"/>
                <a:gridCol w="2026920"/>
              </a:tblGrid>
              <a:tr h="0">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Measurement</a:t>
                      </a:r>
                    </a:p>
                  </a:txBody>
                  <a:tcPr marL="68580" marR="68580"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Why is it important?</a:t>
                      </a:r>
                    </a:p>
                  </a:txBody>
                  <a:tcPr marL="68580" marR="68580"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Ideal range</a:t>
                      </a:r>
                    </a:p>
                  </a:txBody>
                  <a:tcPr marL="68580" marR="68580" marT="0" marB="0"/>
                </a:tc>
              </a:tr>
              <a:tr h="0">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pH</a:t>
                      </a:r>
                    </a:p>
                  </a:txBody>
                  <a:tcPr marL="68580" marR="68580"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Provides a safe environment for plants to grow. Neutral pH is ideal (7).</a:t>
                      </a:r>
                    </a:p>
                  </a:txBody>
                  <a:tcPr marL="68580" marR="68580"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5.5-8.5</a:t>
                      </a:r>
                    </a:p>
                  </a:txBody>
                  <a:tcPr marL="68580" marR="68580" marT="0" marB="0"/>
                </a:tc>
              </a:tr>
              <a:tr h="0">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Moisture Content</a:t>
                      </a:r>
                    </a:p>
                  </a:txBody>
                  <a:tcPr marL="68580" marR="68580"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Moisture content provides aerobic bacteria to flourish for a healthy soil.</a:t>
                      </a:r>
                    </a:p>
                  </a:txBody>
                  <a:tcPr marL="68580" marR="68580"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30-60%</a:t>
                      </a:r>
                    </a:p>
                  </a:txBody>
                  <a:tcPr marL="68580" marR="68580" marT="0" marB="0"/>
                </a:tc>
              </a:tr>
              <a:tr h="0">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rial"/>
                        </a:rPr>
                        <a:t>Organic matter (Carbon Nitrogen ratio)</a:t>
                      </a:r>
                    </a:p>
                  </a:txBody>
                  <a:tcPr marL="68580" marR="68580"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One of the most important aspects of composting allowing different microorganisms to flourish.</a:t>
                      </a:r>
                    </a:p>
                  </a:txBody>
                  <a:tcPr marL="68580" marR="68580"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10:1 (Carbon to nitrogen)</a:t>
                      </a:r>
                    </a:p>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rial"/>
                        </a:rPr>
                        <a:t>30-80%</a:t>
                      </a:r>
                    </a:p>
                  </a:txBody>
                  <a:tcPr marL="68580" marR="68580" marT="0" marB="0"/>
                </a:tc>
              </a:tr>
            </a:tbl>
          </a:graphicData>
        </a:graphic>
      </p:graphicFrame>
    </p:spTree>
    <p:extLst>
      <p:ext uri="{BB962C8B-B14F-4D97-AF65-F5344CB8AC3E}">
        <p14:creationId xmlns:p14="http://schemas.microsoft.com/office/powerpoint/2010/main" val="1246706116"/>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51" y="2081600"/>
            <a:ext cx="2089800" cy="759000"/>
          </a:xfrm>
        </p:spPr>
        <p:txBody>
          <a:bodyPr>
            <a:noAutofit/>
          </a:bodyPr>
          <a:lstStyle/>
          <a:p>
            <a:r>
              <a:rPr lang="en-US" sz="2500" b="0" dirty="0" smtClean="0"/>
              <a:t>Materials</a:t>
            </a:r>
            <a:endParaRPr lang="en-US" sz="2500" b="0" dirty="0"/>
          </a:p>
        </p:txBody>
      </p:sp>
      <p:sp>
        <p:nvSpPr>
          <p:cNvPr id="5" name="Google Shape;273;p27"/>
          <p:cNvSpPr txBox="1">
            <a:spLocks noGrp="1"/>
          </p:cNvSpPr>
          <p:nvPr>
            <p:ph type="body" idx="1"/>
          </p:nvPr>
        </p:nvSpPr>
        <p:spPr>
          <a:xfrm>
            <a:off x="3085897" y="369810"/>
            <a:ext cx="5593154" cy="4535403"/>
          </a:xfrm>
          <a:prstGeom prst="rect">
            <a:avLst/>
          </a:prstGeom>
        </p:spPr>
        <p:txBody>
          <a:bodyPr spcFirstLastPara="1" wrap="square" lIns="91425" tIns="91425" rIns="91425" bIns="91425" anchor="t" anchorCtr="0">
            <a:normAutofit/>
          </a:bodyPr>
          <a:lstStyle/>
          <a:p>
            <a:pPr lvl="0">
              <a:buFont typeface="Arial" panose="020B0604020202020204" pitchFamily="34" charset="0"/>
              <a:buChar char="•"/>
            </a:pPr>
            <a:r>
              <a:rPr lang="en-US" dirty="0">
                <a:solidFill>
                  <a:schemeClr val="bg1"/>
                </a:solidFill>
              </a:rPr>
              <a:t>Compost material</a:t>
            </a:r>
          </a:p>
          <a:p>
            <a:pPr lvl="1">
              <a:buFont typeface="Arial" panose="020B0604020202020204" pitchFamily="34" charset="0"/>
              <a:buChar char="•"/>
            </a:pPr>
            <a:r>
              <a:rPr lang="en-US" dirty="0">
                <a:solidFill>
                  <a:schemeClr val="bg1"/>
                </a:solidFill>
              </a:rPr>
              <a:t>Green (leaves, Lettuce, Banana, and potato)</a:t>
            </a:r>
          </a:p>
          <a:p>
            <a:pPr lvl="1">
              <a:buFont typeface="Arial" panose="020B0604020202020204" pitchFamily="34" charset="0"/>
              <a:buChar char="•"/>
            </a:pPr>
            <a:r>
              <a:rPr lang="en-US" dirty="0">
                <a:solidFill>
                  <a:schemeClr val="bg1"/>
                </a:solidFill>
              </a:rPr>
              <a:t>Brown (small twigs)</a:t>
            </a:r>
          </a:p>
          <a:p>
            <a:pPr lvl="0">
              <a:buFont typeface="Arial" panose="020B0604020202020204" pitchFamily="34" charset="0"/>
              <a:buChar char="•"/>
            </a:pPr>
            <a:r>
              <a:rPr lang="en-US" dirty="0">
                <a:solidFill>
                  <a:schemeClr val="bg1"/>
                </a:solidFill>
              </a:rPr>
              <a:t>FLIR Camera (Inferred Camera)</a:t>
            </a:r>
          </a:p>
          <a:p>
            <a:pPr lvl="0">
              <a:buFont typeface="Arial" panose="020B0604020202020204" pitchFamily="34" charset="0"/>
              <a:buChar char="•"/>
            </a:pPr>
            <a:r>
              <a:rPr lang="en-US" dirty="0">
                <a:solidFill>
                  <a:schemeClr val="bg1"/>
                </a:solidFill>
              </a:rPr>
              <a:t>Buckets</a:t>
            </a:r>
          </a:p>
          <a:p>
            <a:pPr lvl="1">
              <a:buFont typeface="Arial" panose="020B0604020202020204" pitchFamily="34" charset="0"/>
              <a:buChar char="•"/>
            </a:pPr>
            <a:r>
              <a:rPr lang="en-US" dirty="0">
                <a:solidFill>
                  <a:schemeClr val="bg1"/>
                </a:solidFill>
              </a:rPr>
              <a:t>Large (3)</a:t>
            </a:r>
          </a:p>
          <a:p>
            <a:pPr lvl="1">
              <a:buFont typeface="Arial" panose="020B0604020202020204" pitchFamily="34" charset="0"/>
              <a:buChar char="•"/>
            </a:pPr>
            <a:r>
              <a:rPr lang="en-US" dirty="0">
                <a:solidFill>
                  <a:schemeClr val="bg1"/>
                </a:solidFill>
              </a:rPr>
              <a:t>Large lids (3)</a:t>
            </a:r>
          </a:p>
          <a:p>
            <a:pPr lvl="1">
              <a:buFont typeface="Arial" panose="020B0604020202020204" pitchFamily="34" charset="0"/>
              <a:buChar char="•"/>
            </a:pPr>
            <a:r>
              <a:rPr lang="en-US" dirty="0">
                <a:solidFill>
                  <a:schemeClr val="bg1"/>
                </a:solidFill>
              </a:rPr>
              <a:t>Small (3)</a:t>
            </a:r>
          </a:p>
          <a:p>
            <a:pPr lvl="0">
              <a:buFont typeface="Arial" panose="020B0604020202020204" pitchFamily="34" charset="0"/>
              <a:buChar char="•"/>
            </a:pPr>
            <a:r>
              <a:rPr lang="en-US" dirty="0">
                <a:solidFill>
                  <a:schemeClr val="bg1"/>
                </a:solidFill>
              </a:rPr>
              <a:t>Tin foil (aluminum foil)</a:t>
            </a:r>
          </a:p>
          <a:p>
            <a:pPr lvl="0">
              <a:buFont typeface="Arial" panose="020B0604020202020204" pitchFamily="34" charset="0"/>
              <a:buChar char="•"/>
            </a:pPr>
            <a:r>
              <a:rPr lang="en-US" dirty="0">
                <a:solidFill>
                  <a:schemeClr val="bg1"/>
                </a:solidFill>
              </a:rPr>
              <a:t>Vermiculite</a:t>
            </a:r>
          </a:p>
          <a:p>
            <a:pPr lvl="0">
              <a:buFont typeface="Arial" panose="020B0604020202020204" pitchFamily="34" charset="0"/>
              <a:buChar char="•"/>
            </a:pPr>
            <a:r>
              <a:rPr lang="en-US" dirty="0">
                <a:solidFill>
                  <a:schemeClr val="bg1"/>
                </a:solidFill>
              </a:rPr>
              <a:t>Heat tape</a:t>
            </a:r>
          </a:p>
          <a:p>
            <a:pPr lvl="0">
              <a:buFont typeface="Arial" panose="020B0604020202020204" pitchFamily="34" charset="0"/>
              <a:buChar char="•"/>
            </a:pPr>
            <a:r>
              <a:rPr lang="en-US" dirty="0">
                <a:solidFill>
                  <a:schemeClr val="bg1"/>
                </a:solidFill>
              </a:rPr>
              <a:t>Drill</a:t>
            </a:r>
          </a:p>
          <a:p>
            <a:pPr lvl="0">
              <a:buFont typeface="Arial" panose="020B0604020202020204" pitchFamily="34" charset="0"/>
              <a:buChar char="•"/>
            </a:pPr>
            <a:r>
              <a:rPr lang="en-US" dirty="0">
                <a:solidFill>
                  <a:schemeClr val="bg1"/>
                </a:solidFill>
              </a:rPr>
              <a:t>Electrical source</a:t>
            </a:r>
          </a:p>
          <a:p>
            <a:pPr lvl="0">
              <a:buFont typeface="Arial" panose="020B0604020202020204" pitchFamily="34" charset="0"/>
              <a:buChar char="•"/>
            </a:pPr>
            <a:r>
              <a:rPr lang="en-US" dirty="0">
                <a:solidFill>
                  <a:schemeClr val="bg1"/>
                </a:solidFill>
              </a:rPr>
              <a:t>Freezer -10°C</a:t>
            </a:r>
          </a:p>
          <a:p>
            <a:pPr lvl="0">
              <a:buFont typeface="Arial" panose="020B0604020202020204" pitchFamily="34" charset="0"/>
              <a:buChar char="•"/>
            </a:pPr>
            <a:r>
              <a:rPr lang="en-US" dirty="0">
                <a:solidFill>
                  <a:schemeClr val="bg1"/>
                </a:solidFill>
              </a:rPr>
              <a:t>Pencil and paper to record observations</a:t>
            </a:r>
          </a:p>
          <a:p>
            <a:pPr lvl="0">
              <a:buFont typeface="Arial" panose="020B0604020202020204" pitchFamily="34" charset="0"/>
              <a:buChar char="•"/>
            </a:pPr>
            <a:r>
              <a:rPr lang="en-US" dirty="0">
                <a:solidFill>
                  <a:schemeClr val="bg1"/>
                </a:solidFill>
              </a:rPr>
              <a:t>Muffle Furnace</a:t>
            </a:r>
          </a:p>
          <a:p>
            <a:pPr marL="114300" lvl="0" indent="0" algn="l" rtl="0">
              <a:spcBef>
                <a:spcPts val="0"/>
              </a:spcBef>
              <a:spcAft>
                <a:spcPts val="0"/>
              </a:spcAft>
              <a:buClr>
                <a:schemeClr val="dk1"/>
              </a:buClr>
              <a:buSzPts val="1800"/>
              <a:buNone/>
            </a:pPr>
            <a:endParaRPr dirty="0">
              <a:solidFill>
                <a:schemeClr val="dk1"/>
              </a:solidFill>
            </a:endParaRPr>
          </a:p>
        </p:txBody>
      </p:sp>
    </p:spTree>
    <p:extLst>
      <p:ext uri="{BB962C8B-B14F-4D97-AF65-F5344CB8AC3E}">
        <p14:creationId xmlns:p14="http://schemas.microsoft.com/office/powerpoint/2010/main" val="1384575403"/>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51" y="2081600"/>
            <a:ext cx="2089800" cy="759000"/>
          </a:xfrm>
        </p:spPr>
        <p:txBody>
          <a:bodyPr>
            <a:noAutofit/>
          </a:bodyPr>
          <a:lstStyle/>
          <a:p>
            <a:r>
              <a:rPr lang="en-US" sz="2500" b="0" dirty="0" smtClean="0"/>
              <a:t>Procedure</a:t>
            </a:r>
            <a:endParaRPr lang="en-US" sz="2500" b="0" dirty="0"/>
          </a:p>
        </p:txBody>
      </p:sp>
      <p:sp>
        <p:nvSpPr>
          <p:cNvPr id="6" name="Text Placeholder 1"/>
          <p:cNvSpPr txBox="1">
            <a:spLocks/>
          </p:cNvSpPr>
          <p:nvPr/>
        </p:nvSpPr>
        <p:spPr>
          <a:xfrm>
            <a:off x="2806928" y="121837"/>
            <a:ext cx="6135594" cy="49383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verage"/>
              <a:buChar char="●"/>
              <a:defRPr sz="1400" b="0" i="0" u="none" strike="noStrike" cap="none">
                <a:solidFill>
                  <a:schemeClr val="dk2"/>
                </a:solidFill>
                <a:latin typeface="Average"/>
                <a:ea typeface="Average"/>
                <a:cs typeface="Average"/>
                <a:sym typeface="Average"/>
              </a:defRPr>
            </a:lvl1pPr>
            <a:lvl2pPr marL="914400" marR="0" lvl="1"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2pPr>
            <a:lvl3pPr marL="1371600" marR="0" lvl="2"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3pPr>
            <a:lvl4pPr marL="1828800" marR="0" lvl="3"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4pPr>
            <a:lvl5pPr marL="2286000" marR="0" lvl="4"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5pPr>
            <a:lvl6pPr marL="2743200" marR="0" lvl="5"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6pPr>
            <a:lvl7pPr marL="3200400" marR="0" lvl="6"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7pPr>
            <a:lvl8pPr marL="3657600" marR="0" lvl="7"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8pPr>
            <a:lvl9pPr marL="4114800" marR="0" lvl="8"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9pPr>
          </a:lstStyle>
          <a:p>
            <a:pPr marL="342900" indent="-228600" fontAlgn="base">
              <a:buFont typeface="+mj-lt"/>
              <a:buAutoNum type="arabicPeriod"/>
            </a:pPr>
            <a:r>
              <a:rPr lang="en-US" sz="1100" dirty="0" smtClean="0">
                <a:solidFill>
                  <a:schemeClr val="bg1"/>
                </a:solidFill>
              </a:rPr>
              <a:t>Collect all materials needed for the experiment (see material list)</a:t>
            </a:r>
          </a:p>
          <a:p>
            <a:pPr marL="342900" indent="-228600" fontAlgn="base">
              <a:buFont typeface="+mj-lt"/>
              <a:buAutoNum type="arabicPeriod"/>
            </a:pPr>
            <a:r>
              <a:rPr lang="en-US" sz="1100" dirty="0" smtClean="0">
                <a:solidFill>
                  <a:schemeClr val="bg1"/>
                </a:solidFill>
              </a:rPr>
              <a:t>Place all three of the small buckets inside of the 3 big buckets</a:t>
            </a:r>
          </a:p>
          <a:p>
            <a:pPr marL="342900" indent="-228600" fontAlgn="base">
              <a:buFont typeface="+mj-lt"/>
              <a:buAutoNum type="arabicPeriod"/>
            </a:pPr>
            <a:r>
              <a:rPr lang="en-US" sz="1100" dirty="0" smtClean="0">
                <a:solidFill>
                  <a:schemeClr val="bg1"/>
                </a:solidFill>
              </a:rPr>
              <a:t>To prepare the Vermiculite foil strips</a:t>
            </a:r>
          </a:p>
          <a:p>
            <a:pPr marL="825500" lvl="1" indent="-228600" fontAlgn="base">
              <a:buFont typeface="+mj-lt"/>
              <a:buAutoNum type="alphaLcParenR"/>
            </a:pPr>
            <a:r>
              <a:rPr lang="en-US" sz="1100" dirty="0" smtClean="0">
                <a:solidFill>
                  <a:schemeClr val="bg1"/>
                </a:solidFill>
              </a:rPr>
              <a:t>Place a large piece of tin foil on a lab bench or table</a:t>
            </a:r>
          </a:p>
          <a:p>
            <a:pPr marL="825500" lvl="1" indent="-228600" fontAlgn="base">
              <a:buFont typeface="+mj-lt"/>
              <a:buAutoNum type="alphaLcParenR"/>
            </a:pPr>
            <a:r>
              <a:rPr lang="en-US" sz="1100" dirty="0" smtClean="0">
                <a:solidFill>
                  <a:schemeClr val="bg1"/>
                </a:solidFill>
              </a:rPr>
              <a:t>On top of the tin foil place a line of tin foil on the </a:t>
            </a:r>
          </a:p>
          <a:p>
            <a:pPr marL="825500" lvl="1" indent="-228600" fontAlgn="base">
              <a:buFont typeface="+mj-lt"/>
              <a:buAutoNum type="alphaLcParenR"/>
            </a:pPr>
            <a:r>
              <a:rPr lang="en-US" sz="1100" dirty="0" smtClean="0">
                <a:solidFill>
                  <a:schemeClr val="bg1"/>
                </a:solidFill>
              </a:rPr>
              <a:t>Wrap the tin foil around the vermiculite </a:t>
            </a:r>
          </a:p>
          <a:p>
            <a:pPr marL="342900" indent="-228600" fontAlgn="base">
              <a:buFont typeface="+mj-lt"/>
              <a:buAutoNum type="arabicPeriod"/>
            </a:pPr>
            <a:r>
              <a:rPr lang="en-US" sz="1100" dirty="0" smtClean="0">
                <a:solidFill>
                  <a:schemeClr val="bg1"/>
                </a:solidFill>
              </a:rPr>
              <a:t>Place 3 of the vermiculite foil strips in between the small and big buckets. (Do this for 2 out of the 3 bucket pairs.</a:t>
            </a:r>
          </a:p>
          <a:p>
            <a:pPr marL="342900" indent="-228600" fontAlgn="base">
              <a:buFont typeface="+mj-lt"/>
              <a:buAutoNum type="arabicPeriod"/>
            </a:pPr>
            <a:r>
              <a:rPr lang="en-US" sz="1100" dirty="0" smtClean="0">
                <a:solidFill>
                  <a:schemeClr val="bg1"/>
                </a:solidFill>
              </a:rPr>
              <a:t>On the first bucket with a vermiculite tin strip, wrap the heat tape around the small bucket.</a:t>
            </a:r>
          </a:p>
          <a:p>
            <a:pPr marL="825500" lvl="1" indent="-228600" fontAlgn="base">
              <a:buFont typeface="+mj-lt"/>
              <a:buAutoNum type="alphaLcParenR"/>
            </a:pPr>
            <a:r>
              <a:rPr lang="en-US" sz="1100" dirty="0">
                <a:solidFill>
                  <a:schemeClr val="bg1"/>
                </a:solidFill>
              </a:rPr>
              <a:t>Around the heat tape secure in with the aluminum tape.</a:t>
            </a:r>
          </a:p>
          <a:p>
            <a:pPr marL="342900" indent="-228600" fontAlgn="base">
              <a:buFont typeface="+mj-lt"/>
              <a:buAutoNum type="arabicPeriod"/>
            </a:pPr>
            <a:r>
              <a:rPr lang="en-US" sz="1100" dirty="0" smtClean="0">
                <a:solidFill>
                  <a:schemeClr val="bg1"/>
                </a:solidFill>
              </a:rPr>
              <a:t>Finally layer the compost material in each of the small buckets and place the lid on them</a:t>
            </a:r>
          </a:p>
          <a:p>
            <a:pPr marL="342900" indent="-228600" fontAlgn="base">
              <a:buFont typeface="+mj-lt"/>
              <a:buAutoNum type="arabicPeriod"/>
            </a:pPr>
            <a:r>
              <a:rPr lang="en-US" sz="1100" dirty="0" smtClean="0">
                <a:solidFill>
                  <a:schemeClr val="bg1"/>
                </a:solidFill>
              </a:rPr>
              <a:t>For the first three days of the experiment you an initiation phase is needed to get the compost started.(do not put samples inside of the freezer)</a:t>
            </a:r>
          </a:p>
          <a:p>
            <a:pPr marL="342900" indent="-228600" fontAlgn="base">
              <a:buFont typeface="+mj-lt"/>
              <a:buAutoNum type="arabicPeriod"/>
            </a:pPr>
            <a:r>
              <a:rPr lang="en-US" sz="1100" dirty="0" smtClean="0">
                <a:solidFill>
                  <a:schemeClr val="bg1"/>
                </a:solidFill>
              </a:rPr>
              <a:t>Every week for the rest of the experiment:</a:t>
            </a:r>
          </a:p>
          <a:p>
            <a:pPr marL="825500" lvl="1" indent="-228600" fontAlgn="base">
              <a:buFont typeface="+mj-lt"/>
              <a:buAutoNum type="alphaLcParenR"/>
            </a:pPr>
            <a:r>
              <a:rPr lang="en-US" sz="1100" dirty="0" smtClean="0">
                <a:solidFill>
                  <a:schemeClr val="bg1"/>
                </a:solidFill>
              </a:rPr>
              <a:t>Take samples out of Freezer</a:t>
            </a:r>
          </a:p>
          <a:p>
            <a:pPr marL="825500" lvl="1" indent="-228600" fontAlgn="base">
              <a:buFont typeface="+mj-lt"/>
              <a:buAutoNum type="alphaLcParenR"/>
            </a:pPr>
            <a:r>
              <a:rPr lang="en-US" sz="1100" dirty="0" smtClean="0">
                <a:solidFill>
                  <a:schemeClr val="bg1"/>
                </a:solidFill>
              </a:rPr>
              <a:t>Collect small sub samples from each compost bucket</a:t>
            </a:r>
          </a:p>
          <a:p>
            <a:pPr marL="825500" lvl="1" indent="-228600" fontAlgn="base">
              <a:buFont typeface="+mj-lt"/>
              <a:buAutoNum type="alphaLcParenR"/>
            </a:pPr>
            <a:r>
              <a:rPr lang="en-US" sz="1100" dirty="0" smtClean="0">
                <a:solidFill>
                  <a:schemeClr val="bg1"/>
                </a:solidFill>
              </a:rPr>
              <a:t>Record observations (Qualitative)</a:t>
            </a:r>
          </a:p>
          <a:p>
            <a:pPr marL="825500" lvl="1" indent="-228600" fontAlgn="base">
              <a:buFont typeface="+mj-lt"/>
              <a:buAutoNum type="alphaLcParenR"/>
            </a:pPr>
            <a:r>
              <a:rPr lang="en-US" sz="1100" dirty="0" smtClean="0">
                <a:solidFill>
                  <a:schemeClr val="bg1"/>
                </a:solidFill>
              </a:rPr>
              <a:t>Stir the remaining compost and place then back into the freezer.</a:t>
            </a:r>
          </a:p>
          <a:p>
            <a:pPr marL="825500" lvl="1" indent="-228600" fontAlgn="base">
              <a:buFont typeface="+mj-lt"/>
              <a:buAutoNum type="alphaLcParenR"/>
            </a:pPr>
            <a:r>
              <a:rPr lang="en-US" sz="1100" dirty="0" smtClean="0">
                <a:solidFill>
                  <a:schemeClr val="bg1"/>
                </a:solidFill>
              </a:rPr>
              <a:t>Place the samples into the freezer</a:t>
            </a:r>
          </a:p>
          <a:p>
            <a:pPr marL="825500" lvl="1" indent="-228600" fontAlgn="base">
              <a:buFont typeface="+mj-lt"/>
              <a:buAutoNum type="alphaLcParenR"/>
            </a:pPr>
            <a:r>
              <a:rPr lang="en-US" sz="1100" dirty="0" smtClean="0">
                <a:solidFill>
                  <a:schemeClr val="bg1"/>
                </a:solidFill>
              </a:rPr>
              <a:t>Repeat steps A-E every week for roughly 5 weeks (One repeat every week)</a:t>
            </a:r>
            <a:endParaRPr lang="en-US" sz="1100" dirty="0">
              <a:solidFill>
                <a:schemeClr val="bg1"/>
              </a:solidFill>
            </a:endParaRPr>
          </a:p>
        </p:txBody>
      </p:sp>
    </p:spTree>
    <p:extLst>
      <p:ext uri="{BB962C8B-B14F-4D97-AF65-F5344CB8AC3E}">
        <p14:creationId xmlns:p14="http://schemas.microsoft.com/office/powerpoint/2010/main" val="156619466"/>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51" y="2081600"/>
            <a:ext cx="2089800" cy="759000"/>
          </a:xfrm>
        </p:spPr>
        <p:txBody>
          <a:bodyPr>
            <a:noAutofit/>
          </a:bodyPr>
          <a:lstStyle/>
          <a:p>
            <a:r>
              <a:rPr lang="en-US" sz="2500" b="0" dirty="0" smtClean="0"/>
              <a:t>Procedure</a:t>
            </a:r>
            <a:br>
              <a:rPr lang="en-US" sz="2500" b="0" dirty="0" smtClean="0"/>
            </a:br>
            <a:r>
              <a:rPr lang="en-US" sz="2500" b="0" dirty="0" smtClean="0"/>
              <a:t>(continued)</a:t>
            </a:r>
            <a:endParaRPr lang="en-US" sz="2500" b="0" dirty="0"/>
          </a:p>
        </p:txBody>
      </p:sp>
      <p:sp>
        <p:nvSpPr>
          <p:cNvPr id="4" name="Text Placeholder 2"/>
          <p:cNvSpPr>
            <a:spLocks noGrp="1"/>
          </p:cNvSpPr>
          <p:nvPr>
            <p:ph type="body" idx="1"/>
          </p:nvPr>
        </p:nvSpPr>
        <p:spPr>
          <a:xfrm>
            <a:off x="2822425" y="121837"/>
            <a:ext cx="6081351" cy="4930609"/>
          </a:xfrm>
        </p:spPr>
        <p:txBody>
          <a:bodyPr>
            <a:normAutofit/>
          </a:bodyPr>
          <a:lstStyle/>
          <a:p>
            <a:pPr marL="342900" lvl="0" indent="-228600" fontAlgn="base">
              <a:buFont typeface="+mj-lt"/>
              <a:buAutoNum type="arabicPeriod" startAt="9"/>
            </a:pPr>
            <a:r>
              <a:rPr lang="en-US" sz="1100" dirty="0">
                <a:solidFill>
                  <a:schemeClr val="bg1"/>
                </a:solidFill>
              </a:rPr>
              <a:t>At the end of the experiment take the samples out of the freezer for further testing.</a:t>
            </a:r>
          </a:p>
          <a:p>
            <a:pPr marL="342900" lvl="0" indent="-228600" fontAlgn="base">
              <a:buFont typeface="+mj-lt"/>
              <a:buAutoNum type="arabicPeriod" startAt="9"/>
            </a:pPr>
            <a:r>
              <a:rPr lang="en-US" sz="1100" dirty="0">
                <a:solidFill>
                  <a:schemeClr val="bg1"/>
                </a:solidFill>
              </a:rPr>
              <a:t> To measure moisture content do the following:</a:t>
            </a:r>
          </a:p>
          <a:p>
            <a:pPr marL="825500" lvl="1" indent="-228600" fontAlgn="base">
              <a:buFont typeface="+mj-lt"/>
              <a:buAutoNum type="alphaLcParenR"/>
            </a:pPr>
            <a:r>
              <a:rPr lang="en-US" sz="1100" dirty="0">
                <a:solidFill>
                  <a:schemeClr val="bg1"/>
                </a:solidFill>
              </a:rPr>
              <a:t>Weight all of the samples using a scale. (Record those Weights)</a:t>
            </a:r>
          </a:p>
          <a:p>
            <a:pPr marL="825500" lvl="1" indent="-228600" fontAlgn="base">
              <a:buFont typeface="+mj-lt"/>
              <a:buAutoNum type="alphaLcParenR"/>
            </a:pPr>
            <a:r>
              <a:rPr lang="en-US" sz="1100" dirty="0">
                <a:solidFill>
                  <a:schemeClr val="bg1"/>
                </a:solidFill>
              </a:rPr>
              <a:t>After measuring place all the samples into a tin foil shaped bowl. Then onto a baking sheet.</a:t>
            </a:r>
          </a:p>
          <a:p>
            <a:pPr marL="825500" lvl="1" indent="-228600" fontAlgn="base">
              <a:buFont typeface="+mj-lt"/>
              <a:buAutoNum type="alphaLcParenR"/>
            </a:pPr>
            <a:r>
              <a:rPr lang="en-US" sz="1100" dirty="0">
                <a:solidFill>
                  <a:schemeClr val="bg1"/>
                </a:solidFill>
              </a:rPr>
              <a:t>Put the samples into the oven and bake at 110 degrees Celsius for 12 hours. (This allows the moisture to evaporate and leave the sample)</a:t>
            </a:r>
          </a:p>
          <a:p>
            <a:pPr marL="825500" lvl="1" indent="-228600" fontAlgn="base">
              <a:buFont typeface="+mj-lt"/>
              <a:buAutoNum type="alphaLcParenR"/>
            </a:pPr>
            <a:r>
              <a:rPr lang="en-US" sz="1100" dirty="0">
                <a:solidFill>
                  <a:schemeClr val="bg1"/>
                </a:solidFill>
              </a:rPr>
              <a:t>After baking is complete let them cool and measure the weight difference to get the total percentage of moisture in each sample</a:t>
            </a:r>
          </a:p>
          <a:p>
            <a:pPr marL="342900" lvl="0" indent="-228600" fontAlgn="base">
              <a:buFont typeface="+mj-lt"/>
              <a:buAutoNum type="arabicPeriod" startAt="9"/>
            </a:pPr>
            <a:r>
              <a:rPr lang="en-US" sz="1100" dirty="0">
                <a:solidFill>
                  <a:schemeClr val="bg1"/>
                </a:solidFill>
              </a:rPr>
              <a:t>To measure pH do the following</a:t>
            </a:r>
          </a:p>
          <a:p>
            <a:pPr marL="825500" lvl="1" indent="-228600" fontAlgn="base">
              <a:buFont typeface="+mj-lt"/>
              <a:buAutoNum type="alphaLcParenR"/>
            </a:pPr>
            <a:r>
              <a:rPr lang="en-US" sz="1100" dirty="0">
                <a:solidFill>
                  <a:schemeClr val="bg1"/>
                </a:solidFill>
              </a:rPr>
              <a:t>Weigh out exactly 4 grams of each dried sample into small jars</a:t>
            </a:r>
          </a:p>
          <a:p>
            <a:pPr marL="825500" lvl="1" indent="-228600" fontAlgn="base">
              <a:buFont typeface="+mj-lt"/>
              <a:buAutoNum type="alphaLcParenR"/>
            </a:pPr>
            <a:r>
              <a:rPr lang="en-US" sz="1100" dirty="0">
                <a:solidFill>
                  <a:schemeClr val="bg1"/>
                </a:solidFill>
              </a:rPr>
              <a:t>Accurately measure out 30mL of distilled water to each sample (inside the Jar.</a:t>
            </a:r>
          </a:p>
          <a:p>
            <a:pPr marL="825500" lvl="1" indent="-228600" fontAlgn="base">
              <a:buFont typeface="+mj-lt"/>
              <a:buAutoNum type="alphaLcParenR"/>
            </a:pPr>
            <a:r>
              <a:rPr lang="en-US" sz="1100" dirty="0">
                <a:solidFill>
                  <a:schemeClr val="bg1"/>
                </a:solidFill>
              </a:rPr>
              <a:t>Wait 15 minutes</a:t>
            </a:r>
          </a:p>
          <a:p>
            <a:pPr marL="825500" lvl="1" indent="-228600" fontAlgn="base">
              <a:buFont typeface="+mj-lt"/>
              <a:buAutoNum type="alphaLcParenR"/>
            </a:pPr>
            <a:r>
              <a:rPr lang="en-US" sz="1100" dirty="0">
                <a:solidFill>
                  <a:schemeClr val="bg1"/>
                </a:solidFill>
              </a:rPr>
              <a:t>Measure the pH by using some form of measuring tool for pH </a:t>
            </a:r>
          </a:p>
          <a:p>
            <a:pPr marL="342900" lvl="0" indent="-228600" fontAlgn="base">
              <a:buFont typeface="+mj-lt"/>
              <a:buAutoNum type="arabicPeriod" startAt="9"/>
            </a:pPr>
            <a:r>
              <a:rPr lang="en-US" sz="1100" dirty="0">
                <a:solidFill>
                  <a:schemeClr val="bg1"/>
                </a:solidFill>
              </a:rPr>
              <a:t>To measure the Organic material content do the following:</a:t>
            </a:r>
          </a:p>
          <a:p>
            <a:pPr marL="825500" lvl="1" indent="-228600" fontAlgn="base">
              <a:buFont typeface="+mj-lt"/>
              <a:buAutoNum type="alphaLcParenR"/>
            </a:pPr>
            <a:r>
              <a:rPr lang="en-US" sz="1100" dirty="0">
                <a:solidFill>
                  <a:schemeClr val="bg1"/>
                </a:solidFill>
              </a:rPr>
              <a:t>Using the rest of the dried material measure out exactly 5g and place that into a small beaker with covers on them.</a:t>
            </a:r>
          </a:p>
          <a:p>
            <a:pPr marL="825500" lvl="1" indent="-228600" fontAlgn="base">
              <a:buFont typeface="+mj-lt"/>
              <a:buAutoNum type="alphaLcParenR"/>
            </a:pPr>
            <a:r>
              <a:rPr lang="en-US" sz="1100" dirty="0">
                <a:solidFill>
                  <a:schemeClr val="bg1"/>
                </a:solidFill>
              </a:rPr>
              <a:t>Place then into an ash oven for 4 hours to burn off any organic material (LOI)</a:t>
            </a:r>
          </a:p>
          <a:p>
            <a:pPr marL="825500" lvl="1" indent="-228600" fontAlgn="base">
              <a:buFont typeface="+mj-lt"/>
              <a:buAutoNum type="alphaLcParenR"/>
            </a:pPr>
            <a:r>
              <a:rPr lang="en-US" sz="1100" dirty="0">
                <a:solidFill>
                  <a:schemeClr val="bg1"/>
                </a:solidFill>
              </a:rPr>
              <a:t>To calculate loss of ignition let the samples cool and measure there wait using a scale</a:t>
            </a:r>
          </a:p>
          <a:p>
            <a:pPr marL="825500" lvl="1" indent="-228600" fontAlgn="base">
              <a:buFont typeface="+mj-lt"/>
              <a:buAutoNum type="alphaLcParenR"/>
            </a:pPr>
            <a:r>
              <a:rPr lang="en-US" sz="1100" dirty="0">
                <a:solidFill>
                  <a:schemeClr val="bg1"/>
                </a:solidFill>
              </a:rPr>
              <a:t>Compare the pre weight and post weight </a:t>
            </a:r>
          </a:p>
          <a:p>
            <a:pPr marL="825500" lvl="1" indent="-228600" fontAlgn="base">
              <a:buFont typeface="+mj-lt"/>
              <a:buAutoNum type="alphaLcParenR"/>
            </a:pPr>
            <a:r>
              <a:rPr lang="en-US" sz="1100" dirty="0">
                <a:solidFill>
                  <a:schemeClr val="bg1"/>
                </a:solidFill>
              </a:rPr>
              <a:t>Calculate the LOI using this equation ((Pre-weight-Post weight)/Post-weight*100</a:t>
            </a:r>
          </a:p>
          <a:p>
            <a:pPr marL="342900" indent="-228600">
              <a:buFont typeface="+mj-lt"/>
              <a:buAutoNum type="arabicPeriod" startAt="9"/>
            </a:pPr>
            <a:r>
              <a:rPr lang="en-US" sz="1100" dirty="0">
                <a:solidFill>
                  <a:schemeClr val="bg1"/>
                </a:solidFill>
              </a:rPr>
              <a:t>Finally draw an analysis and start to make conclusions based off of the data</a:t>
            </a:r>
            <a:r>
              <a:rPr lang="en-US" sz="1100" dirty="0" smtClean="0">
                <a:solidFill>
                  <a:schemeClr val="bg1"/>
                </a:solidFill>
              </a:rPr>
              <a:t>.</a:t>
            </a:r>
            <a:endParaRPr lang="en-US" sz="1100" dirty="0">
              <a:solidFill>
                <a:schemeClr val="bg1"/>
              </a:solidFill>
            </a:endParaRPr>
          </a:p>
        </p:txBody>
      </p:sp>
    </p:spTree>
    <p:extLst>
      <p:ext uri="{BB962C8B-B14F-4D97-AF65-F5344CB8AC3E}">
        <p14:creationId xmlns:p14="http://schemas.microsoft.com/office/powerpoint/2010/main" val="739621199"/>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51" y="2081600"/>
            <a:ext cx="2089800" cy="759000"/>
          </a:xfrm>
        </p:spPr>
        <p:txBody>
          <a:bodyPr>
            <a:noAutofit/>
          </a:bodyPr>
          <a:lstStyle/>
          <a:p>
            <a:r>
              <a:rPr lang="en-US" sz="2500" b="0" dirty="0" smtClean="0"/>
              <a:t>Pre-Lab Observations</a:t>
            </a:r>
            <a:endParaRPr lang="en-US" sz="2500" b="0" dirty="0"/>
          </a:p>
        </p:txBody>
      </p:sp>
      <p:sp>
        <p:nvSpPr>
          <p:cNvPr id="5" name="Text Placeholder 2"/>
          <p:cNvSpPr>
            <a:spLocks noGrp="1"/>
          </p:cNvSpPr>
          <p:nvPr>
            <p:ph type="body" idx="1"/>
          </p:nvPr>
        </p:nvSpPr>
        <p:spPr>
          <a:xfrm>
            <a:off x="2797444" y="129986"/>
            <a:ext cx="6222570" cy="4899213"/>
          </a:xfrm>
        </p:spPr>
        <p:txBody>
          <a:bodyPr>
            <a:noAutofit/>
          </a:bodyPr>
          <a:lstStyle/>
          <a:p>
            <a:pPr marL="114300" indent="0">
              <a:lnSpc>
                <a:spcPct val="120000"/>
              </a:lnSpc>
              <a:buNone/>
            </a:pPr>
            <a:r>
              <a:rPr lang="en-US" sz="1000" dirty="0" smtClean="0">
                <a:solidFill>
                  <a:schemeClr val="bg1"/>
                </a:solidFill>
              </a:rPr>
              <a:t>The </a:t>
            </a:r>
            <a:r>
              <a:rPr lang="en-US" sz="1000" dirty="0">
                <a:solidFill>
                  <a:schemeClr val="bg1"/>
                </a:solidFill>
              </a:rPr>
              <a:t>following observations were taken for each material before the lab started</a:t>
            </a:r>
            <a:r>
              <a:rPr lang="en-US" sz="1000" dirty="0" smtClean="0">
                <a:solidFill>
                  <a:schemeClr val="bg1"/>
                </a:solidFill>
              </a:rPr>
              <a:t>.</a:t>
            </a:r>
          </a:p>
          <a:p>
            <a:pPr marL="114300" indent="0">
              <a:lnSpc>
                <a:spcPct val="120000"/>
              </a:lnSpc>
              <a:buNone/>
            </a:pPr>
            <a:endParaRPr lang="en-US" sz="1000" dirty="0">
              <a:solidFill>
                <a:schemeClr val="bg1"/>
              </a:solidFill>
            </a:endParaRPr>
          </a:p>
          <a:p>
            <a:pPr marL="114300" indent="0">
              <a:lnSpc>
                <a:spcPct val="120000"/>
              </a:lnSpc>
              <a:buNone/>
            </a:pPr>
            <a:r>
              <a:rPr lang="en-US" sz="1000" b="1" i="1" u="sng" dirty="0">
                <a:solidFill>
                  <a:schemeClr val="bg1"/>
                </a:solidFill>
              </a:rPr>
              <a:t>Potato: </a:t>
            </a:r>
            <a:r>
              <a:rPr lang="en-US" sz="1000" dirty="0">
                <a:solidFill>
                  <a:schemeClr val="bg1"/>
                </a:solidFill>
              </a:rPr>
              <a:t>Weight: 626.52g</a:t>
            </a:r>
          </a:p>
          <a:p>
            <a:pPr marL="114300" indent="0">
              <a:lnSpc>
                <a:spcPct val="120000"/>
              </a:lnSpc>
              <a:buNone/>
            </a:pPr>
            <a:r>
              <a:rPr lang="en-US" sz="1000" dirty="0">
                <a:solidFill>
                  <a:schemeClr val="bg1"/>
                </a:solidFill>
              </a:rPr>
              <a:t>While preparing the potato for the experiment I noticed that they were filled with moisture. They had a high malleability (</a:t>
            </a:r>
            <a:r>
              <a:rPr lang="en-US" sz="1000" dirty="0" err="1">
                <a:solidFill>
                  <a:schemeClr val="bg1"/>
                </a:solidFill>
              </a:rPr>
              <a:t>reshapability</a:t>
            </a:r>
            <a:r>
              <a:rPr lang="en-US" sz="1000" dirty="0">
                <a:solidFill>
                  <a:schemeClr val="bg1"/>
                </a:solidFill>
              </a:rPr>
              <a:t>) but a low ductility (Stretchiness). The potato also was light beige in the inside with some darker spots a little brownish. The outside was a dark opaque brown with some bruises and attempts to sprout. I also noticed that the texture on the outside was very rough compared to the interior which was smooth and almost squishy</a:t>
            </a:r>
            <a:r>
              <a:rPr lang="en-US" sz="1000" dirty="0" smtClean="0">
                <a:solidFill>
                  <a:schemeClr val="bg1"/>
                </a:solidFill>
              </a:rPr>
              <a:t>.</a:t>
            </a:r>
          </a:p>
          <a:p>
            <a:pPr marL="114300" indent="0">
              <a:lnSpc>
                <a:spcPct val="120000"/>
              </a:lnSpc>
              <a:buNone/>
            </a:pPr>
            <a:endParaRPr lang="en-US" sz="1000" dirty="0">
              <a:solidFill>
                <a:schemeClr val="bg1"/>
              </a:solidFill>
            </a:endParaRPr>
          </a:p>
          <a:p>
            <a:pPr marL="114300" indent="0">
              <a:lnSpc>
                <a:spcPct val="120000"/>
              </a:lnSpc>
              <a:buNone/>
            </a:pPr>
            <a:r>
              <a:rPr lang="en-US" sz="1000" b="1" i="1" u="sng" dirty="0">
                <a:solidFill>
                  <a:schemeClr val="bg1"/>
                </a:solidFill>
              </a:rPr>
              <a:t>Lettuce: </a:t>
            </a:r>
            <a:r>
              <a:rPr lang="en-US" sz="1000" dirty="0">
                <a:solidFill>
                  <a:schemeClr val="bg1"/>
                </a:solidFill>
              </a:rPr>
              <a:t>Weight: 264.28g</a:t>
            </a:r>
          </a:p>
          <a:p>
            <a:pPr marL="114300" indent="0">
              <a:lnSpc>
                <a:spcPct val="120000"/>
              </a:lnSpc>
              <a:buNone/>
            </a:pPr>
            <a:r>
              <a:rPr lang="en-US" sz="1000" dirty="0">
                <a:solidFill>
                  <a:schemeClr val="bg1"/>
                </a:solidFill>
              </a:rPr>
              <a:t>During the preparation I noticed a lot about the lettuce. First of all they were filled with moisture and when cut that moisture would come out a little bit. I also noticed that similar to the potato the pieces of lettuce had a high malleability and a low ductility. The only thing keeping it together was string like cells. I also found that the lettuce was very light weight. The color of the surface of the lettuce varied from light green to some dark browns which indicated that the lettuce was not 100% fresh</a:t>
            </a:r>
            <a:r>
              <a:rPr lang="en-US" sz="1000" dirty="0" smtClean="0">
                <a:solidFill>
                  <a:schemeClr val="bg1"/>
                </a:solidFill>
              </a:rPr>
              <a:t>.</a:t>
            </a:r>
          </a:p>
          <a:p>
            <a:pPr marL="114300" indent="0">
              <a:lnSpc>
                <a:spcPct val="120000"/>
              </a:lnSpc>
              <a:buNone/>
            </a:pPr>
            <a:endParaRPr lang="en-US" sz="1000" dirty="0">
              <a:solidFill>
                <a:schemeClr val="bg1"/>
              </a:solidFill>
            </a:endParaRPr>
          </a:p>
          <a:p>
            <a:pPr marL="114300" indent="0">
              <a:lnSpc>
                <a:spcPct val="120000"/>
              </a:lnSpc>
              <a:buNone/>
            </a:pPr>
            <a:r>
              <a:rPr lang="en-US" sz="1000" b="1" i="1" u="sng" dirty="0">
                <a:solidFill>
                  <a:schemeClr val="bg1"/>
                </a:solidFill>
              </a:rPr>
              <a:t>Leaves: </a:t>
            </a:r>
            <a:r>
              <a:rPr lang="en-US" sz="1000" dirty="0">
                <a:solidFill>
                  <a:schemeClr val="bg1"/>
                </a:solidFill>
              </a:rPr>
              <a:t>Weight: 107.05g</a:t>
            </a:r>
          </a:p>
          <a:p>
            <a:pPr marL="114300" indent="0">
              <a:lnSpc>
                <a:spcPct val="120000"/>
              </a:lnSpc>
              <a:buNone/>
            </a:pPr>
            <a:r>
              <a:rPr lang="en-US" sz="1000" dirty="0">
                <a:solidFill>
                  <a:schemeClr val="bg1"/>
                </a:solidFill>
              </a:rPr>
              <a:t>While preparing the leafs for the experiment I noticed a lot. First of all there were many different types and colors of leafs that I collected. From reds, browns, and greens. Because of when I collected them the moisture levels differed from one </a:t>
            </a:r>
            <a:r>
              <a:rPr lang="en-US" sz="1000" dirty="0" smtClean="0">
                <a:solidFill>
                  <a:schemeClr val="bg1"/>
                </a:solidFill>
              </a:rPr>
              <a:t>another</a:t>
            </a:r>
          </a:p>
        </p:txBody>
      </p:sp>
    </p:spTree>
    <p:extLst>
      <p:ext uri="{BB962C8B-B14F-4D97-AF65-F5344CB8AC3E}">
        <p14:creationId xmlns:p14="http://schemas.microsoft.com/office/powerpoint/2010/main" val="3050041809"/>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51" y="2081600"/>
            <a:ext cx="2089800" cy="759000"/>
          </a:xfrm>
        </p:spPr>
        <p:txBody>
          <a:bodyPr>
            <a:noAutofit/>
          </a:bodyPr>
          <a:lstStyle/>
          <a:p>
            <a:r>
              <a:rPr lang="en-US" sz="2500" b="0" dirty="0" smtClean="0"/>
              <a:t>Pre-Lab Observations</a:t>
            </a:r>
            <a:endParaRPr lang="en-US" sz="2500" b="0" dirty="0"/>
          </a:p>
        </p:txBody>
      </p:sp>
      <p:sp>
        <p:nvSpPr>
          <p:cNvPr id="5" name="Text Placeholder 2"/>
          <p:cNvSpPr>
            <a:spLocks noGrp="1"/>
          </p:cNvSpPr>
          <p:nvPr>
            <p:ph type="body" idx="1"/>
          </p:nvPr>
        </p:nvSpPr>
        <p:spPr>
          <a:xfrm>
            <a:off x="2797444" y="129986"/>
            <a:ext cx="6222570" cy="4899213"/>
          </a:xfrm>
        </p:spPr>
        <p:txBody>
          <a:bodyPr>
            <a:noAutofit/>
          </a:bodyPr>
          <a:lstStyle/>
          <a:p>
            <a:pPr marL="114300" indent="0">
              <a:lnSpc>
                <a:spcPct val="120000"/>
              </a:lnSpc>
              <a:buNone/>
            </a:pPr>
            <a:r>
              <a:rPr lang="en-US" sz="1000" b="1" i="1" u="sng" dirty="0" smtClean="0">
                <a:solidFill>
                  <a:schemeClr val="bg1"/>
                </a:solidFill>
              </a:rPr>
              <a:t>Soil</a:t>
            </a:r>
            <a:r>
              <a:rPr lang="en-US" sz="1000" b="1" i="1" u="sng" dirty="0">
                <a:solidFill>
                  <a:schemeClr val="bg1"/>
                </a:solidFill>
              </a:rPr>
              <a:t>: </a:t>
            </a:r>
            <a:r>
              <a:rPr lang="en-US" sz="1000" dirty="0">
                <a:solidFill>
                  <a:schemeClr val="bg1"/>
                </a:solidFill>
              </a:rPr>
              <a:t>Weight: 113.54g</a:t>
            </a:r>
          </a:p>
          <a:p>
            <a:pPr marL="114300" indent="0">
              <a:lnSpc>
                <a:spcPct val="120000"/>
              </a:lnSpc>
              <a:buNone/>
            </a:pPr>
            <a:r>
              <a:rPr lang="en-US" sz="1000" dirty="0">
                <a:solidFill>
                  <a:schemeClr val="bg1"/>
                </a:solidFill>
              </a:rPr>
              <a:t>During the preparation phase of this project I noticed a lot of key details about the soil. First of all there was white rock like structures within the soil. As well as small bits of roots. </a:t>
            </a:r>
            <a:endParaRPr lang="en-US" sz="1000" dirty="0" smtClean="0">
              <a:solidFill>
                <a:schemeClr val="bg1"/>
              </a:solidFill>
            </a:endParaRPr>
          </a:p>
          <a:p>
            <a:pPr marL="114300" indent="0">
              <a:lnSpc>
                <a:spcPct val="120000"/>
              </a:lnSpc>
              <a:buNone/>
            </a:pPr>
            <a:endParaRPr lang="en-US" sz="1000" dirty="0">
              <a:solidFill>
                <a:schemeClr val="bg1"/>
              </a:solidFill>
            </a:endParaRPr>
          </a:p>
          <a:p>
            <a:pPr marL="114300" indent="0">
              <a:lnSpc>
                <a:spcPct val="120000"/>
              </a:lnSpc>
              <a:buNone/>
            </a:pPr>
            <a:r>
              <a:rPr lang="en-US" sz="1000" b="1" i="1" u="sng" dirty="0">
                <a:solidFill>
                  <a:schemeClr val="bg1"/>
                </a:solidFill>
              </a:rPr>
              <a:t>Twigs  </a:t>
            </a:r>
            <a:r>
              <a:rPr lang="en-US" sz="1000" dirty="0">
                <a:solidFill>
                  <a:schemeClr val="bg1"/>
                </a:solidFill>
              </a:rPr>
              <a:t>Weight:148.9g</a:t>
            </a:r>
          </a:p>
          <a:p>
            <a:pPr marL="114300" indent="0">
              <a:lnSpc>
                <a:spcPct val="120000"/>
              </a:lnSpc>
              <a:buNone/>
            </a:pPr>
            <a:r>
              <a:rPr lang="en-US" sz="1000" dirty="0">
                <a:solidFill>
                  <a:schemeClr val="bg1"/>
                </a:solidFill>
              </a:rPr>
              <a:t>While preparing the twigs for the experiment there was a lot to notice. First of all the texture of the twigs were rough with dome of the small parts of the twigs having small amounts of rotting bark. They were easily flexible with little effort for the materials to break. Moisture content inside was overall very low compared to the other organic material</a:t>
            </a:r>
            <a:r>
              <a:rPr lang="en-US" sz="1000" dirty="0" smtClean="0">
                <a:solidFill>
                  <a:schemeClr val="bg1"/>
                </a:solidFill>
              </a:rPr>
              <a:t>.</a:t>
            </a:r>
          </a:p>
          <a:p>
            <a:pPr marL="114300" indent="0">
              <a:lnSpc>
                <a:spcPct val="120000"/>
              </a:lnSpc>
              <a:buNone/>
            </a:pPr>
            <a:endParaRPr lang="en-US" sz="1000" dirty="0">
              <a:solidFill>
                <a:schemeClr val="bg1"/>
              </a:solidFill>
            </a:endParaRPr>
          </a:p>
          <a:p>
            <a:pPr marL="114300" indent="0">
              <a:lnSpc>
                <a:spcPct val="120000"/>
              </a:lnSpc>
              <a:buNone/>
            </a:pPr>
            <a:r>
              <a:rPr lang="en-US" sz="1000" b="1" i="1" u="sng" dirty="0">
                <a:solidFill>
                  <a:schemeClr val="bg1"/>
                </a:solidFill>
              </a:rPr>
              <a:t>Banana</a:t>
            </a:r>
            <a:r>
              <a:rPr lang="en-US" sz="1000" dirty="0">
                <a:solidFill>
                  <a:schemeClr val="bg1"/>
                </a:solidFill>
              </a:rPr>
              <a:t> Weight: 450.42g</a:t>
            </a:r>
          </a:p>
          <a:p>
            <a:pPr marL="114300" indent="0">
              <a:lnSpc>
                <a:spcPct val="120000"/>
              </a:lnSpc>
              <a:buNone/>
            </a:pPr>
            <a:r>
              <a:rPr lang="en-US" sz="1000" dirty="0">
                <a:solidFill>
                  <a:schemeClr val="bg1"/>
                </a:solidFill>
              </a:rPr>
              <a:t>An opaque yellowish surface with small bits of black in the center. The texture was very moist and mush and more rough and the ends. With a high malleability and a low ductility. </a:t>
            </a:r>
            <a:endParaRPr lang="en-US" sz="1000" dirty="0" smtClean="0">
              <a:solidFill>
                <a:schemeClr val="bg1"/>
              </a:solidFill>
            </a:endParaRPr>
          </a:p>
          <a:p>
            <a:pPr marL="114300" indent="0">
              <a:lnSpc>
                <a:spcPct val="120000"/>
              </a:lnSpc>
              <a:buNone/>
            </a:pPr>
            <a:endParaRPr lang="en-US" sz="1000" dirty="0">
              <a:solidFill>
                <a:schemeClr val="bg1"/>
              </a:solidFill>
            </a:endParaRPr>
          </a:p>
          <a:p>
            <a:pPr marL="114300" indent="0">
              <a:lnSpc>
                <a:spcPct val="120000"/>
              </a:lnSpc>
              <a:buNone/>
            </a:pPr>
            <a:r>
              <a:rPr lang="en-US" sz="1000" b="1" dirty="0">
                <a:solidFill>
                  <a:schemeClr val="bg1"/>
                </a:solidFill>
              </a:rPr>
              <a:t>Weight of all materials combine: </a:t>
            </a:r>
            <a:r>
              <a:rPr lang="en-US" sz="1000" b="1" dirty="0" smtClean="0">
                <a:solidFill>
                  <a:schemeClr val="bg1"/>
                </a:solidFill>
              </a:rPr>
              <a:t>1,710.71g      Weight </a:t>
            </a:r>
            <a:r>
              <a:rPr lang="en-US" sz="1000" b="1" dirty="0">
                <a:solidFill>
                  <a:schemeClr val="bg1"/>
                </a:solidFill>
              </a:rPr>
              <a:t>of materials in each bucket: 513.213g</a:t>
            </a:r>
            <a:endParaRPr lang="en-US" sz="1000" dirty="0">
              <a:solidFill>
                <a:schemeClr val="bg1"/>
              </a:solidFill>
            </a:endParaRPr>
          </a:p>
          <a:p>
            <a:pPr marL="114300" indent="0">
              <a:buNone/>
            </a:pPr>
            <a:endParaRPr lang="en-US" sz="900" dirty="0"/>
          </a:p>
        </p:txBody>
      </p:sp>
    </p:spTree>
    <p:extLst>
      <p:ext uri="{BB962C8B-B14F-4D97-AF65-F5344CB8AC3E}">
        <p14:creationId xmlns:p14="http://schemas.microsoft.com/office/powerpoint/2010/main" val="3428634882"/>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1"/>
          <p:cNvSpPr txBox="1">
            <a:spLocks noGrp="1"/>
          </p:cNvSpPr>
          <p:nvPr>
            <p:ph type="title"/>
          </p:nvPr>
        </p:nvSpPr>
        <p:spPr>
          <a:xfrm>
            <a:off x="1128750" y="394200"/>
            <a:ext cx="6886500" cy="1412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smtClean="0">
                <a:solidFill>
                  <a:schemeClr val="dk1"/>
                </a:solidFill>
              </a:rPr>
              <a:t>Abstract</a:t>
            </a:r>
            <a:endParaRPr dirty="0">
              <a:solidFill>
                <a:schemeClr val="dk1"/>
              </a:solidFill>
            </a:endParaRPr>
          </a:p>
        </p:txBody>
      </p:sp>
      <p:sp>
        <p:nvSpPr>
          <p:cNvPr id="236" name="Google Shape;236;p21"/>
          <p:cNvSpPr txBox="1">
            <a:spLocks noGrp="1"/>
          </p:cNvSpPr>
          <p:nvPr>
            <p:ph type="body" idx="1"/>
          </p:nvPr>
        </p:nvSpPr>
        <p:spPr>
          <a:xfrm>
            <a:off x="1128750" y="2225463"/>
            <a:ext cx="6886500" cy="2197200"/>
          </a:xfrm>
          <a:prstGeom prst="rect">
            <a:avLst/>
          </a:prstGeom>
        </p:spPr>
        <p:txBody>
          <a:bodyPr spcFirstLastPara="1" wrap="square" lIns="91425" tIns="91425" rIns="91425" bIns="91425" anchor="t" anchorCtr="0">
            <a:normAutofit fontScale="92500" lnSpcReduction="10000"/>
          </a:bodyPr>
          <a:lstStyle/>
          <a:p>
            <a:pPr marL="0" indent="0">
              <a:spcAft>
                <a:spcPts val="1600"/>
              </a:spcAft>
              <a:buNone/>
            </a:pPr>
            <a:r>
              <a:rPr lang="en-US" dirty="0"/>
              <a:t>This project explores the optimization of cost and function of an electric composter. This project aims to address the large scale environmental issue of organic waste ending up in landfills and a healthy solution for our planet. It also discusses the issues of electric composting and making an invention that can accomplish successful composting in short periods of time. This preliminary invention experiments with different insulation methods. Future versions would use solar powered heating instead of conventional energy sources.</a:t>
            </a:r>
          </a:p>
          <a:p>
            <a:pPr marL="0" lvl="0" indent="0" algn="ctr" rtl="0">
              <a:spcBef>
                <a:spcPts val="0"/>
              </a:spcBef>
              <a:spcAft>
                <a:spcPts val="1600"/>
              </a:spcAft>
              <a:buNone/>
            </a:pPr>
            <a:endParaRPr dirty="0">
              <a:solidFill>
                <a:schemeClr val="lt2"/>
              </a:solidFill>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033" y="0"/>
            <a:ext cx="4409729" cy="1246449"/>
          </a:xfrm>
        </p:spPr>
        <p:txBody>
          <a:bodyPr>
            <a:normAutofit fontScale="90000"/>
          </a:bodyPr>
          <a:lstStyle/>
          <a:p>
            <a:r>
              <a:rPr lang="en-US" i="1" u="sng" dirty="0">
                <a:solidFill>
                  <a:schemeClr val="tx1"/>
                </a:solidFill>
              </a:rPr>
              <a:t>Observations During the Lab</a:t>
            </a:r>
            <a:endParaRPr lang="en-US" dirty="0">
              <a:solidFill>
                <a:schemeClr val="tx1"/>
              </a:solidFill>
            </a:endParaRPr>
          </a:p>
        </p:txBody>
      </p:sp>
      <p:sp>
        <p:nvSpPr>
          <p:cNvPr id="6" name="Text Placeholder 5"/>
          <p:cNvSpPr>
            <a:spLocks noGrp="1"/>
          </p:cNvSpPr>
          <p:nvPr>
            <p:ph type="body" idx="1"/>
          </p:nvPr>
        </p:nvSpPr>
        <p:spPr>
          <a:xfrm>
            <a:off x="4962872" y="965555"/>
            <a:ext cx="3855900" cy="4033800"/>
          </a:xfrm>
        </p:spPr>
        <p:txBody>
          <a:bodyPr>
            <a:normAutofit fontScale="77500" lnSpcReduction="20000"/>
          </a:bodyPr>
          <a:lstStyle/>
          <a:p>
            <a:pPr marL="127000" indent="0">
              <a:buNone/>
            </a:pPr>
            <a:r>
              <a:rPr lang="en-US" b="1" i="1" u="sng" dirty="0"/>
              <a:t>Sample #1 (Invention)</a:t>
            </a:r>
            <a:endParaRPr lang="en-US" dirty="0"/>
          </a:p>
          <a:p>
            <a:pPr marL="127000" indent="0">
              <a:buNone/>
            </a:pPr>
            <a:r>
              <a:rPr lang="en-US" dirty="0"/>
              <a:t>During this experiment there were a lot of outstanding features about this sample. First of all the compost bin got to temperatures up to 54 degrees Celsius inside of a freezer with a temperature of minus 10. Even when the bin was taken out of the freezer the heat was still hotter than the room and radiated the heat around the bucket. I was really surprised to see how successful the insulation and the heating tape performed. Secondly there were large amounts of ice around the tin foil rapped vermiculite. This was due to the hot climate in the center of the bucket, eventually evaporating the material then freezing in the insulation layers. This caused the outside of the bucket to be cold but the inside very hot. Thirdly the compost was very dry with the moisture content being just below 20% percent. The material felt crunchy and very dry. Finally I noticed on the thermal imaging that there were cold spots near the exposed parts of the bucket. This was due to areas with less insulation such as the bottom.</a:t>
            </a:r>
          </a:p>
          <a:p>
            <a:endParaRPr lang="en-US" dirty="0"/>
          </a:p>
        </p:txBody>
      </p:sp>
      <p:pic>
        <p:nvPicPr>
          <p:cNvPr id="5122" name="Picture 2" descr="T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639" y="2601557"/>
            <a:ext cx="2905296" cy="2178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49005" y="1120169"/>
            <a:ext cx="2776242" cy="2081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303" y="3549112"/>
            <a:ext cx="2125217" cy="1594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04979101"/>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lnSpcReduction="10000"/>
          </a:bodyPr>
          <a:lstStyle/>
          <a:p>
            <a:pPr marL="127000" indent="0">
              <a:buNone/>
            </a:pPr>
            <a:r>
              <a:rPr lang="en-US" b="1" i="1" u="sng" dirty="0"/>
              <a:t>Sample #2 (Freezer sample)</a:t>
            </a:r>
            <a:endParaRPr lang="en-US" dirty="0"/>
          </a:p>
          <a:p>
            <a:pPr marL="127000" indent="0">
              <a:buNone/>
            </a:pPr>
            <a:r>
              <a:rPr lang="en-US" dirty="0"/>
              <a:t>Through the process of decomposition there was a lot to notice about this sample. First of all this sample stayed frozen the entire experiment roughly the same temperature the freezer was set to. There were very large amounts of moisture inside of the bucket which allowed small amounts of material to decompose. Overall this sample did not smell and smelled relatively sweet (good sign). Finally there were signs of little to no signs of aerobic bacteria because of the lack of decomposition.</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254" y="3361316"/>
            <a:ext cx="2369124" cy="1776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38933" y="715507"/>
            <a:ext cx="2985764" cy="2238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148" name="Picture 4" descr="T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1571" y="2520816"/>
            <a:ext cx="2809878" cy="2107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095683309"/>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a:bodyPr>
          <a:lstStyle/>
          <a:p>
            <a:pPr marL="127000" indent="0">
              <a:buNone/>
            </a:pPr>
            <a:r>
              <a:rPr lang="en-US" b="1" i="1" u="sng" dirty="0"/>
              <a:t>Sample #3 (Room temperature)</a:t>
            </a:r>
            <a:endParaRPr lang="en-US" dirty="0"/>
          </a:p>
          <a:p>
            <a:pPr marL="127000" indent="0">
              <a:buNone/>
            </a:pPr>
            <a:r>
              <a:rPr lang="en-US" dirty="0"/>
              <a:t>During this experiment there were a lot of outstanding features about this sample. First of all there were large amounts of mold on the top layer of the compost. Mold is an off branch of fungi so this was a good sign that microorganisms were taking over the bin. This compost bucket smelled relatively good and had a large stench of banana. Throughout the experiment this sample retained its moisture content and provided a great feeding ground for aerobic bacteria. Finally this sample was very warm reaching temperatures of 20°C.</a:t>
            </a:r>
          </a:p>
          <a:p>
            <a:endParaRPr lang="en-US" dirty="0"/>
          </a:p>
        </p:txBody>
      </p:sp>
      <p:pic>
        <p:nvPicPr>
          <p:cNvPr id="7170" name="Picture 2" descr="T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1588" y="2781600"/>
            <a:ext cx="2699116" cy="2024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17056" y="661706"/>
            <a:ext cx="3193618" cy="239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258" y="3370034"/>
            <a:ext cx="2380188" cy="1785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41565368"/>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549" y="2430312"/>
            <a:ext cx="2089800" cy="759000"/>
          </a:xfrm>
        </p:spPr>
        <p:txBody>
          <a:bodyPr/>
          <a:lstStyle/>
          <a:p>
            <a:r>
              <a:rPr lang="en-US" dirty="0" smtClean="0"/>
              <a:t>Graph: pH</a:t>
            </a:r>
            <a:endParaRPr lang="en-US" dirty="0"/>
          </a:p>
        </p:txBody>
      </p:sp>
      <p:sp>
        <p:nvSpPr>
          <p:cNvPr id="5" name="Text Placeholder 4"/>
          <p:cNvSpPr>
            <a:spLocks noGrp="1"/>
          </p:cNvSpPr>
          <p:nvPr>
            <p:ph type="body" idx="1"/>
          </p:nvPr>
        </p:nvSpPr>
        <p:spPr>
          <a:xfrm>
            <a:off x="297051" y="3111730"/>
            <a:ext cx="2089800" cy="1615253"/>
          </a:xfrm>
        </p:spPr>
        <p:txBody>
          <a:bodyPr/>
          <a:lstStyle/>
          <a:p>
            <a:pPr marL="139700" indent="0">
              <a:buNone/>
            </a:pPr>
            <a:r>
              <a:rPr lang="en-US" dirty="0" smtClean="0"/>
              <a:t>The following graph to the right shows the pH of each </a:t>
            </a:r>
            <a:r>
              <a:rPr lang="en-US" dirty="0"/>
              <a:t>s</a:t>
            </a:r>
            <a:r>
              <a:rPr lang="en-US" dirty="0" smtClean="0"/>
              <a:t>ample over the coarse of the experiment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081279038"/>
              </p:ext>
            </p:extLst>
          </p:nvPr>
        </p:nvGraphicFramePr>
        <p:xfrm>
          <a:off x="2719381" y="391886"/>
          <a:ext cx="6486497" cy="4103759"/>
        </p:xfrm>
        <a:graphic>
          <a:graphicData uri="http://schemas.openxmlformats.org/presentationml/2006/ole">
            <mc:AlternateContent xmlns:mc="http://schemas.openxmlformats.org/markup-compatibility/2006">
              <mc:Choice xmlns:v="urn:schemas-microsoft-com:vml" Requires="v">
                <p:oleObj spid="_x0000_s1043" name="Worksheet" r:id="rId4" imgW="7406905" imgH="4686124" progId="Excel.Sheet.12">
                  <p:embed/>
                </p:oleObj>
              </mc:Choice>
              <mc:Fallback>
                <p:oleObj name="Worksheet" r:id="rId4" imgW="7406905" imgH="4686124" progId="Excel.Shee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381" y="391886"/>
                        <a:ext cx="6486497" cy="410375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11120535"/>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50" y="2546549"/>
            <a:ext cx="2089800" cy="759000"/>
          </a:xfrm>
        </p:spPr>
        <p:txBody>
          <a:bodyPr/>
          <a:lstStyle/>
          <a:p>
            <a:r>
              <a:rPr lang="en-US" dirty="0" smtClean="0"/>
              <a:t>Graph: Moisture Content</a:t>
            </a:r>
            <a:endParaRPr lang="en-US" dirty="0"/>
          </a:p>
        </p:txBody>
      </p:sp>
      <p:sp>
        <p:nvSpPr>
          <p:cNvPr id="3" name="Text Placeholder 2"/>
          <p:cNvSpPr>
            <a:spLocks noGrp="1"/>
          </p:cNvSpPr>
          <p:nvPr>
            <p:ph type="body" idx="1"/>
          </p:nvPr>
        </p:nvSpPr>
        <p:spPr>
          <a:xfrm>
            <a:off x="273803" y="3328706"/>
            <a:ext cx="2089800" cy="1282040"/>
          </a:xfrm>
        </p:spPr>
        <p:txBody>
          <a:bodyPr/>
          <a:lstStyle/>
          <a:p>
            <a:pPr marL="139700" indent="0">
              <a:buNone/>
            </a:pPr>
            <a:r>
              <a:rPr lang="en-US" dirty="0" smtClean="0"/>
              <a:t>The graph to the right shows the moisture content of each sample over the experiment.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67482516"/>
              </p:ext>
            </p:extLst>
          </p:nvPr>
        </p:nvGraphicFramePr>
        <p:xfrm>
          <a:off x="2690103" y="515639"/>
          <a:ext cx="6453897" cy="4083134"/>
        </p:xfrm>
        <a:graphic>
          <a:graphicData uri="http://schemas.openxmlformats.org/presentationml/2006/ole">
            <mc:AlternateContent xmlns:mc="http://schemas.openxmlformats.org/markup-compatibility/2006">
              <mc:Choice xmlns:v="urn:schemas-microsoft-com:vml" Requires="v">
                <p:oleObj spid="_x0000_s3092" name="Worksheet" r:id="rId4" imgW="7406905" imgH="4686124" progId="Excel.Sheet.12">
                  <p:embed/>
                </p:oleObj>
              </mc:Choice>
              <mc:Fallback>
                <p:oleObj name="Worksheet" r:id="rId4" imgW="7406905" imgH="4686124" progId="Excel.Shee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103" y="515639"/>
                        <a:ext cx="6453897" cy="408313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7180684"/>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46" y="2616291"/>
            <a:ext cx="2089800" cy="759000"/>
          </a:xfrm>
        </p:spPr>
        <p:txBody>
          <a:bodyPr/>
          <a:lstStyle/>
          <a:p>
            <a:r>
              <a:rPr lang="en-US" dirty="0" smtClean="0"/>
              <a:t>Graphs: Organic Material %</a:t>
            </a:r>
            <a:endParaRPr lang="en-US" dirty="0"/>
          </a:p>
        </p:txBody>
      </p:sp>
      <p:sp>
        <p:nvSpPr>
          <p:cNvPr id="3" name="Text Placeholder 2"/>
          <p:cNvSpPr>
            <a:spLocks noGrp="1"/>
          </p:cNvSpPr>
          <p:nvPr>
            <p:ph type="body" idx="1"/>
          </p:nvPr>
        </p:nvSpPr>
        <p:spPr>
          <a:xfrm>
            <a:off x="297051" y="3313207"/>
            <a:ext cx="2089800" cy="1553260"/>
          </a:xfrm>
        </p:spPr>
        <p:txBody>
          <a:bodyPr/>
          <a:lstStyle/>
          <a:p>
            <a:pPr marL="139700" indent="0">
              <a:buNone/>
            </a:pPr>
            <a:r>
              <a:rPr lang="en-US" dirty="0" smtClean="0"/>
              <a:t>The graph to the right shows Organic Material % over the coarse of the experiment.</a:t>
            </a:r>
            <a:endParaRPr lang="en-US" dirty="0"/>
          </a:p>
        </p:txBody>
      </p:sp>
      <p:graphicFrame>
        <p:nvGraphicFramePr>
          <p:cNvPr id="15" name="Chart 14"/>
          <p:cNvGraphicFramePr>
            <a:graphicFrameLocks/>
          </p:cNvGraphicFramePr>
          <p:nvPr>
            <p:extLst>
              <p:ext uri="{D42A27DB-BD31-4B8C-83A1-F6EECF244321}">
                <p14:modId xmlns:p14="http://schemas.microsoft.com/office/powerpoint/2010/main" val="3966574541"/>
              </p:ext>
            </p:extLst>
          </p:nvPr>
        </p:nvGraphicFramePr>
        <p:xfrm>
          <a:off x="2719824" y="494428"/>
          <a:ext cx="6424176" cy="3953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6110749"/>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46" y="2616291"/>
            <a:ext cx="2089800" cy="759000"/>
          </a:xfrm>
        </p:spPr>
        <p:txBody>
          <a:bodyPr/>
          <a:lstStyle/>
          <a:p>
            <a:r>
              <a:rPr lang="en-US" dirty="0" smtClean="0"/>
              <a:t>Sources of Error</a:t>
            </a:r>
            <a:endParaRPr lang="en-US" dirty="0"/>
          </a:p>
        </p:txBody>
      </p:sp>
      <p:sp>
        <p:nvSpPr>
          <p:cNvPr id="7" name="Google Shape;360;p33"/>
          <p:cNvSpPr txBox="1">
            <a:spLocks noGrp="1"/>
          </p:cNvSpPr>
          <p:nvPr>
            <p:ph type="body" idx="1"/>
          </p:nvPr>
        </p:nvSpPr>
        <p:spPr>
          <a:xfrm>
            <a:off x="2791429" y="619932"/>
            <a:ext cx="6205337" cy="4316278"/>
          </a:xfrm>
          <a:prstGeom prst="rect">
            <a:avLst/>
          </a:prstGeom>
        </p:spPr>
        <p:txBody>
          <a:bodyPr spcFirstLastPara="1" wrap="square" lIns="91425" tIns="91425" rIns="91425" bIns="91425" anchor="t" anchorCtr="0">
            <a:normAutofit fontScale="25000" lnSpcReduction="20000"/>
          </a:bodyPr>
          <a:lstStyle/>
          <a:p>
            <a:pPr marL="114300" indent="0">
              <a:buNone/>
            </a:pPr>
            <a:r>
              <a:rPr lang="en-US" sz="5400" dirty="0" smtClean="0">
                <a:solidFill>
                  <a:schemeClr val="bg1"/>
                </a:solidFill>
              </a:rPr>
              <a:t>During </a:t>
            </a:r>
            <a:r>
              <a:rPr lang="en-US" sz="5400" dirty="0">
                <a:solidFill>
                  <a:schemeClr val="bg1"/>
                </a:solidFill>
              </a:rPr>
              <a:t>an experiment there are many aspects of the project that can go wrong. With my project there was </a:t>
            </a:r>
            <a:r>
              <a:rPr lang="en-US" sz="5400" dirty="0" smtClean="0">
                <a:solidFill>
                  <a:schemeClr val="bg1"/>
                </a:solidFill>
              </a:rPr>
              <a:t>no exception</a:t>
            </a:r>
            <a:r>
              <a:rPr lang="en-US" sz="5400" dirty="0">
                <a:solidFill>
                  <a:schemeClr val="bg1"/>
                </a:solidFill>
              </a:rPr>
              <a:t>.</a:t>
            </a:r>
          </a:p>
          <a:p>
            <a:pPr marL="114300" indent="0">
              <a:buNone/>
            </a:pPr>
            <a:endParaRPr lang="en-US" sz="5400" dirty="0" smtClean="0">
              <a:solidFill>
                <a:schemeClr val="bg1"/>
              </a:solidFill>
            </a:endParaRPr>
          </a:p>
          <a:p>
            <a:pPr marL="114300" indent="0">
              <a:buNone/>
            </a:pPr>
            <a:r>
              <a:rPr lang="en-US" sz="5400" dirty="0" smtClean="0">
                <a:solidFill>
                  <a:schemeClr val="bg1"/>
                </a:solidFill>
              </a:rPr>
              <a:t>Firstly </a:t>
            </a:r>
            <a:r>
              <a:rPr lang="en-US" sz="5400" dirty="0">
                <a:solidFill>
                  <a:schemeClr val="bg1"/>
                </a:solidFill>
              </a:rPr>
              <a:t>of all the amount of organic material in each compost bucket. This could have impacted how fast the material decomposed and well as weighed the results. Secondly the climate of each bucket. During the experiment the organic material had to be stirred every week. During this time period it also gave the buckets time to get warmer. The amount of time that each bucket could have varied by a few seconds but that could allow more heat to be trapped inside of the compost.</a:t>
            </a:r>
          </a:p>
          <a:p>
            <a:pPr marL="114300" indent="0">
              <a:buNone/>
            </a:pPr>
            <a:endParaRPr lang="en-US" sz="5400" dirty="0" smtClean="0">
              <a:solidFill>
                <a:schemeClr val="bg1"/>
              </a:solidFill>
            </a:endParaRPr>
          </a:p>
          <a:p>
            <a:pPr marL="114300" indent="0">
              <a:buNone/>
            </a:pPr>
            <a:r>
              <a:rPr lang="en-US" sz="5400" dirty="0" smtClean="0">
                <a:solidFill>
                  <a:schemeClr val="bg1"/>
                </a:solidFill>
              </a:rPr>
              <a:t>Any </a:t>
            </a:r>
            <a:r>
              <a:rPr lang="en-US" sz="5400" dirty="0">
                <a:solidFill>
                  <a:schemeClr val="bg1"/>
                </a:solidFill>
              </a:rPr>
              <a:t>failure with the measuring equipment also could have negatively changed the results. Some examples of this during the experiment is the incorrect calibration of the pH meter. On sample #1 T2 the pre weight was smaller than the post weight. Because of this I made the inference to raise the number by ten to insure that the results were accurate based off of the data I received.</a:t>
            </a:r>
            <a:r>
              <a:rPr lang="en-US" sz="5400" b="1" i="1" u="sng" dirty="0">
                <a:solidFill>
                  <a:schemeClr val="bg1"/>
                </a:solidFill>
              </a:rPr>
              <a:t> </a:t>
            </a:r>
            <a:endParaRPr dirty="0">
              <a:solidFill>
                <a:schemeClr val="bg1"/>
              </a:solidFill>
            </a:endParaRPr>
          </a:p>
        </p:txBody>
      </p:sp>
    </p:spTree>
    <p:extLst>
      <p:ext uri="{BB962C8B-B14F-4D97-AF65-F5344CB8AC3E}">
        <p14:creationId xmlns:p14="http://schemas.microsoft.com/office/powerpoint/2010/main" val="4002393741"/>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46" y="2616291"/>
            <a:ext cx="2089800" cy="759000"/>
          </a:xfrm>
        </p:spPr>
        <p:txBody>
          <a:bodyPr/>
          <a:lstStyle/>
          <a:p>
            <a:r>
              <a:rPr lang="en-US" dirty="0" smtClean="0"/>
              <a:t>Analysis</a:t>
            </a:r>
            <a:endParaRPr lang="en-US" dirty="0"/>
          </a:p>
        </p:txBody>
      </p:sp>
      <p:sp>
        <p:nvSpPr>
          <p:cNvPr id="5" name="Text Placeholder 2"/>
          <p:cNvSpPr>
            <a:spLocks noGrp="1"/>
          </p:cNvSpPr>
          <p:nvPr>
            <p:ph type="body" idx="1"/>
          </p:nvPr>
        </p:nvSpPr>
        <p:spPr>
          <a:xfrm>
            <a:off x="2836190" y="224725"/>
            <a:ext cx="5996110" cy="4835472"/>
          </a:xfrm>
        </p:spPr>
        <p:txBody>
          <a:bodyPr>
            <a:normAutofit/>
          </a:bodyPr>
          <a:lstStyle/>
          <a:p>
            <a:pPr marL="114300" indent="0">
              <a:buNone/>
            </a:pPr>
            <a:r>
              <a:rPr lang="en-US" sz="1000" dirty="0">
                <a:solidFill>
                  <a:schemeClr val="bg1"/>
                </a:solidFill>
              </a:rPr>
              <a:t>There was a lot that I learned about during this experiment. Down below are the results of how effective the organic material decomposed over the experiment and are listed from most effective to the least </a:t>
            </a:r>
            <a:r>
              <a:rPr lang="en-US" sz="1000" dirty="0" smtClean="0">
                <a:solidFill>
                  <a:schemeClr val="bg1"/>
                </a:solidFill>
              </a:rPr>
              <a:t>effective.</a:t>
            </a:r>
          </a:p>
          <a:p>
            <a:pPr marL="114300" indent="0">
              <a:buNone/>
            </a:pPr>
            <a:endParaRPr lang="en-US" sz="1000" dirty="0">
              <a:solidFill>
                <a:schemeClr val="bg1"/>
              </a:solidFill>
            </a:endParaRPr>
          </a:p>
          <a:p>
            <a:pPr marL="114300" indent="0">
              <a:buNone/>
            </a:pPr>
            <a:endParaRPr lang="en-US" sz="1000" dirty="0" smtClean="0">
              <a:solidFill>
                <a:schemeClr val="bg1"/>
              </a:solidFill>
            </a:endParaRPr>
          </a:p>
          <a:p>
            <a:pPr marL="114300" indent="0">
              <a:buNone/>
            </a:pPr>
            <a:endParaRPr lang="en-US" sz="1000" dirty="0">
              <a:solidFill>
                <a:schemeClr val="bg1"/>
              </a:solidFill>
            </a:endParaRPr>
          </a:p>
          <a:p>
            <a:pPr marL="114300" indent="0">
              <a:buNone/>
            </a:pPr>
            <a:endParaRPr lang="en-US" sz="1000" dirty="0" smtClean="0">
              <a:solidFill>
                <a:schemeClr val="bg1"/>
              </a:solidFill>
            </a:endParaRPr>
          </a:p>
          <a:p>
            <a:pPr marL="114300" indent="0">
              <a:buNone/>
            </a:pPr>
            <a:endParaRPr lang="en-US" sz="1000" dirty="0">
              <a:solidFill>
                <a:schemeClr val="bg1"/>
              </a:solidFill>
            </a:endParaRPr>
          </a:p>
          <a:p>
            <a:pPr marL="114300" indent="0">
              <a:buNone/>
            </a:pPr>
            <a:endParaRPr lang="en-US" sz="1000" b="1" i="1" u="sng" dirty="0" smtClean="0">
              <a:solidFill>
                <a:schemeClr val="bg1"/>
              </a:solidFill>
            </a:endParaRPr>
          </a:p>
          <a:p>
            <a:pPr marL="114300" indent="0">
              <a:buNone/>
            </a:pPr>
            <a:endParaRPr lang="en-US" sz="1000" b="1" i="1" u="sng" dirty="0">
              <a:solidFill>
                <a:schemeClr val="bg1"/>
              </a:solidFill>
            </a:endParaRPr>
          </a:p>
          <a:p>
            <a:pPr marL="114300" indent="0">
              <a:buNone/>
            </a:pPr>
            <a:endParaRPr lang="en-US" sz="1000" b="1" i="1" u="sng" dirty="0">
              <a:solidFill>
                <a:schemeClr val="bg1"/>
              </a:solidFill>
            </a:endParaRPr>
          </a:p>
          <a:p>
            <a:pPr marL="114300" indent="0">
              <a:buNone/>
            </a:pPr>
            <a:r>
              <a:rPr lang="en-US" sz="1000" b="1" i="1" u="sng" dirty="0" smtClean="0">
                <a:solidFill>
                  <a:schemeClr val="bg1"/>
                </a:solidFill>
              </a:rPr>
              <a:t>#</a:t>
            </a:r>
            <a:r>
              <a:rPr lang="en-US" sz="1000" b="1" i="1" u="sng" dirty="0">
                <a:solidFill>
                  <a:schemeClr val="bg1"/>
                </a:solidFill>
              </a:rPr>
              <a:t>1 Invention:</a:t>
            </a:r>
            <a:endParaRPr lang="en-US" sz="1000" dirty="0">
              <a:solidFill>
                <a:schemeClr val="bg1"/>
              </a:solidFill>
            </a:endParaRPr>
          </a:p>
          <a:p>
            <a:pPr marL="114300" indent="0">
              <a:buNone/>
            </a:pPr>
            <a:r>
              <a:rPr lang="en-US" sz="1000" dirty="0">
                <a:solidFill>
                  <a:schemeClr val="bg1"/>
                </a:solidFill>
              </a:rPr>
              <a:t>There were many reasons why my invention worked so well compared to the other samples I tested during this experiment. First of all the temperature reached up to 54 degrees Celsius. This allowed aerobic bacteria to flourish in the climate and break down the material substantially faster than the other samples. Second the organic material content percentage was relatively low but overall performed well as the trend continued Third the heater kept the material warm enough so then it would not melt. The downside of this was that there was very little moisture content inside of the bucket leading to slightly less efficient compost. In colder temperatures I predict that the heater will hold up a little better and not remove as much moisture. Finally my invention maintained a safe and very close to neutral pH at the final moments of the experiment sitting at 7.8. This is important because in guarantees that the compost can be used on plants and is safe for the environmental integration</a:t>
            </a:r>
            <a:r>
              <a:rPr lang="en-US" sz="1000" dirty="0" smtClean="0">
                <a:solidFill>
                  <a:schemeClr val="bg1"/>
                </a:solidFill>
              </a:rPr>
              <a:t>.</a:t>
            </a:r>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673449831"/>
              </p:ext>
            </p:extLst>
          </p:nvPr>
        </p:nvGraphicFramePr>
        <p:xfrm>
          <a:off x="3007457" y="1061146"/>
          <a:ext cx="5811079" cy="876300"/>
        </p:xfrm>
        <a:graphic>
          <a:graphicData uri="http://schemas.openxmlformats.org/drawingml/2006/table">
            <a:tbl>
              <a:tblPr firstRow="1" firstCol="1" bandRow="1">
                <a:tableStyleId>{860EA9A2-A385-4E0C-97F3-B45CC31A836A}</a:tableStyleId>
              </a:tblPr>
              <a:tblGrid>
                <a:gridCol w="1897757"/>
                <a:gridCol w="1115878"/>
                <a:gridCol w="1534332"/>
                <a:gridCol w="1263112"/>
              </a:tblGrid>
              <a:tr h="0">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 </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#1. Invention</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#2. Room </a:t>
                      </a:r>
                      <a:r>
                        <a:rPr lang="en-US" sz="1000" b="0" i="0" u="none" strike="noStrike" cap="none" dirty="0" smtClean="0">
                          <a:solidFill>
                            <a:schemeClr val="bg1"/>
                          </a:solidFill>
                          <a:latin typeface="Average"/>
                          <a:ea typeface="Average"/>
                          <a:cs typeface="Average"/>
                          <a:sym typeface="Average"/>
                        </a:rPr>
                        <a:t>Temperature</a:t>
                      </a:r>
                      <a:endParaRPr lang="en-US" sz="1000" b="0" i="0" u="none" strike="noStrike" cap="none" dirty="0">
                        <a:solidFill>
                          <a:schemeClr val="bg1"/>
                        </a:solidFill>
                        <a:latin typeface="Average"/>
                        <a:ea typeface="Average"/>
                        <a:cs typeface="Average"/>
                        <a:sym typeface="Average"/>
                      </a:endParaRP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#3. Freezer</a:t>
                      </a:r>
                    </a:p>
                  </a:txBody>
                  <a:tcPr marL="68580" marR="68580" marT="0" marB="0"/>
                </a:tc>
              </a:tr>
              <a:tr h="0">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Final pH</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7.8</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6.34</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a:solidFill>
                            <a:schemeClr val="bg1"/>
                          </a:solidFill>
                          <a:latin typeface="Average"/>
                          <a:ea typeface="Average"/>
                          <a:cs typeface="Average"/>
                          <a:sym typeface="Average"/>
                        </a:rPr>
                        <a:t>5.62</a:t>
                      </a:r>
                    </a:p>
                  </a:txBody>
                  <a:tcPr marL="68580" marR="68580" marT="0" marB="0"/>
                </a:tc>
              </a:tr>
              <a:tr h="0">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Final Moisture Content</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19.98%</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71.59%</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72.53%</a:t>
                      </a:r>
                    </a:p>
                  </a:txBody>
                  <a:tcPr marL="68580" marR="68580" marT="0" marB="0"/>
                </a:tc>
              </a:tr>
              <a:tr h="0">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Final Organic Material </a:t>
                      </a:r>
                      <a:r>
                        <a:rPr lang="en-US" sz="1000" b="0" i="0" u="none" strike="noStrike" cap="none" dirty="0" smtClean="0">
                          <a:solidFill>
                            <a:schemeClr val="bg1"/>
                          </a:solidFill>
                          <a:latin typeface="Average"/>
                          <a:ea typeface="Average"/>
                          <a:cs typeface="Average"/>
                          <a:sym typeface="Average"/>
                        </a:rPr>
                        <a:t>Content </a:t>
                      </a:r>
                      <a:r>
                        <a:rPr lang="en-US" sz="1000" b="0" i="0" u="none" strike="noStrike" cap="none" dirty="0">
                          <a:solidFill>
                            <a:schemeClr val="bg1"/>
                          </a:solidFill>
                          <a:latin typeface="Average"/>
                          <a:ea typeface="Average"/>
                          <a:cs typeface="Average"/>
                          <a:sym typeface="Average"/>
                        </a:rPr>
                        <a:t>%</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5.62%</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8.23%</a:t>
                      </a:r>
                    </a:p>
                  </a:txBody>
                  <a:tcPr marL="68580" marR="68580" marT="0" marB="0"/>
                </a:tc>
                <a:tc>
                  <a:txBody>
                    <a:bodyPr/>
                    <a:lstStyle/>
                    <a:p>
                      <a:pPr marL="114300" marR="0" indent="0" algn="l" rtl="0">
                        <a:lnSpc>
                          <a:spcPct val="115000"/>
                        </a:lnSpc>
                        <a:spcBef>
                          <a:spcPts val="0"/>
                        </a:spcBef>
                        <a:spcAft>
                          <a:spcPts val="0"/>
                        </a:spcAft>
                        <a:buClr>
                          <a:schemeClr val="accent3"/>
                        </a:buClr>
                        <a:buSzPts val="1800"/>
                        <a:buFont typeface="Average"/>
                        <a:buNone/>
                      </a:pPr>
                      <a:r>
                        <a:rPr lang="en-US" sz="1000" b="0" i="0" u="none" strike="noStrike" cap="none" dirty="0">
                          <a:solidFill>
                            <a:schemeClr val="bg1"/>
                          </a:solidFill>
                          <a:latin typeface="Average"/>
                          <a:ea typeface="Average"/>
                          <a:cs typeface="Average"/>
                          <a:sym typeface="Average"/>
                        </a:rPr>
                        <a:t>8.17%</a:t>
                      </a:r>
                    </a:p>
                  </a:txBody>
                  <a:tcPr marL="68580" marR="68580" marT="0" marB="0"/>
                </a:tc>
              </a:tr>
            </a:tbl>
          </a:graphicData>
        </a:graphic>
      </p:graphicFrame>
    </p:spTree>
    <p:extLst>
      <p:ext uri="{BB962C8B-B14F-4D97-AF65-F5344CB8AC3E}">
        <p14:creationId xmlns:p14="http://schemas.microsoft.com/office/powerpoint/2010/main" val="929656880"/>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46" y="2616291"/>
            <a:ext cx="2089800" cy="759000"/>
          </a:xfrm>
        </p:spPr>
        <p:txBody>
          <a:bodyPr/>
          <a:lstStyle/>
          <a:p>
            <a:r>
              <a:rPr lang="en-US" dirty="0" smtClean="0"/>
              <a:t>Analysis</a:t>
            </a:r>
            <a:br>
              <a:rPr lang="en-US" dirty="0" smtClean="0"/>
            </a:br>
            <a:r>
              <a:rPr lang="en-US" dirty="0" smtClean="0"/>
              <a:t>(continued)</a:t>
            </a:r>
            <a:endParaRPr lang="en-US" dirty="0"/>
          </a:p>
        </p:txBody>
      </p:sp>
      <p:sp>
        <p:nvSpPr>
          <p:cNvPr id="7" name="Text Placeholder 2"/>
          <p:cNvSpPr>
            <a:spLocks noGrp="1"/>
          </p:cNvSpPr>
          <p:nvPr>
            <p:ph type="body" idx="1"/>
          </p:nvPr>
        </p:nvSpPr>
        <p:spPr>
          <a:xfrm>
            <a:off x="2822426" y="145085"/>
            <a:ext cx="6166591" cy="4853118"/>
          </a:xfrm>
        </p:spPr>
        <p:txBody>
          <a:bodyPr>
            <a:normAutofit/>
          </a:bodyPr>
          <a:lstStyle/>
          <a:p>
            <a:pPr marL="114300" indent="0">
              <a:buNone/>
            </a:pPr>
            <a:r>
              <a:rPr lang="en-US" sz="1100" b="1" i="1" u="sng" dirty="0">
                <a:solidFill>
                  <a:schemeClr val="bg1"/>
                </a:solidFill>
              </a:rPr>
              <a:t>#2 Sample at room temperature</a:t>
            </a:r>
            <a:endParaRPr lang="en-US" sz="1100" dirty="0">
              <a:solidFill>
                <a:schemeClr val="bg1"/>
              </a:solidFill>
            </a:endParaRPr>
          </a:p>
          <a:p>
            <a:pPr marL="114300" indent="0">
              <a:buNone/>
            </a:pPr>
            <a:r>
              <a:rPr lang="en-US" sz="1100" dirty="0">
                <a:solidFill>
                  <a:schemeClr val="bg1"/>
                </a:solidFill>
              </a:rPr>
              <a:t>This sample decomposed very well during this experiment. This was due to the steady temperature of 20 degrees Celsius allowing aerobic bacteria to steadily grow under the temperatures circumstances. The one sign that proved this compost bin to be less effective than my invention was the fact that it smelled bad. Compost should smell sweet or even unscented if the right conditions are met. Although this samples pH was slightly acidic sitting at 5.62 at the end of the experiment it continues to trend closer to neutral over the experiment. Other than that this sample performed really well under the circumstances.</a:t>
            </a:r>
          </a:p>
          <a:p>
            <a:pPr marL="114300" indent="0">
              <a:buNone/>
            </a:pPr>
            <a:endParaRPr lang="en-US" sz="1100" b="1" i="1" u="sng" dirty="0" smtClean="0">
              <a:solidFill>
                <a:schemeClr val="bg1"/>
              </a:solidFill>
            </a:endParaRPr>
          </a:p>
          <a:p>
            <a:pPr marL="114300" indent="0">
              <a:buNone/>
            </a:pPr>
            <a:r>
              <a:rPr lang="en-US" sz="1100" b="1" i="1" u="sng" dirty="0" smtClean="0">
                <a:solidFill>
                  <a:schemeClr val="bg1"/>
                </a:solidFill>
              </a:rPr>
              <a:t>#</a:t>
            </a:r>
            <a:r>
              <a:rPr lang="en-US" sz="1100" b="1" i="1" u="sng" dirty="0">
                <a:solidFill>
                  <a:schemeClr val="bg1"/>
                </a:solidFill>
              </a:rPr>
              <a:t>3 Freezer sample</a:t>
            </a:r>
            <a:endParaRPr lang="en-US" sz="1100" dirty="0">
              <a:solidFill>
                <a:schemeClr val="bg1"/>
              </a:solidFill>
            </a:endParaRPr>
          </a:p>
          <a:p>
            <a:pPr marL="114300" indent="0">
              <a:buNone/>
            </a:pPr>
            <a:r>
              <a:rPr lang="en-US" sz="1100" dirty="0">
                <a:solidFill>
                  <a:schemeClr val="bg1"/>
                </a:solidFill>
              </a:rPr>
              <a:t>There were many reasons why this sample did so poorly compare to my invention and a sample kept at room temperature. First of all there were high levels of moisture content in the bucket but all that moisture was frozen not only not allowing aerobic bacteria to flourish but completely restricting any form of microorganism to survive. Second the temperatures were way too cold to allow aerobic bacteria to survive. Most aerobic bacteria require temperatures ranging from 20-40 Celsius. This sample was also slightly acidic meaning it would integrate poorly into an environment. Overall this sample provided a poor habitat for bacteria and made little progress over the experiment.</a:t>
            </a:r>
          </a:p>
        </p:txBody>
      </p:sp>
    </p:spTree>
    <p:extLst>
      <p:ext uri="{BB962C8B-B14F-4D97-AF65-F5344CB8AC3E}">
        <p14:creationId xmlns:p14="http://schemas.microsoft.com/office/powerpoint/2010/main" val="3397728820"/>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4"/>
          <p:cNvSpPr txBox="1">
            <a:spLocks noGrp="1"/>
          </p:cNvSpPr>
          <p:nvPr>
            <p:ph type="title"/>
          </p:nvPr>
        </p:nvSpPr>
        <p:spPr>
          <a:xfrm>
            <a:off x="348300" y="2752946"/>
            <a:ext cx="2351400" cy="117587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Conclusion</a:t>
            </a:r>
            <a:endParaRPr sz="1800" dirty="0"/>
          </a:p>
        </p:txBody>
      </p:sp>
      <p:sp>
        <p:nvSpPr>
          <p:cNvPr id="366" name="Google Shape;366;p34"/>
          <p:cNvSpPr txBox="1">
            <a:spLocks noGrp="1"/>
          </p:cNvSpPr>
          <p:nvPr>
            <p:ph type="body" idx="1"/>
          </p:nvPr>
        </p:nvSpPr>
        <p:spPr>
          <a:xfrm>
            <a:off x="3539325" y="593900"/>
            <a:ext cx="5090400" cy="4011600"/>
          </a:xfrm>
          <a:prstGeom prst="rect">
            <a:avLst/>
          </a:prstGeom>
        </p:spPr>
        <p:txBody>
          <a:bodyPr spcFirstLastPara="1" wrap="square" lIns="91425" tIns="91425" rIns="91425" bIns="91425" anchor="t" anchorCtr="0">
            <a:normAutofit lnSpcReduction="10000"/>
          </a:bodyPr>
          <a:lstStyle/>
          <a:p>
            <a:pPr marL="139700" indent="0">
              <a:buNone/>
            </a:pPr>
            <a:r>
              <a:rPr lang="en-US" dirty="0"/>
              <a:t>In conclusion based off of my data I collected my invention was very successful. In my objective I stated ‘Create a cheap and reliable system that can decompose organic material quickly and safely.’ </a:t>
            </a:r>
          </a:p>
          <a:p>
            <a:pPr marL="139700" indent="0">
              <a:buNone/>
            </a:pPr>
            <a:endParaRPr lang="en-US" dirty="0" smtClean="0"/>
          </a:p>
          <a:p>
            <a:pPr marL="139700" indent="0">
              <a:buNone/>
            </a:pPr>
            <a:r>
              <a:rPr lang="en-US" dirty="0" smtClean="0"/>
              <a:t>I </a:t>
            </a:r>
            <a:r>
              <a:rPr lang="en-US" dirty="0"/>
              <a:t>believe the success came from the insulation methods and heating methods used to create a warm environment for aerobic bacteria to flourish. Not only had that but the bin provided an optimal temperature to resist the cold temperatures of the freezer but also kept out any cold that threatened the process of decomposition. Although my invention heated the compost too well and got rid of most of the moisture I predict that this project would perform very well in Canadian winters.</a:t>
            </a:r>
          </a:p>
          <a:p>
            <a:pPr marL="139700" indent="0">
              <a:buNone/>
            </a:pPr>
            <a:endParaRPr lang="en-US" dirty="0" smtClean="0"/>
          </a:p>
          <a:p>
            <a:pPr marL="139700" indent="0">
              <a:buNone/>
            </a:pPr>
            <a:r>
              <a:rPr lang="en-US" dirty="0" smtClean="0"/>
              <a:t>In </a:t>
            </a:r>
            <a:r>
              <a:rPr lang="en-US" dirty="0"/>
              <a:t>conclusion I believe this project could positively impact many aspects of composting and how we manage organic waste.</a:t>
            </a: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dk1"/>
                </a:solidFill>
              </a:rPr>
              <a:t>Objective</a:t>
            </a:r>
            <a:endParaRPr lang="en-US" dirty="0">
              <a:solidFill>
                <a:schemeClr val="dk1"/>
              </a:solidFill>
            </a:endParaRPr>
          </a:p>
        </p:txBody>
      </p:sp>
      <p:sp>
        <p:nvSpPr>
          <p:cNvPr id="3" name="Text Placeholder 2"/>
          <p:cNvSpPr>
            <a:spLocks noGrp="1"/>
          </p:cNvSpPr>
          <p:nvPr>
            <p:ph type="body" idx="1"/>
          </p:nvPr>
        </p:nvSpPr>
        <p:spPr/>
        <p:txBody>
          <a:bodyPr/>
          <a:lstStyle/>
          <a:p>
            <a:pPr marL="127000" indent="0">
              <a:buNone/>
            </a:pPr>
            <a:r>
              <a:rPr lang="en-US" dirty="0"/>
              <a:t>Creating a cheap and reliable electric composter that operates effectively in below freezing temperatures.</a:t>
            </a:r>
          </a:p>
          <a:p>
            <a:pPr marL="127000" indent="0">
              <a:buNone/>
            </a:pPr>
            <a:endParaRPr lang="en-US" dirty="0"/>
          </a:p>
        </p:txBody>
      </p:sp>
    </p:spTree>
    <p:extLst>
      <p:ext uri="{BB962C8B-B14F-4D97-AF65-F5344CB8AC3E}">
        <p14:creationId xmlns:p14="http://schemas.microsoft.com/office/powerpoint/2010/main" val="3216490812"/>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46" y="2616291"/>
            <a:ext cx="2089800" cy="759000"/>
          </a:xfrm>
        </p:spPr>
        <p:txBody>
          <a:bodyPr/>
          <a:lstStyle/>
          <a:p>
            <a:r>
              <a:rPr lang="en-US" dirty="0" smtClean="0"/>
              <a:t>Real World Applications</a:t>
            </a:r>
            <a:endParaRPr lang="en-US" dirty="0"/>
          </a:p>
        </p:txBody>
      </p:sp>
      <p:sp>
        <p:nvSpPr>
          <p:cNvPr id="5" name="Google Shape;372;p35"/>
          <p:cNvSpPr txBox="1">
            <a:spLocks/>
          </p:cNvSpPr>
          <p:nvPr/>
        </p:nvSpPr>
        <p:spPr>
          <a:xfrm>
            <a:off x="2799178" y="183831"/>
            <a:ext cx="6205337" cy="4798874"/>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verage"/>
              <a:buChar char="●"/>
              <a:defRPr sz="1400" b="0" i="0" u="none" strike="noStrike" cap="none">
                <a:solidFill>
                  <a:schemeClr val="dk2"/>
                </a:solidFill>
                <a:latin typeface="Average"/>
                <a:ea typeface="Average"/>
                <a:cs typeface="Average"/>
                <a:sym typeface="Average"/>
              </a:defRPr>
            </a:lvl1pPr>
            <a:lvl2pPr marL="914400" marR="0" lvl="1"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2pPr>
            <a:lvl3pPr marL="1371600" marR="0" lvl="2"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3pPr>
            <a:lvl4pPr marL="1828800" marR="0" lvl="3"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4pPr>
            <a:lvl5pPr marL="2286000" marR="0" lvl="4"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5pPr>
            <a:lvl6pPr marL="2743200" marR="0" lvl="5"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6pPr>
            <a:lvl7pPr marL="3200400" marR="0" lvl="6"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7pPr>
            <a:lvl8pPr marL="3657600" marR="0" lvl="7"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8pPr>
            <a:lvl9pPr marL="4114800" marR="0" lvl="8" indent="-304800" algn="l" rtl="0">
              <a:lnSpc>
                <a:spcPct val="115000"/>
              </a:lnSpc>
              <a:spcBef>
                <a:spcPts val="0"/>
              </a:spcBef>
              <a:spcAft>
                <a:spcPts val="0"/>
              </a:spcAft>
              <a:buClr>
                <a:schemeClr val="dk2"/>
              </a:buClr>
              <a:buSzPts val="1200"/>
              <a:buFont typeface="Average"/>
              <a:buChar char="■"/>
              <a:defRPr sz="1200" b="0" i="0" u="none" strike="noStrike" cap="none">
                <a:solidFill>
                  <a:schemeClr val="dk2"/>
                </a:solidFill>
                <a:latin typeface="Average"/>
                <a:ea typeface="Average"/>
                <a:cs typeface="Average"/>
                <a:sym typeface="Average"/>
              </a:defRPr>
            </a:lvl9pPr>
          </a:lstStyle>
          <a:p>
            <a:pPr marL="114300" indent="0">
              <a:buFont typeface="Average"/>
              <a:buNone/>
            </a:pPr>
            <a:r>
              <a:rPr lang="en-US" dirty="0" smtClean="0">
                <a:solidFill>
                  <a:schemeClr val="bg1"/>
                </a:solidFill>
              </a:rPr>
              <a:t>There are many reasons why my project reflects the problems that are happening in the real world. With my invention could accelerate home composting methods, commercial composting methods, and organics waste diversion.</a:t>
            </a:r>
          </a:p>
          <a:p>
            <a:pPr marL="114300" indent="0">
              <a:buFont typeface="Average"/>
              <a:buNone/>
            </a:pPr>
            <a:endParaRPr lang="en-US" dirty="0" smtClean="0">
              <a:solidFill>
                <a:schemeClr val="bg1"/>
              </a:solidFill>
            </a:endParaRPr>
          </a:p>
          <a:p>
            <a:pPr marL="114300" indent="0">
              <a:buFont typeface="Average"/>
              <a:buNone/>
            </a:pPr>
            <a:r>
              <a:rPr lang="en-US" dirty="0" smtClean="0">
                <a:solidFill>
                  <a:schemeClr val="bg1"/>
                </a:solidFill>
              </a:rPr>
              <a:t>Firstly of all my invention could revolutionize home composting methods. My invention allows organic materials to decompose during the winter and successfully withstand the cold temperatures. This also allows compost to be an easily accessible source of nutrient rich soil for spring time gardening. This could also be an easy alternative for organic food waste in self-sufficient homes. With the large abundance for composting gardening and other home uses of composting will become more cheap and accessible. This could also be extended to larger world issues like world hunger providing compost can increase food production and divert the food waste to help stop starvation.</a:t>
            </a:r>
          </a:p>
          <a:p>
            <a:pPr marL="114300" indent="0">
              <a:buFont typeface="Average"/>
              <a:buNone/>
            </a:pPr>
            <a:endParaRPr lang="en-US" dirty="0" smtClean="0">
              <a:solidFill>
                <a:schemeClr val="bg1"/>
              </a:solidFill>
            </a:endParaRPr>
          </a:p>
          <a:p>
            <a:pPr marL="114300" indent="0">
              <a:buFont typeface="Average"/>
              <a:buNone/>
            </a:pPr>
            <a:r>
              <a:rPr lang="en-US" dirty="0" smtClean="0">
                <a:solidFill>
                  <a:schemeClr val="bg1"/>
                </a:solidFill>
              </a:rPr>
              <a:t>Secondly my invention could be used for larger scale commercial operations. If up scaled, my inventions could potentially take on more products allowing more organic material to decompose. Not only could my method be a cheap alternative for a green bin project but could also be turned into something that decomposes inorganic material. This invention breaks the surface for further research and other commercial uses in the future. If used responsibly could positively impact the economy in a time where tariffs and trade are in economic uncertainty.</a:t>
            </a:r>
          </a:p>
          <a:p>
            <a:pPr marL="114300" indent="0">
              <a:buFont typeface="Average"/>
              <a:buNone/>
            </a:pPr>
            <a:endParaRPr lang="en-US" dirty="0" smtClean="0">
              <a:solidFill>
                <a:schemeClr val="bg1"/>
              </a:solidFill>
            </a:endParaRPr>
          </a:p>
          <a:p>
            <a:pPr marL="114300" indent="0">
              <a:buFont typeface="Average"/>
              <a:buNone/>
            </a:pPr>
            <a:r>
              <a:rPr lang="en-US" dirty="0" smtClean="0">
                <a:solidFill>
                  <a:schemeClr val="bg1"/>
                </a:solidFill>
              </a:rPr>
              <a:t>Finally this invention would divert organic material from going to the landfill. At this moment </a:t>
            </a:r>
            <a:r>
              <a:rPr lang="en-US" b="1" u="sng" dirty="0" smtClean="0">
                <a:solidFill>
                  <a:schemeClr val="bg1"/>
                </a:solidFill>
              </a:rPr>
              <a:t>21 million tons</a:t>
            </a:r>
            <a:r>
              <a:rPr lang="en-US" dirty="0" smtClean="0">
                <a:solidFill>
                  <a:schemeClr val="bg1"/>
                </a:solidFill>
              </a:rPr>
              <a:t> of food waste goes to waste in Canada. If we could reduce this number by composting this material not only would it get rid of waste but it would turn it into an alternative to fertilizer. This would also deter the amount of animals that get into contaminated landfills because of the shortage of food waste in the piles of garbage. Lowering our impact on wildlife and the environment would help us into a sustainable and affordable future.</a:t>
            </a:r>
          </a:p>
          <a:p>
            <a:pPr marL="114300" indent="0">
              <a:buFont typeface="Average"/>
              <a:buNone/>
            </a:pPr>
            <a:endParaRPr lang="en-US" dirty="0" smtClean="0">
              <a:solidFill>
                <a:schemeClr val="bg1"/>
              </a:solidFill>
            </a:endParaRPr>
          </a:p>
          <a:p>
            <a:pPr marL="114300" indent="0">
              <a:buFont typeface="Average"/>
              <a:buNone/>
            </a:pPr>
            <a:r>
              <a:rPr lang="en-US" dirty="0" smtClean="0">
                <a:solidFill>
                  <a:schemeClr val="bg1"/>
                </a:solidFill>
              </a:rPr>
              <a:t>This invention is a POC (Proof of Concept) or prototype that aims to increase the rate of composting in cold temperatures. The future of this project would be powered by solar energy and be completely self-sufficient. This would allow the composter to be environmentally safe while withstanding the cold temperatures of a Canadian winter.</a:t>
            </a:r>
            <a:endParaRPr lang="en-US" dirty="0">
              <a:solidFill>
                <a:schemeClr val="bg1"/>
              </a:solidFill>
            </a:endParaRPr>
          </a:p>
        </p:txBody>
      </p:sp>
    </p:spTree>
    <p:extLst>
      <p:ext uri="{BB962C8B-B14F-4D97-AF65-F5344CB8AC3E}">
        <p14:creationId xmlns:p14="http://schemas.microsoft.com/office/powerpoint/2010/main" val="3499308634"/>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46" y="2616291"/>
            <a:ext cx="2089800" cy="759000"/>
          </a:xfrm>
        </p:spPr>
        <p:txBody>
          <a:bodyPr/>
          <a:lstStyle/>
          <a:p>
            <a:r>
              <a:rPr lang="en-US" dirty="0" smtClean="0"/>
              <a:t>Future Improvements</a:t>
            </a:r>
            <a:endParaRPr lang="en-US" dirty="0"/>
          </a:p>
        </p:txBody>
      </p:sp>
      <p:sp>
        <p:nvSpPr>
          <p:cNvPr id="4" name="Text Placeholder 2"/>
          <p:cNvSpPr>
            <a:spLocks noGrp="1"/>
          </p:cNvSpPr>
          <p:nvPr>
            <p:ph type="body" idx="1"/>
          </p:nvPr>
        </p:nvSpPr>
        <p:spPr>
          <a:xfrm>
            <a:off x="2806927" y="284569"/>
            <a:ext cx="5918619" cy="4752379"/>
          </a:xfrm>
        </p:spPr>
        <p:txBody>
          <a:bodyPr/>
          <a:lstStyle/>
          <a:p>
            <a:pPr marL="114300" indent="0">
              <a:buNone/>
            </a:pPr>
            <a:r>
              <a:rPr lang="en-US" dirty="0" smtClean="0">
                <a:solidFill>
                  <a:schemeClr val="bg1"/>
                </a:solidFill>
              </a:rPr>
              <a:t>There </a:t>
            </a:r>
            <a:r>
              <a:rPr lang="en-US" dirty="0">
                <a:solidFill>
                  <a:schemeClr val="bg1"/>
                </a:solidFill>
              </a:rPr>
              <a:t>would be a lot of things that I would do if I had more time with this project. First of all my original designs had solar panels in them. Not only would this provide energy for my invention but it would also be renewable and self-sufficient. Second I would add some form of electronics to turn this into a smart composter that would monitor and act on situations of the compost. Finally I would want to test it in real Canadian winter to see how well it would perform in colder temperatures.</a:t>
            </a:r>
          </a:p>
        </p:txBody>
      </p:sp>
    </p:spTree>
    <p:extLst>
      <p:ext uri="{BB962C8B-B14F-4D97-AF65-F5344CB8AC3E}">
        <p14:creationId xmlns:p14="http://schemas.microsoft.com/office/powerpoint/2010/main" val="1606121127"/>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40" y="1731384"/>
            <a:ext cx="2013046" cy="572700"/>
          </a:xfrm>
        </p:spPr>
        <p:txBody>
          <a:bodyPr>
            <a:normAutofit fontScale="90000"/>
          </a:bodyPr>
          <a:lstStyle/>
          <a:p>
            <a:r>
              <a:rPr lang="en-US" dirty="0" smtClean="0"/>
              <a:t>Bibliography</a:t>
            </a:r>
            <a:endParaRPr lang="en-US" dirty="0"/>
          </a:p>
        </p:txBody>
      </p:sp>
      <p:sp>
        <p:nvSpPr>
          <p:cNvPr id="3" name="Text Placeholder 2"/>
          <p:cNvSpPr>
            <a:spLocks noGrp="1"/>
          </p:cNvSpPr>
          <p:nvPr>
            <p:ph type="body" idx="1"/>
          </p:nvPr>
        </p:nvSpPr>
        <p:spPr>
          <a:xfrm>
            <a:off x="255722" y="2214320"/>
            <a:ext cx="8537832" cy="2929180"/>
          </a:xfrm>
        </p:spPr>
        <p:txBody>
          <a:bodyPr>
            <a:normAutofit fontScale="62500" lnSpcReduction="20000"/>
          </a:bodyPr>
          <a:lstStyle/>
          <a:p>
            <a:pPr marL="114300" indent="0">
              <a:buNone/>
            </a:pPr>
            <a:r>
              <a:rPr lang="en-US" dirty="0"/>
              <a:t>admin. (2023, February 11). </a:t>
            </a:r>
            <a:r>
              <a:rPr lang="en-US" i="1" dirty="0"/>
              <a:t>Cells, Organelles, and Their Functions | </a:t>
            </a:r>
            <a:r>
              <a:rPr lang="en-US" i="1" dirty="0" err="1"/>
              <a:t>Livius</a:t>
            </a:r>
            <a:r>
              <a:rPr lang="en-US" i="1" dirty="0"/>
              <a:t> Prep</a:t>
            </a:r>
            <a:r>
              <a:rPr lang="en-US" dirty="0"/>
              <a:t>. </a:t>
            </a:r>
            <a:r>
              <a:rPr lang="en-US" dirty="0" err="1"/>
              <a:t>Livius</a:t>
            </a:r>
            <a:r>
              <a:rPr lang="en-US" dirty="0"/>
              <a:t> Prep. https://</a:t>
            </a:r>
            <a:r>
              <a:rPr lang="en-US" dirty="0" smtClean="0"/>
              <a:t>www.liviusprep.com/cells-organelles-and-their-functions.html</a:t>
            </a:r>
            <a:endParaRPr lang="en-US" dirty="0"/>
          </a:p>
          <a:p>
            <a:pPr marL="114300" indent="0">
              <a:buNone/>
            </a:pPr>
            <a:endParaRPr lang="en-US" dirty="0" smtClean="0"/>
          </a:p>
          <a:p>
            <a:pPr marL="114300" indent="0">
              <a:buNone/>
            </a:pPr>
            <a:r>
              <a:rPr lang="en-US" dirty="0" err="1" smtClean="0"/>
              <a:t>Ahmadjian</a:t>
            </a:r>
            <a:r>
              <a:rPr lang="en-US" dirty="0"/>
              <a:t>, V., &amp; Moore, D. (2019). Fungus - Importance of fungi. In </a:t>
            </a:r>
            <a:r>
              <a:rPr lang="en-US" i="1" dirty="0" err="1"/>
              <a:t>Encyclopædia</a:t>
            </a:r>
            <a:r>
              <a:rPr lang="en-US" i="1" dirty="0"/>
              <a:t> Britannica</a:t>
            </a:r>
            <a:r>
              <a:rPr lang="en-US" dirty="0"/>
              <a:t>. https://</a:t>
            </a:r>
            <a:r>
              <a:rPr lang="en-US" dirty="0" smtClean="0"/>
              <a:t>www.britannica.com/science/fungus/Importance-of-fungi</a:t>
            </a:r>
            <a:endParaRPr lang="en-US" dirty="0"/>
          </a:p>
          <a:p>
            <a:pPr marL="114300" indent="0">
              <a:buNone/>
            </a:pPr>
            <a:endParaRPr lang="en-US" dirty="0" smtClean="0"/>
          </a:p>
          <a:p>
            <a:pPr marL="114300" indent="0">
              <a:buNone/>
            </a:pPr>
            <a:r>
              <a:rPr lang="en-US" dirty="0" smtClean="0"/>
              <a:t>Britannica</a:t>
            </a:r>
            <a:r>
              <a:rPr lang="en-US" dirty="0"/>
              <a:t>. (2024). </a:t>
            </a:r>
            <a:r>
              <a:rPr lang="en-US" i="1" dirty="0"/>
              <a:t>Solar panel | technology</a:t>
            </a:r>
            <a:r>
              <a:rPr lang="en-US" dirty="0"/>
              <a:t>. Encyclopedia Britannica. https://</a:t>
            </a:r>
            <a:r>
              <a:rPr lang="en-US" dirty="0" smtClean="0"/>
              <a:t>www.britannica.com/technology/solar-panel</a:t>
            </a:r>
            <a:endParaRPr lang="en-US" dirty="0"/>
          </a:p>
          <a:p>
            <a:pPr marL="114300" indent="0">
              <a:buNone/>
            </a:pPr>
            <a:endParaRPr lang="en-US" dirty="0" smtClean="0"/>
          </a:p>
          <a:p>
            <a:pPr marL="114300" indent="0">
              <a:buNone/>
            </a:pPr>
            <a:r>
              <a:rPr lang="en-US" dirty="0" err="1" smtClean="0"/>
              <a:t>Cathey</a:t>
            </a:r>
            <a:r>
              <a:rPr lang="en-US" dirty="0"/>
              <a:t>, A., &amp; </a:t>
            </a:r>
            <a:r>
              <a:rPr lang="en-US" dirty="0" err="1"/>
              <a:t>Ashrap</a:t>
            </a:r>
            <a:r>
              <a:rPr lang="en-US" dirty="0"/>
              <a:t>, P. (2019, September 19). </a:t>
            </a:r>
            <a:r>
              <a:rPr lang="en-US" i="1" dirty="0"/>
              <a:t>Trash to Treasure: The Incredible Benefits of Composting</a:t>
            </a:r>
            <a:r>
              <a:rPr lang="en-US" dirty="0"/>
              <a:t>. Sph.umich.edu. https://</a:t>
            </a:r>
            <a:r>
              <a:rPr lang="en-US" dirty="0" smtClean="0"/>
              <a:t>sph.umich.edu/pursuit/2019posts/benefits-of-composting.html</a:t>
            </a:r>
          </a:p>
          <a:p>
            <a:pPr marL="114300" indent="0">
              <a:buNone/>
            </a:pPr>
            <a:endParaRPr lang="en-US" dirty="0" smtClean="0"/>
          </a:p>
          <a:p>
            <a:pPr marL="114300" indent="0">
              <a:buNone/>
            </a:pPr>
            <a:r>
              <a:rPr lang="en-US" dirty="0"/>
              <a:t>(</a:t>
            </a:r>
            <a:r>
              <a:rPr lang="en-US" i="1" dirty="0"/>
              <a:t>CCME Canadian Council of Ministers of the Environment Le </a:t>
            </a:r>
            <a:r>
              <a:rPr lang="en-US" i="1" dirty="0" err="1"/>
              <a:t>Conseil</a:t>
            </a:r>
            <a:r>
              <a:rPr lang="en-US" i="1" dirty="0"/>
              <a:t> </a:t>
            </a:r>
            <a:r>
              <a:rPr lang="en-US" i="1" dirty="0" err="1"/>
              <a:t>Canadien</a:t>
            </a:r>
            <a:r>
              <a:rPr lang="en-US" i="1" dirty="0"/>
              <a:t> Des </a:t>
            </a:r>
            <a:r>
              <a:rPr lang="en-US" i="1" dirty="0" err="1"/>
              <a:t>Ministres</a:t>
            </a:r>
            <a:r>
              <a:rPr lang="en-US" i="1" dirty="0"/>
              <a:t> de </a:t>
            </a:r>
            <a:r>
              <a:rPr lang="en-US" i="1" dirty="0" err="1"/>
              <a:t>l’Environnement</a:t>
            </a:r>
            <a:r>
              <a:rPr lang="en-US" i="1" dirty="0"/>
              <a:t> Guidelines for Compost Quality</a:t>
            </a:r>
            <a:r>
              <a:rPr lang="en-US" dirty="0"/>
              <a:t>)</a:t>
            </a:r>
            <a:endParaRPr lang="en-US" dirty="0"/>
          </a:p>
          <a:p>
            <a:pPr marL="114300" indent="0">
              <a:buNone/>
            </a:pPr>
            <a:endParaRPr lang="en-US" dirty="0" smtClean="0"/>
          </a:p>
          <a:p>
            <a:pPr marL="114300" indent="0">
              <a:buNone/>
            </a:pPr>
            <a:r>
              <a:rPr lang="en-US" dirty="0" smtClean="0"/>
              <a:t>Cleveland </a:t>
            </a:r>
            <a:r>
              <a:rPr lang="en-US" dirty="0"/>
              <a:t>Clinic. (2023, March 29). </a:t>
            </a:r>
            <a:r>
              <a:rPr lang="en-US" i="1" dirty="0"/>
              <a:t>Virus</a:t>
            </a:r>
            <a:r>
              <a:rPr lang="en-US" dirty="0"/>
              <a:t>. Cleveland Clinic. https://my.clevelandclinic.org/health/body/24861-virus</a:t>
            </a:r>
          </a:p>
          <a:p>
            <a:pPr marL="114300" indent="0">
              <a:buNone/>
            </a:pPr>
            <a:endParaRPr lang="en-US" dirty="0" smtClean="0"/>
          </a:p>
          <a:p>
            <a:pPr marL="114300" indent="0">
              <a:buNone/>
            </a:pPr>
            <a:r>
              <a:rPr lang="en-US" dirty="0" smtClean="0"/>
              <a:t>Klopp</a:t>
            </a:r>
            <a:r>
              <a:rPr lang="en-US" dirty="0"/>
              <a:t>, H. (2024, January 3). </a:t>
            </a:r>
            <a:r>
              <a:rPr lang="en-US" i="1" dirty="0"/>
              <a:t>What makes up a healthy soil?</a:t>
            </a:r>
            <a:r>
              <a:rPr lang="en-US" dirty="0"/>
              <a:t> Extension.sdstate.edu. https://extension.sdstate.edu/what-makes-healthy-soil</a:t>
            </a:r>
          </a:p>
          <a:p>
            <a:pPr marL="114300" indent="0">
              <a:buNone/>
            </a:pPr>
            <a:endParaRPr lang="en-US" dirty="0"/>
          </a:p>
        </p:txBody>
      </p:sp>
    </p:spTree>
    <p:extLst>
      <p:ext uri="{BB962C8B-B14F-4D97-AF65-F5344CB8AC3E}">
        <p14:creationId xmlns:p14="http://schemas.microsoft.com/office/powerpoint/2010/main" val="2185322567"/>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4209" y="1625174"/>
            <a:ext cx="8520600" cy="3416400"/>
          </a:xfrm>
        </p:spPr>
        <p:txBody>
          <a:bodyPr>
            <a:normAutofit fontScale="62500" lnSpcReduction="20000"/>
          </a:bodyPr>
          <a:lstStyle/>
          <a:p>
            <a:pPr marL="114300" indent="0">
              <a:buNone/>
            </a:pPr>
            <a:endParaRPr lang="en-US" dirty="0" smtClean="0"/>
          </a:p>
          <a:p>
            <a:pPr marL="114300" indent="0">
              <a:buNone/>
            </a:pPr>
            <a:r>
              <a:rPr lang="en-US" dirty="0" err="1" smtClean="0"/>
              <a:t>Komp</a:t>
            </a:r>
            <a:r>
              <a:rPr lang="en-US" dirty="0"/>
              <a:t>, R. (2016). </a:t>
            </a:r>
            <a:r>
              <a:rPr lang="en-US" i="1" dirty="0"/>
              <a:t>How do solar panels work? - Richard </a:t>
            </a:r>
            <a:r>
              <a:rPr lang="en-US" i="1" dirty="0" err="1"/>
              <a:t>Komp</a:t>
            </a:r>
            <a:r>
              <a:rPr lang="en-US" dirty="0"/>
              <a:t>. TED-Ed; TED-Ed. https://ed.ted.com/lessons/how-do-solar-panels-work-richard-komp</a:t>
            </a:r>
          </a:p>
          <a:p>
            <a:pPr marL="114300" indent="0">
              <a:buNone/>
            </a:pPr>
            <a:endParaRPr lang="en-US" dirty="0" smtClean="0"/>
          </a:p>
          <a:p>
            <a:pPr marL="114300" indent="0">
              <a:buNone/>
            </a:pPr>
            <a:r>
              <a:rPr lang="en-US" dirty="0" smtClean="0"/>
              <a:t>Moore</a:t>
            </a:r>
            <a:r>
              <a:rPr lang="en-US" dirty="0"/>
              <a:t>, D., </a:t>
            </a:r>
            <a:r>
              <a:rPr lang="en-US" dirty="0" err="1"/>
              <a:t>Ahmadjian</a:t>
            </a:r>
            <a:r>
              <a:rPr lang="en-US" dirty="0"/>
              <a:t>, V., &amp; </a:t>
            </a:r>
            <a:r>
              <a:rPr lang="en-US" dirty="0" err="1"/>
              <a:t>Alexopoulos</a:t>
            </a:r>
            <a:r>
              <a:rPr lang="en-US" dirty="0"/>
              <a:t>, C. J. (2019). Fungus. In </a:t>
            </a:r>
            <a:r>
              <a:rPr lang="en-US" i="1" dirty="0" err="1"/>
              <a:t>Encyclopædia</a:t>
            </a:r>
            <a:r>
              <a:rPr lang="en-US" i="1" dirty="0"/>
              <a:t> Britannica</a:t>
            </a:r>
            <a:r>
              <a:rPr lang="en-US" dirty="0"/>
              <a:t>. https://www.britannica.com/science/fungus</a:t>
            </a:r>
          </a:p>
          <a:p>
            <a:pPr marL="114300" indent="0">
              <a:buNone/>
            </a:pPr>
            <a:endParaRPr lang="en-US" i="1" dirty="0" smtClean="0"/>
          </a:p>
          <a:p>
            <a:pPr marL="114300" indent="0">
              <a:buNone/>
            </a:pPr>
            <a:r>
              <a:rPr lang="en-US" i="1" dirty="0" smtClean="0"/>
              <a:t>Nutrient-Rich </a:t>
            </a:r>
            <a:r>
              <a:rPr lang="en-US" i="1" dirty="0"/>
              <a:t>Soil vs. Nutrient-Depleted Soil</a:t>
            </a:r>
            <a:r>
              <a:rPr lang="en-US" dirty="0"/>
              <a:t>. (</a:t>
            </a:r>
            <a:r>
              <a:rPr lang="en-US" dirty="0" err="1"/>
              <a:t>n.d.</a:t>
            </a:r>
            <a:r>
              <a:rPr lang="en-US" dirty="0"/>
              <a:t>). Seven Sons Farms. https://sevensons.net/blog/nutrient-rich-soil-vs-nutrient-depleted-soil</a:t>
            </a:r>
          </a:p>
          <a:p>
            <a:pPr marL="114300" indent="0">
              <a:buNone/>
            </a:pPr>
            <a:endParaRPr lang="en-US" dirty="0" smtClean="0"/>
          </a:p>
          <a:p>
            <a:pPr marL="114300" indent="0">
              <a:buNone/>
            </a:pPr>
            <a:r>
              <a:rPr lang="en-US" dirty="0" smtClean="0"/>
              <a:t>O’Meara</a:t>
            </a:r>
            <a:r>
              <a:rPr lang="en-US" dirty="0"/>
              <a:t>, E. (2023, August). </a:t>
            </a:r>
            <a:r>
              <a:rPr lang="en-US" i="1" dirty="0"/>
              <a:t>What is a motherboard and how it works</a:t>
            </a:r>
            <a:r>
              <a:rPr lang="en-US" dirty="0"/>
              <a:t>. </a:t>
            </a:r>
            <a:r>
              <a:rPr lang="en-US" dirty="0" err="1"/>
              <a:t>Currys</a:t>
            </a:r>
            <a:r>
              <a:rPr lang="en-US" dirty="0"/>
              <a:t>. https://www.currys.co.uk/techtalk/computing/what-is-a-motherboard.html</a:t>
            </a:r>
          </a:p>
          <a:p>
            <a:pPr marL="114300" indent="0">
              <a:buNone/>
            </a:pPr>
            <a:endParaRPr lang="en-US" i="1" dirty="0" smtClean="0"/>
          </a:p>
          <a:p>
            <a:pPr marL="114300" indent="0">
              <a:buNone/>
            </a:pPr>
            <a:r>
              <a:rPr lang="en-US" i="1" dirty="0" smtClean="0"/>
              <a:t>Science </a:t>
            </a:r>
            <a:r>
              <a:rPr lang="en-US" i="1" dirty="0"/>
              <a:t>of Composting</a:t>
            </a:r>
            <a:r>
              <a:rPr lang="en-US" dirty="0"/>
              <a:t>. (</a:t>
            </a:r>
            <a:r>
              <a:rPr lang="en-US" dirty="0" err="1"/>
              <a:t>n.d.</a:t>
            </a:r>
            <a:r>
              <a:rPr lang="en-US" dirty="0"/>
              <a:t>). Www.olus.co.uk. https://www.olus.co.uk/Basic-Science-of-Composting</a:t>
            </a:r>
          </a:p>
          <a:p>
            <a:pPr marL="114300" indent="0">
              <a:buNone/>
            </a:pPr>
            <a:endParaRPr lang="en-US" dirty="0" smtClean="0"/>
          </a:p>
          <a:p>
            <a:pPr marL="114300" indent="0">
              <a:buNone/>
            </a:pPr>
            <a:r>
              <a:rPr lang="en-US" dirty="0" err="1" smtClean="0"/>
              <a:t>Trefil</a:t>
            </a:r>
            <a:r>
              <a:rPr lang="en-US" dirty="0"/>
              <a:t>, J., </a:t>
            </a:r>
            <a:r>
              <a:rPr lang="en-US" dirty="0" err="1"/>
              <a:t>Bertsch</a:t>
            </a:r>
            <a:r>
              <a:rPr lang="en-US" dirty="0"/>
              <a:t>, G. F., &amp; </a:t>
            </a:r>
            <a:r>
              <a:rPr lang="en-US" dirty="0" err="1"/>
              <a:t>McGrayne</a:t>
            </a:r>
            <a:r>
              <a:rPr lang="en-US" dirty="0"/>
              <a:t>, S. B. (2019). atom | Definition, History, &amp; Examples. In </a:t>
            </a:r>
            <a:r>
              <a:rPr lang="en-US" i="1" dirty="0" err="1"/>
              <a:t>Encyclopædia</a:t>
            </a:r>
            <a:r>
              <a:rPr lang="en-US" i="1" dirty="0"/>
              <a:t> Britannica</a:t>
            </a:r>
            <a:r>
              <a:rPr lang="en-US" dirty="0"/>
              <a:t>. https://www.britannica.com/science/atom</a:t>
            </a:r>
          </a:p>
          <a:p>
            <a:pPr marL="114300" indent="0">
              <a:buNone/>
            </a:pPr>
            <a:endParaRPr lang="en-US" dirty="0" smtClean="0"/>
          </a:p>
          <a:p>
            <a:pPr marL="114300" indent="0">
              <a:buNone/>
            </a:pPr>
            <a:r>
              <a:rPr lang="en-US" dirty="0" smtClean="0"/>
              <a:t>U.S</a:t>
            </a:r>
            <a:r>
              <a:rPr lang="en-US" dirty="0"/>
              <a:t>. Energy Information Administration. (2024, May 24). </a:t>
            </a:r>
            <a:r>
              <a:rPr lang="en-US" i="1" dirty="0"/>
              <a:t>Photovoltaics and Electricity</a:t>
            </a:r>
            <a:r>
              <a:rPr lang="en-US" dirty="0"/>
              <a:t>. Eia.gov; U.S. Energy Information Administration. https://www.eia.gov/energyexplained/solar/photovoltaics-and-electricity.php</a:t>
            </a:r>
          </a:p>
          <a:p>
            <a:pPr marL="114300" indent="0">
              <a:buNone/>
            </a:pPr>
            <a:endParaRPr lang="en-US" dirty="0"/>
          </a:p>
        </p:txBody>
      </p:sp>
    </p:spTree>
    <p:extLst>
      <p:ext uri="{BB962C8B-B14F-4D97-AF65-F5344CB8AC3E}">
        <p14:creationId xmlns:p14="http://schemas.microsoft.com/office/powerpoint/2010/main" val="2855285760"/>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3211" y="1836550"/>
            <a:ext cx="8520600" cy="3169404"/>
          </a:xfrm>
        </p:spPr>
        <p:txBody>
          <a:bodyPr>
            <a:normAutofit fontScale="92500" lnSpcReduction="20000"/>
          </a:bodyPr>
          <a:lstStyle/>
          <a:p>
            <a:pPr marL="114300" indent="0">
              <a:buNone/>
            </a:pPr>
            <a:r>
              <a:rPr lang="en-US" sz="1100" dirty="0"/>
              <a:t>United Nations. (2025). </a:t>
            </a:r>
            <a:r>
              <a:rPr lang="en-US" sz="1100" i="1" dirty="0"/>
              <a:t>What Is Renewable Energy?</a:t>
            </a:r>
            <a:r>
              <a:rPr lang="en-US" sz="1100" dirty="0"/>
              <a:t> United Nations. https://www.un.org/en/climatechange/what-is-renewable-energy</a:t>
            </a:r>
          </a:p>
          <a:p>
            <a:pPr marL="114300" indent="0">
              <a:buNone/>
            </a:pPr>
            <a:endParaRPr lang="en-US" sz="1100" dirty="0" smtClean="0"/>
          </a:p>
          <a:p>
            <a:pPr marL="114300" indent="0">
              <a:buNone/>
            </a:pPr>
            <a:r>
              <a:rPr lang="en-US" sz="1100" dirty="0" smtClean="0"/>
              <a:t>US </a:t>
            </a:r>
            <a:r>
              <a:rPr lang="en-US" sz="1100" dirty="0"/>
              <a:t>EPA, O. (2013, April 17). </a:t>
            </a:r>
            <a:r>
              <a:rPr lang="en-US" sz="1100" i="1" dirty="0"/>
              <a:t>Composting At Home</a:t>
            </a:r>
            <a:r>
              <a:rPr lang="en-US" sz="1100" dirty="0"/>
              <a:t>. Www.epa.gov. https://www.epa.gov/recycle/composting-home#whatcom</a:t>
            </a:r>
          </a:p>
          <a:p>
            <a:pPr marL="114300" indent="0">
              <a:buNone/>
            </a:pPr>
            <a:endParaRPr lang="en-US" sz="1100" i="1" dirty="0" smtClean="0"/>
          </a:p>
          <a:p>
            <a:pPr marL="114300" indent="0">
              <a:buNone/>
            </a:pPr>
            <a:r>
              <a:rPr lang="en-US" sz="1100" i="1" dirty="0" smtClean="0"/>
              <a:t>What </a:t>
            </a:r>
            <a:r>
              <a:rPr lang="en-US" sz="1100" i="1" dirty="0"/>
              <a:t>is a microorganism?</a:t>
            </a:r>
            <a:r>
              <a:rPr lang="en-US" sz="1100" dirty="0"/>
              <a:t> (</a:t>
            </a:r>
            <a:r>
              <a:rPr lang="en-US" sz="1100" dirty="0" err="1"/>
              <a:t>n.d.</a:t>
            </a:r>
            <a:r>
              <a:rPr lang="en-US" sz="1100" dirty="0"/>
              <a:t>). BBC Bitesize. https://</a:t>
            </a:r>
            <a:r>
              <a:rPr lang="en-US" sz="1100" dirty="0" smtClean="0"/>
              <a:t>www.bbc.co.uk/bitesize/articles/zsgtrwx</a:t>
            </a:r>
          </a:p>
          <a:p>
            <a:pPr marL="114300" indent="0">
              <a:buNone/>
            </a:pPr>
            <a:endParaRPr lang="en-US" sz="1100" dirty="0"/>
          </a:p>
          <a:p>
            <a:pPr marL="114300" indent="0">
              <a:buNone/>
            </a:pPr>
            <a:r>
              <a:rPr lang="en-US" sz="1900" dirty="0" smtClean="0"/>
              <a:t>Books:</a:t>
            </a:r>
          </a:p>
          <a:p>
            <a:pPr marL="114300" indent="0">
              <a:buNone/>
            </a:pPr>
            <a:r>
              <a:rPr lang="en-US" sz="1100" dirty="0" err="1"/>
              <a:t>Aloian</a:t>
            </a:r>
            <a:r>
              <a:rPr lang="en-US" sz="1100" dirty="0"/>
              <a:t>, Molly. </a:t>
            </a:r>
            <a:r>
              <a:rPr lang="en-US" sz="1100" i="1" dirty="0"/>
              <a:t>Green Gardening and Composting</a:t>
            </a:r>
            <a:r>
              <a:rPr lang="en-US" sz="1100" dirty="0"/>
              <a:t>. Crabtree Classics, 15 Sept. 2013.</a:t>
            </a:r>
          </a:p>
          <a:p>
            <a:pPr marL="114300" indent="0">
              <a:buNone/>
            </a:pPr>
            <a:endParaRPr lang="en-US" sz="1100" dirty="0"/>
          </a:p>
          <a:p>
            <a:pPr marL="114300" indent="0">
              <a:buNone/>
            </a:pPr>
            <a:r>
              <a:rPr lang="en-US" sz="1100" dirty="0"/>
              <a:t>Donnelly, Rebecca, and Christophe Jacques. </a:t>
            </a:r>
            <a:r>
              <a:rPr lang="en-US" sz="1100" i="1" dirty="0"/>
              <a:t>Green Machine : The Slightly Gross Truth about Turning Your Food Scraps into Green Energy</a:t>
            </a:r>
            <a:r>
              <a:rPr lang="en-US" sz="1100" dirty="0"/>
              <a:t>. New York, Godwin Books, Henry Holt And Company, 2020.</a:t>
            </a:r>
          </a:p>
          <a:p>
            <a:pPr marL="114300" indent="0">
              <a:buNone/>
            </a:pPr>
            <a:endParaRPr lang="en-US" sz="1100" dirty="0"/>
          </a:p>
          <a:p>
            <a:pPr marL="114300" indent="0">
              <a:buNone/>
            </a:pPr>
            <a:r>
              <a:rPr lang="en-US" sz="1100" dirty="0" err="1"/>
              <a:t>Dowding</a:t>
            </a:r>
            <a:r>
              <a:rPr lang="en-US" sz="1100" dirty="0"/>
              <a:t>, Charles. </a:t>
            </a:r>
            <a:r>
              <a:rPr lang="en-US" sz="1100" i="1" dirty="0"/>
              <a:t>Compost</a:t>
            </a:r>
            <a:r>
              <a:rPr lang="en-US" sz="1100" dirty="0"/>
              <a:t>. Dorling Kindersley, 10 Sept. 2024.</a:t>
            </a:r>
          </a:p>
          <a:p>
            <a:pPr marL="114300" indent="0">
              <a:buNone/>
            </a:pPr>
            <a:endParaRPr lang="en-US" sz="1100" dirty="0"/>
          </a:p>
          <a:p>
            <a:pPr marL="114300" indent="0">
              <a:buNone/>
            </a:pPr>
            <a:r>
              <a:rPr lang="en-US" sz="1100" dirty="0"/>
              <a:t>Flood, Kate. </a:t>
            </a:r>
            <a:r>
              <a:rPr lang="en-US" sz="1100" i="1" dirty="0"/>
              <a:t>The Compost Coach</a:t>
            </a:r>
            <a:r>
              <a:rPr lang="en-US" sz="1100" dirty="0"/>
              <a:t>. Allen &amp; Unwin, 1 Aug. 2023.</a:t>
            </a:r>
          </a:p>
          <a:p>
            <a:pPr marL="114300" indent="0">
              <a:buNone/>
            </a:pPr>
            <a:endParaRPr lang="en-US" sz="1100" dirty="0"/>
          </a:p>
          <a:p>
            <a:pPr marL="114300" indent="0">
              <a:buNone/>
            </a:pPr>
            <a:r>
              <a:rPr lang="en-US" sz="1100" dirty="0"/>
              <a:t>Louie, Rebecca. </a:t>
            </a:r>
            <a:r>
              <a:rPr lang="en-US" sz="1100" i="1" dirty="0"/>
              <a:t>Compost City : Practical Composting Know-How for Small-Space Living</a:t>
            </a:r>
            <a:r>
              <a:rPr lang="en-US" sz="1100" dirty="0"/>
              <a:t>. Boston, Roost Books, 2015.</a:t>
            </a:r>
          </a:p>
          <a:p>
            <a:pPr marL="114300" indent="0">
              <a:buNone/>
            </a:pPr>
            <a:endParaRPr lang="en-US" sz="1100" dirty="0"/>
          </a:p>
          <a:p>
            <a:pPr marL="114300" indent="0">
              <a:buNone/>
            </a:pPr>
            <a:r>
              <a:rPr lang="en-US" sz="1100" dirty="0"/>
              <a:t>Porter, Esther. </a:t>
            </a:r>
            <a:r>
              <a:rPr lang="en-US" sz="1100" i="1" dirty="0"/>
              <a:t>What’s Sprouting in My Trash?</a:t>
            </a:r>
            <a:r>
              <a:rPr lang="en-US" sz="1100" dirty="0"/>
              <a:t> Capstone, 2013</a:t>
            </a:r>
            <a:r>
              <a:rPr lang="en-US" sz="1100" dirty="0" smtClean="0"/>
              <a:t>.</a:t>
            </a:r>
            <a:endParaRPr lang="en-US" sz="1100" dirty="0"/>
          </a:p>
        </p:txBody>
      </p:sp>
    </p:spTree>
    <p:extLst>
      <p:ext uri="{BB962C8B-B14F-4D97-AF65-F5344CB8AC3E}">
        <p14:creationId xmlns:p14="http://schemas.microsoft.com/office/powerpoint/2010/main" val="2194488437"/>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i="1" dirty="0">
                <a:solidFill>
                  <a:schemeClr val="accent6"/>
                </a:solidFill>
              </a:rPr>
              <a:t>THE END</a:t>
            </a:r>
            <a:endParaRPr i="1" dirty="0">
              <a:solidFill>
                <a:schemeClr val="accent6"/>
              </a:solidFill>
            </a:endParaRPr>
          </a:p>
          <a:p>
            <a:pPr marL="0" lvl="0" indent="0" algn="l" rtl="0">
              <a:spcBef>
                <a:spcPts val="0"/>
              </a:spcBef>
              <a:spcAft>
                <a:spcPts val="0"/>
              </a:spcAft>
              <a:buNone/>
            </a:pPr>
            <a:r>
              <a:rPr lang="en-US" sz="1800" dirty="0" smtClean="0">
                <a:solidFill>
                  <a:schemeClr val="accent6"/>
                </a:solidFill>
                <a:latin typeface="Oswald ExtraLight"/>
                <a:ea typeface="Oswald ExtraLight"/>
                <a:cs typeface="Oswald ExtraLight"/>
                <a:sym typeface="Oswald ExtraLight"/>
              </a:rPr>
              <a:t>Thank you for your time!</a:t>
            </a:r>
            <a:endParaRPr sz="1800" dirty="0">
              <a:solidFill>
                <a:schemeClr val="accent6"/>
              </a:solidFill>
              <a:latin typeface="Oswald ExtraLight"/>
              <a:ea typeface="Oswald ExtraLight"/>
              <a:cs typeface="Oswald ExtraLight"/>
              <a:sym typeface="Oswald ExtraLight"/>
            </a:endParaRPr>
          </a:p>
        </p:txBody>
      </p:sp>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2"/>
          <p:cNvSpPr txBox="1">
            <a:spLocks noGrp="1"/>
          </p:cNvSpPr>
          <p:nvPr>
            <p:ph type="title"/>
          </p:nvPr>
        </p:nvSpPr>
        <p:spPr>
          <a:xfrm>
            <a:off x="363750" y="554850"/>
            <a:ext cx="3855900" cy="4033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Background </a:t>
            </a:r>
            <a:r>
              <a:rPr lang="en" dirty="0" smtClean="0"/>
              <a:t>Research</a:t>
            </a:r>
            <a:endParaRPr dirty="0"/>
          </a:p>
        </p:txBody>
      </p:sp>
      <p:sp>
        <p:nvSpPr>
          <p:cNvPr id="242" name="Google Shape;242;p22"/>
          <p:cNvSpPr txBox="1">
            <a:spLocks noGrp="1"/>
          </p:cNvSpPr>
          <p:nvPr>
            <p:ph type="body" idx="1"/>
          </p:nvPr>
        </p:nvSpPr>
        <p:spPr>
          <a:xfrm>
            <a:off x="4947374" y="554850"/>
            <a:ext cx="3855900" cy="4033800"/>
          </a:xfrm>
          <a:prstGeom prst="rect">
            <a:avLst/>
          </a:prstGeom>
          <a:solidFill>
            <a:schemeClr val="lt1"/>
          </a:solidFill>
        </p:spPr>
        <p:txBody>
          <a:bodyPr spcFirstLastPara="1" wrap="square" lIns="91425" tIns="91425" rIns="91425" bIns="91425" anchor="ctr" anchorCtr="0">
            <a:noAutofit/>
          </a:bodyPr>
          <a:lstStyle/>
          <a:p>
            <a:pPr marL="127000" lvl="0" indent="0">
              <a:buNone/>
            </a:pPr>
            <a:r>
              <a:rPr lang="en-US" sz="1000" b="1" i="1" u="sng" dirty="0" smtClean="0"/>
              <a:t>What </a:t>
            </a:r>
            <a:r>
              <a:rPr lang="en-US" sz="1000" b="1" i="1" u="sng" dirty="0"/>
              <a:t>is Composting?</a:t>
            </a:r>
            <a:endParaRPr lang="en-US" sz="1000" dirty="0"/>
          </a:p>
          <a:p>
            <a:pPr marL="127000" indent="0">
              <a:buNone/>
            </a:pPr>
            <a:r>
              <a:rPr lang="en-US" sz="1000" dirty="0"/>
              <a:t>Composting is the managed aerobic (oxygen required) biological decomposition of organic materials by microorganisms. – EPA Environment protection agency of America.</a:t>
            </a:r>
          </a:p>
          <a:p>
            <a:pPr marL="127000" indent="0">
              <a:buNone/>
            </a:pPr>
            <a:r>
              <a:rPr lang="en-US" sz="1000" dirty="0"/>
              <a:t>Composting takes organic material and converts it into compost. Organic matter is anything from a once living organism. Organic matter is essential for decomposition. Compost also known as ‘nature’s black gold’ and is a soil like material that is high in nutrients. Some of these nutrients include nitrogen, potassium, and various types of phosphates.</a:t>
            </a:r>
          </a:p>
          <a:p>
            <a:pPr marL="127000" indent="0">
              <a:buNone/>
            </a:pPr>
            <a:r>
              <a:rPr lang="en-US" sz="1000" dirty="0"/>
              <a:t>The basic formula for decomposition is 90% Brown Materials+10% Green Materials+H2O+O2+Heat=Compost</a:t>
            </a:r>
          </a:p>
          <a:p>
            <a:pPr marL="127000" indent="0">
              <a:buNone/>
            </a:pPr>
            <a:r>
              <a:rPr lang="en-US" sz="1000" dirty="0"/>
              <a:t>Where Brown Materials are carbon rich and Green Materials is nitrogen rich. The names do not necessarily describe the material’s color. Not everything can be composted. Materials like plastic cannot be composted because microbes cannot break up the synthetic chemical chains that connect the molecules in plastic. </a:t>
            </a:r>
          </a:p>
          <a:p>
            <a:pPr marL="0" lvl="0" indent="0" algn="l" rtl="0">
              <a:lnSpc>
                <a:spcPct val="95000"/>
              </a:lnSpc>
              <a:spcBef>
                <a:spcPts val="1600"/>
              </a:spcBef>
              <a:spcAft>
                <a:spcPts val="0"/>
              </a:spcAft>
              <a:buSzPts val="275"/>
              <a:buNone/>
            </a:pPr>
            <a:endParaRPr sz="1000" dirty="0" smtClean="0">
              <a:solidFill>
                <a:schemeClr val="lt2"/>
              </a:solidFill>
            </a:endParaRPr>
          </a:p>
          <a:p>
            <a:pPr marL="0" lvl="0" indent="0" algn="l" rtl="0">
              <a:lnSpc>
                <a:spcPct val="95000"/>
              </a:lnSpc>
              <a:spcBef>
                <a:spcPts val="1600"/>
              </a:spcBef>
              <a:spcAft>
                <a:spcPts val="1600"/>
              </a:spcAft>
              <a:buSzPts val="275"/>
              <a:buNone/>
            </a:pPr>
            <a:endParaRPr sz="4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671" t="42029" r="8393" b="28986"/>
          <a:stretch/>
        </p:blipFill>
        <p:spPr bwMode="auto">
          <a:xfrm>
            <a:off x="914400" y="3254644"/>
            <a:ext cx="2681207" cy="168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2"/>
          <p:cNvSpPr txBox="1">
            <a:spLocks noGrp="1"/>
          </p:cNvSpPr>
          <p:nvPr>
            <p:ph type="title"/>
          </p:nvPr>
        </p:nvSpPr>
        <p:spPr>
          <a:xfrm>
            <a:off x="363750" y="554850"/>
            <a:ext cx="3855900" cy="4033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smtClean="0"/>
              <a:t>Types of composting</a:t>
            </a:r>
            <a:endParaRPr dirty="0"/>
          </a:p>
        </p:txBody>
      </p:sp>
      <p:sp>
        <p:nvSpPr>
          <p:cNvPr id="242" name="Google Shape;242;p22"/>
          <p:cNvSpPr txBox="1">
            <a:spLocks noGrp="1"/>
          </p:cNvSpPr>
          <p:nvPr>
            <p:ph type="body" idx="1"/>
          </p:nvPr>
        </p:nvSpPr>
        <p:spPr>
          <a:xfrm>
            <a:off x="4947374" y="554850"/>
            <a:ext cx="3855900" cy="4033800"/>
          </a:xfrm>
          <a:prstGeom prst="rect">
            <a:avLst/>
          </a:prstGeom>
          <a:solidFill>
            <a:schemeClr val="lt1"/>
          </a:solidFill>
        </p:spPr>
        <p:txBody>
          <a:bodyPr spcFirstLastPara="1" wrap="square" lIns="91425" tIns="91425" rIns="91425" bIns="91425" anchor="ctr" anchorCtr="0">
            <a:noAutofit/>
          </a:bodyPr>
          <a:lstStyle/>
          <a:p>
            <a:pPr marL="127000" indent="0">
              <a:buNone/>
            </a:pPr>
            <a:r>
              <a:rPr lang="en-US" sz="1000" b="1" i="1" u="sng" dirty="0"/>
              <a:t>Types of Composting</a:t>
            </a:r>
            <a:endParaRPr lang="en-US" sz="1000" dirty="0"/>
          </a:p>
          <a:p>
            <a:pPr marL="127000" indent="0">
              <a:buNone/>
            </a:pPr>
            <a:r>
              <a:rPr lang="en-US" sz="1000" dirty="0"/>
              <a:t>There are many different forms of composting, including vermicomposting, </a:t>
            </a:r>
            <a:r>
              <a:rPr lang="en-US" sz="1000" dirty="0" err="1"/>
              <a:t>bokashi</a:t>
            </a:r>
            <a:r>
              <a:rPr lang="en-US" sz="1000" dirty="0"/>
              <a:t> and standard composting. First of all, vermicomposting or worm composting. This form of composting uses worms to decompose the organic material. Secondly is </a:t>
            </a:r>
            <a:r>
              <a:rPr lang="en-US" sz="1000" dirty="0" err="1"/>
              <a:t>bokashi</a:t>
            </a:r>
            <a:r>
              <a:rPr lang="en-US" sz="1000" dirty="0"/>
              <a:t> composting, this process uses fermentation to decompose the material. After you then compress the compost to get any liquid that comes out, this liquid is called </a:t>
            </a:r>
            <a:r>
              <a:rPr lang="en-US" sz="1000" dirty="0" err="1"/>
              <a:t>bokashi</a:t>
            </a:r>
            <a:r>
              <a:rPr lang="en-US" sz="1000" dirty="0"/>
              <a:t> juice. This form of composting works best with precooked items that have high contents of oil in them.</a:t>
            </a:r>
          </a:p>
          <a:p>
            <a:pPr marL="127000" indent="0">
              <a:buNone/>
            </a:pPr>
            <a:endParaRPr lang="en-US" sz="1000" dirty="0" smtClean="0"/>
          </a:p>
          <a:p>
            <a:pPr marL="127000" indent="0">
              <a:buNone/>
            </a:pPr>
            <a:r>
              <a:rPr lang="en-US" sz="1000" dirty="0" smtClean="0"/>
              <a:t>One </a:t>
            </a:r>
            <a:r>
              <a:rPr lang="en-US" sz="1000" dirty="0"/>
              <a:t>of the most wide spread methods of composting is hot </a:t>
            </a:r>
            <a:r>
              <a:rPr lang="en-US" sz="1000" dirty="0" smtClean="0"/>
              <a:t>composting. There </a:t>
            </a:r>
            <a:r>
              <a:rPr lang="en-US" sz="1000" dirty="0"/>
              <a:t>are 3 main stages of this process, the initiation phase, theomorphic phase and finally the maturation phase. The temperature changes depending on the phase. This allows different microorganisms to flourish in different temperatures. The first stage is the Initiation phase stage. The temperature is around 20-40 degrees Celsius allowing more cold related organisms to flourish. Then comes the Then comes the theomorphic phase, raising the temperature to 40-66 helps more hot resistant organisms to flourish. After this phase was the maturation where the compost cools down to allow it to naturally decompose. These three stages allow a great multitude of life to help decompose the rotting material.</a:t>
            </a:r>
          </a:p>
          <a:p>
            <a:pPr marL="0" lvl="0" indent="0" algn="l" rtl="0">
              <a:lnSpc>
                <a:spcPct val="95000"/>
              </a:lnSpc>
              <a:spcBef>
                <a:spcPts val="1600"/>
              </a:spcBef>
              <a:spcAft>
                <a:spcPts val="0"/>
              </a:spcAft>
              <a:buSzPts val="275"/>
              <a:buNone/>
            </a:pPr>
            <a:endParaRPr sz="800" dirty="0" smtClean="0">
              <a:solidFill>
                <a:schemeClr val="lt2"/>
              </a:solidFill>
            </a:endParaRPr>
          </a:p>
          <a:p>
            <a:pPr marL="0" lvl="0" indent="0" algn="l" rtl="0">
              <a:lnSpc>
                <a:spcPct val="95000"/>
              </a:lnSpc>
              <a:spcBef>
                <a:spcPts val="1600"/>
              </a:spcBef>
              <a:spcAft>
                <a:spcPts val="1600"/>
              </a:spcAft>
              <a:buSzPts val="275"/>
              <a:buNone/>
            </a:pPr>
            <a:endParaRPr sz="400" dirty="0"/>
          </a:p>
        </p:txBody>
      </p:sp>
      <p:graphicFrame>
        <p:nvGraphicFramePr>
          <p:cNvPr id="4" name="Diagram 3"/>
          <p:cNvGraphicFramePr/>
          <p:nvPr>
            <p:extLst>
              <p:ext uri="{D42A27DB-BD31-4B8C-83A1-F6EECF244321}">
                <p14:modId xmlns:p14="http://schemas.microsoft.com/office/powerpoint/2010/main" val="3355565513"/>
              </p:ext>
            </p:extLst>
          </p:nvPr>
        </p:nvGraphicFramePr>
        <p:xfrm>
          <a:off x="4778255" y="4420745"/>
          <a:ext cx="4311583" cy="647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3689457"/>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50" y="2259832"/>
            <a:ext cx="2089800" cy="759000"/>
          </a:xfrm>
        </p:spPr>
        <p:txBody>
          <a:bodyPr>
            <a:noAutofit/>
          </a:bodyPr>
          <a:lstStyle/>
          <a:p>
            <a:r>
              <a:rPr lang="en-US" sz="2000" dirty="0" smtClean="0"/>
              <a:t>Ideal Composting Conditions</a:t>
            </a:r>
            <a:endParaRPr lang="en-US" sz="2000" dirty="0"/>
          </a:p>
        </p:txBody>
      </p:sp>
      <p:sp>
        <p:nvSpPr>
          <p:cNvPr id="3" name="Text Placeholder 2"/>
          <p:cNvSpPr>
            <a:spLocks noGrp="1"/>
          </p:cNvSpPr>
          <p:nvPr>
            <p:ph type="body" idx="1"/>
          </p:nvPr>
        </p:nvSpPr>
        <p:spPr>
          <a:xfrm>
            <a:off x="312549" y="3034238"/>
            <a:ext cx="2089800" cy="1839979"/>
          </a:xfrm>
        </p:spPr>
        <p:txBody>
          <a:bodyPr>
            <a:normAutofit/>
          </a:bodyPr>
          <a:lstStyle/>
          <a:p>
            <a:pPr marL="139700" indent="0">
              <a:buNone/>
            </a:pPr>
            <a:r>
              <a:rPr lang="en-US" sz="1000" dirty="0" smtClean="0"/>
              <a:t>To </a:t>
            </a:r>
            <a:r>
              <a:rPr lang="en-US" sz="1000" dirty="0"/>
              <a:t>measure the success rate during decomposition some major indicators are Carbon and nitrate levels, respiration rate, pH, Soluble salts, Ammonium nitrate ratio, Organic matter, particle size, and lastly Eco toxicity and bioassay</a:t>
            </a:r>
            <a:r>
              <a:rPr lang="en-US" sz="1000" dirty="0" smtClean="0"/>
              <a: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924967254"/>
              </p:ext>
            </p:extLst>
          </p:nvPr>
        </p:nvGraphicFramePr>
        <p:xfrm>
          <a:off x="2994797" y="430631"/>
          <a:ext cx="5929197" cy="4556760"/>
        </p:xfrm>
        <a:graphic>
          <a:graphicData uri="http://schemas.openxmlformats.org/drawingml/2006/table">
            <a:tbl>
              <a:tblPr firstRow="1" firstCol="1" bandRow="1">
                <a:tableStyleId>{860EA9A2-A385-4E0C-97F3-B45CC31A836A}</a:tableStyleId>
              </a:tblPr>
              <a:tblGrid>
                <a:gridCol w="1976399"/>
                <a:gridCol w="1976399"/>
                <a:gridCol w="1976399"/>
              </a:tblGrid>
              <a:tr h="498475">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Carbon and nitrogen levels</a:t>
                      </a:r>
                    </a:p>
                    <a:p>
                      <a:pPr marL="0" marR="0">
                        <a:lnSpc>
                          <a:spcPct val="115000"/>
                        </a:lnSpc>
                        <a:spcBef>
                          <a:spcPts val="0"/>
                        </a:spcBef>
                        <a:spcAft>
                          <a:spcPts val="0"/>
                        </a:spcAft>
                        <a:tabLst>
                          <a:tab pos="1257300" algn="l"/>
                        </a:tabLst>
                      </a:pPr>
                      <a:r>
                        <a:rPr lang="en-US" sz="1000" b="0" i="0" u="none" strike="noStrike" cap="none" dirty="0">
                          <a:solidFill>
                            <a:schemeClr val="accent6">
                              <a:lumMod val="10000"/>
                            </a:schemeClr>
                          </a:solidFill>
                          <a:latin typeface="Average"/>
                          <a:ea typeface="Average"/>
                          <a:cs typeface="Average"/>
                          <a:sym typeface="Average"/>
                        </a:rPr>
                        <a:t> </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10:1</a:t>
                      </a:r>
                    </a:p>
                  </a:txBody>
                  <a:tcPr marL="46742" marR="46742"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A major part in how materials decompose and is what defines green and brown material</a:t>
                      </a:r>
                    </a:p>
                  </a:txBody>
                  <a:tcPr marL="46742" marR="46742" marT="0" marB="0"/>
                </a:tc>
              </a:tr>
              <a:tr h="664635">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Respiration rate</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&lt; 2 mg CO₂-C/g</a:t>
                      </a:r>
                    </a:p>
                  </a:txBody>
                  <a:tcPr marL="46742" marR="46742"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Aerating compost is a vital part of decomposition and is a very large indicator of progress in the compost heap.</a:t>
                      </a:r>
                    </a:p>
                  </a:txBody>
                  <a:tcPr marL="46742" marR="46742" marT="0" marB="0"/>
                </a:tc>
              </a:tr>
              <a:tr h="664635">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pH</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5.5-8.5</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Different plants prefer different amounts on the pH scale and with control over that specific composting can be controlled</a:t>
                      </a:r>
                    </a:p>
                  </a:txBody>
                  <a:tcPr marL="46742" marR="46742" marT="0" marB="0"/>
                </a:tc>
              </a:tr>
              <a:tr h="332317">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Soluble salts</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&lt; 4.0 </a:t>
                      </a:r>
                      <a:r>
                        <a:rPr lang="en-US" sz="1000" b="0" i="0" u="none" strike="noStrike" cap="none" dirty="0" err="1">
                          <a:solidFill>
                            <a:schemeClr val="accent6">
                              <a:lumMod val="10000"/>
                            </a:schemeClr>
                          </a:solidFill>
                          <a:latin typeface="Average"/>
                          <a:ea typeface="Average"/>
                          <a:cs typeface="Average"/>
                          <a:sym typeface="Average"/>
                        </a:rPr>
                        <a:t>mmhos</a:t>
                      </a:r>
                      <a:r>
                        <a:rPr lang="en-US" sz="1000" b="0" i="0" u="none" strike="noStrike" cap="none" dirty="0">
                          <a:solidFill>
                            <a:schemeClr val="accent6">
                              <a:lumMod val="10000"/>
                            </a:schemeClr>
                          </a:solidFill>
                          <a:latin typeface="Average"/>
                          <a:ea typeface="Average"/>
                          <a:cs typeface="Average"/>
                          <a:sym typeface="Average"/>
                        </a:rPr>
                        <a:t>/cm</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If this number gets to high it can harm or even kill plants</a:t>
                      </a:r>
                    </a:p>
                  </a:txBody>
                  <a:tcPr marL="46742" marR="46742" marT="0" marB="0"/>
                </a:tc>
              </a:tr>
              <a:tr h="498475">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Ammonium nitrate ratio</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Greater than 1 but lowers in end product</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Mature compost has converted ammonium into nitrate at the end product.</a:t>
                      </a:r>
                    </a:p>
                  </a:txBody>
                  <a:tcPr marL="46742" marR="46742" marT="0" marB="0"/>
                </a:tc>
              </a:tr>
              <a:tr h="664635">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Organic matter</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30-70%</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If there is large quantities of organic matter in the compost this is a sign that the material did not decompose.</a:t>
                      </a:r>
                    </a:p>
                  </a:txBody>
                  <a:tcPr marL="46742" marR="46742" marT="0" marB="0"/>
                </a:tc>
              </a:tr>
              <a:tr h="498475">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Particle size</a:t>
                      </a:r>
                    </a:p>
                  </a:txBody>
                  <a:tcPr marL="46742" marR="46742" marT="0" marB="0"/>
                </a:tc>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3/8-1/2 of an inch</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The smaller the better because then plants can absorb the nutrients better</a:t>
                      </a:r>
                    </a:p>
                  </a:txBody>
                  <a:tcPr marL="46742" marR="46742" marT="0" marB="0"/>
                </a:tc>
              </a:tr>
              <a:tr h="498475">
                <a:tc>
                  <a:txBody>
                    <a:bodyPr/>
                    <a:lstStyle/>
                    <a:p>
                      <a:pPr marL="0" marR="0">
                        <a:lnSpc>
                          <a:spcPct val="115000"/>
                        </a:lnSpc>
                        <a:spcBef>
                          <a:spcPts val="0"/>
                        </a:spcBef>
                        <a:spcAft>
                          <a:spcPts val="0"/>
                        </a:spcAft>
                      </a:pPr>
                      <a:r>
                        <a:rPr lang="en-US" sz="1000" b="0" i="0" u="none" strike="noStrike" cap="none">
                          <a:solidFill>
                            <a:schemeClr val="accent6">
                              <a:lumMod val="10000"/>
                            </a:schemeClr>
                          </a:solidFill>
                          <a:latin typeface="Average"/>
                          <a:ea typeface="Average"/>
                          <a:cs typeface="Average"/>
                          <a:sym typeface="Average"/>
                        </a:rPr>
                        <a:t>Eco toxicity</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Non toxic</a:t>
                      </a:r>
                    </a:p>
                  </a:txBody>
                  <a:tcPr marL="46742" marR="46742" marT="0" marB="0"/>
                </a:tc>
                <a:tc>
                  <a:txBody>
                    <a:bodyPr/>
                    <a:lstStyle/>
                    <a:p>
                      <a:pPr marL="0" marR="0">
                        <a:lnSpc>
                          <a:spcPct val="115000"/>
                        </a:lnSpc>
                        <a:spcBef>
                          <a:spcPts val="0"/>
                        </a:spcBef>
                        <a:spcAft>
                          <a:spcPts val="0"/>
                        </a:spcAft>
                      </a:pPr>
                      <a:r>
                        <a:rPr lang="en-US" sz="1000" b="0" i="0" u="none" strike="noStrike" cap="none" dirty="0">
                          <a:solidFill>
                            <a:schemeClr val="accent6">
                              <a:lumMod val="10000"/>
                            </a:schemeClr>
                          </a:solidFill>
                          <a:latin typeface="Average"/>
                          <a:ea typeface="Average"/>
                          <a:cs typeface="Average"/>
                          <a:sym typeface="Average"/>
                        </a:rPr>
                        <a:t>Having the material toxic id very dangerous to the plant and to people.</a:t>
                      </a:r>
                    </a:p>
                  </a:txBody>
                  <a:tcPr marL="46742" marR="46742" marT="0" marB="0"/>
                </a:tc>
              </a:tr>
            </a:tbl>
          </a:graphicData>
        </a:graphic>
      </p:graphicFrame>
    </p:spTree>
    <p:extLst>
      <p:ext uri="{BB962C8B-B14F-4D97-AF65-F5344CB8AC3E}">
        <p14:creationId xmlns:p14="http://schemas.microsoft.com/office/powerpoint/2010/main" val="3049637864"/>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56" y="1774556"/>
            <a:ext cx="2453898" cy="562350"/>
          </a:xfrm>
        </p:spPr>
        <p:txBody>
          <a:bodyPr/>
          <a:lstStyle/>
          <a:p>
            <a:r>
              <a:rPr lang="en-US" dirty="0" smtClean="0"/>
              <a:t>Compost Regulations</a:t>
            </a:r>
            <a:endParaRPr lang="en-US" dirty="0"/>
          </a:p>
        </p:txBody>
      </p:sp>
      <p:sp>
        <p:nvSpPr>
          <p:cNvPr id="3" name="Text Placeholder 2"/>
          <p:cNvSpPr>
            <a:spLocks noGrp="1"/>
          </p:cNvSpPr>
          <p:nvPr>
            <p:ph type="body" idx="1"/>
          </p:nvPr>
        </p:nvSpPr>
        <p:spPr>
          <a:xfrm>
            <a:off x="116238" y="2141029"/>
            <a:ext cx="2541722" cy="3002471"/>
          </a:xfrm>
        </p:spPr>
        <p:txBody>
          <a:bodyPr>
            <a:noAutofit/>
          </a:bodyPr>
          <a:lstStyle/>
          <a:p>
            <a:pPr marL="139700" indent="0">
              <a:buNone/>
            </a:pPr>
            <a:r>
              <a:rPr lang="en-US" sz="800" dirty="0"/>
              <a:t>In 1964 the CCME (Canadian council of ministers of the environment) was founded under the Canadian federal government. The role of CCME was to act as a forum for collective action on environmental issues. Members comprised of federal provincial and territorial environment ministers. The structure of this council was then improved in 1989 to improve intergovernmental cooperation</a:t>
            </a:r>
            <a:r>
              <a:rPr lang="en-US" sz="800" dirty="0" smtClean="0"/>
              <a:t>.</a:t>
            </a:r>
          </a:p>
          <a:p>
            <a:pPr marL="139700" indent="0">
              <a:buNone/>
            </a:pPr>
            <a:endParaRPr lang="en-US" sz="800" dirty="0"/>
          </a:p>
          <a:p>
            <a:pPr marL="139700" indent="0">
              <a:buNone/>
            </a:pPr>
            <a:r>
              <a:rPr lang="en-US" sz="800" dirty="0"/>
              <a:t>The table below is the current standards for trace elements in compost created by the CCME</a:t>
            </a:r>
            <a:r>
              <a:rPr lang="en-US" sz="800" dirty="0" smtClean="0"/>
              <a:t>.</a:t>
            </a:r>
          </a:p>
          <a:p>
            <a:pPr marL="139700" indent="0">
              <a:buNone/>
            </a:pPr>
            <a:endParaRPr lang="en-US" sz="800" dirty="0"/>
          </a:p>
          <a:p>
            <a:pPr marL="139700" indent="0">
              <a:buNone/>
            </a:pPr>
            <a:r>
              <a:rPr lang="en-US" sz="800" dirty="0"/>
              <a:t>In September 1997 the government passed Bill T-4-120 "Regulation of Compost under the Fertilizers Act and Regulations,” Bill T-4-120 was introduced to regulate the quality of compost and safety of the material being used and the general quality of the compost. This bill was separate from the table above</a:t>
            </a:r>
            <a:r>
              <a:rPr lang="en-US" sz="800" dirty="0" smtClean="0"/>
              <a:t>.</a:t>
            </a:r>
            <a:endParaRPr lang="en-US" sz="800" dirty="0"/>
          </a:p>
        </p:txBody>
      </p:sp>
      <p:pic>
        <p:nvPicPr>
          <p:cNvPr id="4" name="Picture 3"/>
          <p:cNvPicPr/>
          <p:nvPr/>
        </p:nvPicPr>
        <p:blipFill rotWithShape="1">
          <a:blip r:embed="rId2"/>
          <a:srcRect l="32179" t="19829" r="32051" b="20455"/>
          <a:stretch/>
        </p:blipFill>
        <p:spPr bwMode="auto">
          <a:xfrm>
            <a:off x="3073438" y="244042"/>
            <a:ext cx="5458670" cy="46992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5028139"/>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375" y="1701037"/>
            <a:ext cx="4182808" cy="572700"/>
          </a:xfrm>
        </p:spPr>
        <p:txBody>
          <a:bodyPr>
            <a:normAutofit fontScale="90000"/>
          </a:bodyPr>
          <a:lstStyle/>
          <a:p>
            <a:r>
              <a:rPr lang="en-US" dirty="0" smtClean="0"/>
              <a:t>Why is composting important?</a:t>
            </a:r>
            <a:endParaRPr lang="en-US" dirty="0"/>
          </a:p>
        </p:txBody>
      </p:sp>
      <p:sp>
        <p:nvSpPr>
          <p:cNvPr id="5" name="Text Placeholder 4"/>
          <p:cNvSpPr>
            <a:spLocks noGrp="1"/>
          </p:cNvSpPr>
          <p:nvPr>
            <p:ph type="body" idx="1"/>
          </p:nvPr>
        </p:nvSpPr>
        <p:spPr>
          <a:xfrm>
            <a:off x="307975" y="2273737"/>
            <a:ext cx="8549306" cy="2708968"/>
          </a:xfrm>
        </p:spPr>
        <p:txBody>
          <a:bodyPr>
            <a:normAutofit lnSpcReduction="10000"/>
          </a:bodyPr>
          <a:lstStyle/>
          <a:p>
            <a:pPr marL="114300" indent="0">
              <a:buNone/>
            </a:pPr>
            <a:r>
              <a:rPr lang="en-US" sz="1200" dirty="0"/>
              <a:t>Composting has two main benefits. Firstly, it diverts organic materials from going to landfills. Secondly, the process creates nutrient-rich soil that can be used to enhance plant growth</a:t>
            </a:r>
            <a:r>
              <a:rPr lang="en-US" sz="1200" dirty="0" smtClean="0"/>
              <a:t>.</a:t>
            </a:r>
          </a:p>
          <a:p>
            <a:pPr marL="114300" indent="0">
              <a:buNone/>
            </a:pPr>
            <a:endParaRPr lang="en-US" sz="1200" dirty="0"/>
          </a:p>
          <a:p>
            <a:pPr marL="114300" indent="0">
              <a:buNone/>
            </a:pPr>
            <a:r>
              <a:rPr lang="en-US" sz="1200" dirty="0"/>
              <a:t>Composting not only helps us but can help protect the environment. An estimated </a:t>
            </a:r>
            <a:r>
              <a:rPr lang="en-US" sz="1200" b="1" u="sng" dirty="0"/>
              <a:t>20 million </a:t>
            </a:r>
            <a:r>
              <a:rPr lang="en-US" sz="1200" b="1" u="sng" dirty="0" smtClean="0"/>
              <a:t>tons</a:t>
            </a:r>
            <a:r>
              <a:rPr lang="en-US" sz="1200" dirty="0" smtClean="0"/>
              <a:t> </a:t>
            </a:r>
            <a:r>
              <a:rPr lang="en-US" sz="1200" dirty="0"/>
              <a:t>of food ends up in Canadian landfills each year. All that food that ends up there takes several months or even years due to the lack of oxygen to decompose. Calgary’s composting facility alone reduces the amount of food waste that would end up in the landfill by </a:t>
            </a:r>
            <a:r>
              <a:rPr lang="en-US" sz="1200" b="1" u="sng" dirty="0"/>
              <a:t>51%</a:t>
            </a:r>
            <a:r>
              <a:rPr lang="en-US" sz="1200" dirty="0"/>
              <a:t>. Not only does composting get rid of food waste but it diverts it into nutrients</a:t>
            </a:r>
            <a:r>
              <a:rPr lang="en-US" sz="1200" dirty="0" smtClean="0"/>
              <a:t>.</a:t>
            </a:r>
          </a:p>
          <a:p>
            <a:pPr marL="114300" indent="0">
              <a:buNone/>
            </a:pPr>
            <a:endParaRPr lang="en-US" sz="1200" dirty="0"/>
          </a:p>
          <a:p>
            <a:pPr marL="114300" indent="0">
              <a:buNone/>
            </a:pPr>
            <a:r>
              <a:rPr lang="en-US" sz="1200" dirty="0"/>
              <a:t>Healthy soil is made up of many different chemicals and minerals including nitrogen, potassium, and other kinds of phosphates. Through the process of decomposition, the nutrients recycle from organic matter </a:t>
            </a:r>
            <a:r>
              <a:rPr lang="en-US" sz="1200" dirty="0" smtClean="0"/>
              <a:t>straight </a:t>
            </a:r>
            <a:r>
              <a:rPr lang="en-US" sz="1200" dirty="0"/>
              <a:t>into compost. Nutrient rich compost is relatively easy and cheap to make. Manmade  fertilizers are more water soluble than compost and are often less effective at providing plants with nutrients. This can harm the roots of the plants if not managed correctly. While fertilizers can burn plants if overused, compost is simple to use and is absorbed more easily by the plant</a:t>
            </a:r>
            <a:r>
              <a:rPr lang="en-US" sz="1200" dirty="0" smtClean="0"/>
              <a:t>.</a:t>
            </a:r>
            <a:endParaRPr lang="en-US" dirty="0"/>
          </a:p>
        </p:txBody>
      </p:sp>
      <p:sp>
        <p:nvSpPr>
          <p:cNvPr id="8"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T8B4ADASIAAhEBAxEB/8QAHQAAAQUBAQEBAAAAAAAAAAAAAwIEBQYHCAAJAf/EAF8QAAEDAwMCAwUEBgUJBQQAFwIDBBIABQYTIjIHQhRSYggVI3KCATOSohEWJEOywjFTYWPSFyElNEFzg+LwRFFxk/IJJjVUo8EYZIGRs4TDJ0V0oWWksbTTGYXE0dT/xAAcAQACAwEBAQEAAAAAAAAAAAACAwAEBQEGBwj/xABEEQACAgEEAQMDAgQCBQwCAQUAAgMSBAETIjIFERRCBiNSITMVMWJyQYIkQ1GSogcWU2FxgZGhsbLR8DTBwtJEY+Ly/9oADAMBAAIRAxEAPwC8KOEkRhOVQdyW1BgZ7Y15u4VWULfxpvcBApRAhKtaNatyKMklyDcDIS3bqYjMS7S81SjhM0xhHl6aYkmAl/N5q0I2M+RRQuNPzU6TWJQR3/hpmKet5hpwKYfNUZQlHQpgX8VeWTPmJSrya3Fvyp4i1KWzupdqBMpFk3Iu4hlQSRLWHzVZPdvmpqoxAVJCNEsxNsh1GJ8uVMYnKHESq1E32x5SqNK26akpCUvy0Ucwlo+RDpomJbA20QWsi2cS41KKMYiJAG7uKkkzVULYMaLcJtirW+NuWl21crWoKw741RVGrhNYTMC3emrhYRVEh8xdtVchV7FzF5NUmm7eKgy7q9cGMuEYx3U8JP4Mz3FQXBSTJIttUVYtMqlHfNTElBiMi9O2o8W+mMTMpVbFmfxNiQ+qo9ZjyVEZD+atCOYz2jK6QiKkPVShZ6m85CNSC1rVU+OP8Ne8OqnEBS3VY3BKx/kQ6ycfL6q8IyH4X1U8WamooW0SKVeJjoxOO0vy0ywtlGoomXdu7dtDURVIRDSKPdTodpeoaIpu3pRlUsDUrtyT+JGAkNRpDuITHcNWZ0xIhmf8NQazc0VC8vbKrULCWUYkQyLeXKkkJymXbxoxElqcNtJIh5GH0075HQK20dhS+mmsTkXEilTgpFs3F214U5KCB7Y05RXyB+HiRau0h7qGUf3olt41IEMkdnKW4qaqI7pmBcuVdsSo1FPdwp0imPI5DGlEmceHGlCmEh5fLXWBYVEBlypOnEtUN3lohCXfKVK04koEI+qlqxwbrEHMg+agkR8+7jRCTPdvpJbS29tMXqQ8UI7wjRNvZHd20TTMiEg/NXhEpF2lXTjAy2jCBDSYyLZRB3du3zV4RPcZ1DgFQS1NLcQlSox83KjeHkU/qr3EhGoADKCwlEKSKLgogYF80qNENQT3R47qMLcBKAFuqEqBRROPKniach+Uq8KPn3U4ESEdsYx3D5aBmCVQeiMtgRozUUi29vqGkpiAyEjISr0QlCXbQnR5sltOjCJEJCXHzU3TGXaIxoxKAI7uNAdUSScRI+3jQSE4jOnBLAWxIypJJyHf+WuqCyjEUZalEFGPy040YqbFfUVEITiP4ipm4LBot926Qx/NTgd0ojXkRAhiIiPqohRjs40uwyoOO38xUklBL/mGlEUZbB+qgqcYVFUEGoUeI0MuW8xl215SZFD00NMo7KeLZhQiCm0DIqISe3zD2jSdOJShRuQw2/TXRY1TTJOnSYh9VDjIS5fNSkyiU+VRidQyZCO/cQ17Tl5qII9od1KiMe36aGw0UIkKfzemniI+X5abiPZRmpR/w0tiDjTASGnQphIdsSofKIcflo3Id4VXGqtQKkqGJSKflryhHqQl9Q15uMufGmkYdCIFvAKVH7K8IyEZnGNGEd3CkWOgRGXzFTgR7x7eVDH5I04Hj3fNXCDck93poiacv4aJESHnKlJjEah2olNPdAy2+WiLQGNKItMuNNVCMvmrp0CspL8VDlqfMVeie4zGiIjqF5ad1FBEUacCn9VeRGNSCKIy81JZhlRTdOKYhT4RIdlebox8u+nhJ1VZiwq1G+nEaDu/FTzR5BShRDz/AJalglUYimRKUZNMvJTgm4CW0CpSYjLeEqliUFC3AhgXdXhZ7qNIaInu7aXYKoxUahIo9tKRGIxPkXGnxJy7JUPwsSorA0HTUeypJEd0JcaYsxjsCnyP3n5qqyFqMfJjH7IBTpHdvpuKctm4qcJplwquxaUkkREhE9u2nzfj8tR6JRju41IIlt2lEarspYjHQ7dx7aIJREi/DQfKFED/AGUoYGH7JUZHaQ9w0FEj5nxp03T1C3UDMMUkEYczp0moHZxpqQmQ7dtETT3R7qrsGPJSpUttBH4Zca8S0RoBtgLgpbBqNULTHdUkoQRkW6o90UvlpqiZSPUElFNu2lDtL1UTjQdOSm6rGgkeJkYjIqfJlIaZoxLYVSDXbxpQ5ROoqPOlJlJPf+aiLJxTlCotZwqRQHbXFq5Gao6KIkU6YvCBTZLbTohFRH73dGoV8KoxpiqLbqEil3HxqLuTxqIxSH6qbrXA0x0pxqDcODUIg4jVyOFinNIGWeSUhxKmKzpJFQdXd3UF5qx7qi1FFXBVoRxlGSYlFn2oIq1FvnCo7pFKnCKJinA6Ss3BYhERKmLVRLWciSeKp8y3UzWJUlCMN3zVPKW8BIQjSk7HLmEiLtp24qCWhZyFYouIzMJUZ0xJEfzVbrbYxap6qvdxGmdwapEWwN1L9xZuIz29V5FJWZxUJUKCSZJxh5asDi3qqLb40EWIpjuIS3VcWYp7JGtUS0x2VKNW4EMlaSKKQjISpSa0e+ltzCUkGqLflt5baItxnQW6ySY/zeagvrglKIfipNWsWLKqhE3QiJAZ/lpms8j8IJcvLTNZ5qSPtoKaiu4pyqwsZXaYceIVU414VFVEykdDIgTEVTVoJPDERIO2iVbC7jzU0+UaCtdkuAhKNRKzxVYoHRG48d1M2/yB3vxHRLGUuW6moo7hmNPBbyj/AC0Tw4JjM6llBZbDXSiPmp43akUT40lqmqpt7fLGpBMSEdtCzDo1PCzHUnHaNTDVMNOPEaaookopvp0pFFP6apyNYtKtRu6UAdgcSqNWW2wSMfpoxTWULdKh+HiXmpiAsDEgT5bvVQXRdwjTokQEZBypus34+qiVhbDUSlyGNOER0yH8XzUTRiVERR+JCG2isCqkg34zSlGg7yU4d1GT2/i7qIIyL01XsWqj5jt2+X81SA7REpFUWn8OOynyKhcfqqrIWouo8EtMecaU3caxQofIYURNrEphy81JYcpIJiQ0+arGMZnTFOYjCnQlFQfzVVYsKPFFDKR0xdJgXPaVPCLyU3WTlGhUJlI/uEw2yogqCpEBoLhEhLy0S3iGtEgKVMYWpIM04iM938tSyaIkPppmiIy3VKN1NsOQ1VkYtRjeO3ZypWn8P004JEOfbSRGVKGjNZPTLbtpMdTs+qnThuf00Mh+0doUdgGUakiNNVCiUAp0oR0xcJkRbSpii3GbhuHZypisJpqDLj/DUoSJ/TQ1GuoJTqwpXZRinuj2xpwmnxPdvpKLciL00+bpgPLdUZiKoNFMiHhT5EfPXtH4dJ0+QhSWLCqOE4EMgpwmnH5qG1GP+yXy0+09tJYZGNVBlv8AMO6m5/8AcRU8WRiNN9GRVFCYakJkU6UmjRI7d4U4bon8tEzAqoz0YlP+alKFEafKNwLmNMXhR2jx41FazEbqQrwt06aoqbuZRozohKQTpumMe+rS9SowSW6ZS3UEk47z40RaMiOm6i0v8VERhu4Lj215MZD/ADV6PxC5F6qdIpnH+mmil5Bm6fHlSVkZfNTgRj6qCsW6kjRqO0i2U4R48h3caCUeBbaM1EZeaocUMKce2gkIDLjKnkd3DjTdYTkMA21ywTDUhlEq9oyKHkpwLc5FRkWsRlRWIynm6Y6ZFTV0oIkRiO2ny0ExEAqNdfEGdChxupHyJTdPmVJ2CUONOiENMdIaaqbiqyKFbI+WvbuyvCMuPbRE0926oCqjNw3jvhxpvpyHftLlUg6UAZS/hpqiMhnXVYAbk388t1JIQ05l2U4WIh7pRGmKyxiMBpkbXFMoNRxpp1GvHkR2bh/mryi27dIhpi6ISH5quRqJkkAuFNSPLdTVRTaRcfmpSiwjzMqarKGQ8asKpTYSSmoO/uqNdLEmJJCEo9tSA/GkJyGNM3CIDKfGNWkFydSHcDIf5qjxa6ixCPdU8KMuAEQ9u6lJ28duwhKPGnLJQp1/Irqjcxjt7eUaIVv3CBF+GpxZERIto0nTHUET2/xUzcC2VRrEP4GRDENu7jUgxtumXlKnng5FsHbHbTxNnH/lpLScQlj5DUWqQxnyp4i3kNOG6IkNPk2cUy37qrySFhY+QxTYiRTp83ZgJSAdpdteJGJS5USXh47h+aksxYWqBFnAJ/VUe6eB3nSXzwIlEowqr3C4GMt5CQ90aZDCziZpqEhcn2oMP5qrbp8Opy3DTNw8VUIokQj/ABUxcFLYZfVWpDDQy5Mix546+IQGUd3mqNcOCHge0d1GUWD6u4qjXSgkUA5VejUzZpuIlZ0UihJSo8ikJfmpSxbR4+qm5ej8tPKdrnu6dDUUlSiKUhmNBUHz1AlOhG+qPqlyoixGUh9VPFkdFQQGRS81DJqqoMo8a+aWPq1WItYZDM6ZuEwIfKQlUosiYlDy+mmaiKvPdIu2rCsV5FI+PxBIipwPn20pRGPPlXk0dRMu0uIjTLC1UU1TipMg3emp5mmZFvIYjUfbWoSlAil6qsDNn8OERHuqrNIXI1DCmHzFTVZER3mA1JEMdocqbqI+iVJVhlSNcNxFEiS/FTEUdQpmI1KOE4lE5fLQxTkUTS20xZOIllBtUWpKCMBEqM6t6WpqiO2koo6ahbS3U8GZDHtobE2wjGyt3nIKfN7Gq3W4bacW9vEdUZbqtzFNqo3EC+8qrNkMpchhWpXxayThQXFv2zKrJ4MCIttNXzeKOwRpO4MaMq/hZcxqPfN4lxju7ashJ6hbJCVM3zMUx1fTVhZBLR8bEKO1OJx40xUb6gw/EVOnCgCW4KZ6xShPbVqMqyDfwY6hFKXppu8FJPYdSRKR3pbiKmLhMFN/GJbqsRtyEsvEiRZxLu5U6FECGcKImSoxl5u4qcCokKYpR3SpzMJqM3CMkfT5aqtwTcCRDDbVqdESg7C2j+aoO5CSwke6Pm81WMcqydiuxiRRMfmpKiJkj3EXmpwo3LaZ8f4a9omRRnV5QBnEilAJCI0oUzEt+3tpwKcSKW7yxrwpjqcqlgTyaICMwiUqSojEpwlHuo3hYjGBbq9o/D4lKhsAwzUEx7KVESiRUQkT5AW4u2vCOjGQemmWsQUUSL1FRhbgQ+Ye6m6am7hu+XlTxMt3p8pVwiqMSb7t/GginHj3jUgRSIjjxoen8QT211WJUbin5gl6q8oJ/LRvQfm21718o0Si+o309vOiaZjIS7t1KFRIimA0qO6XadMscBkJxKA/8tBGZF5h7ip4SIj5aV4chKQ8fTQ2INxRkXKnAp7e75qN4cIymQkRbaMSIx/63ULMdUbx3CZbtvLy0QoRGBiURiVKIREdlJEZbfy0PcjHo6ihV6Moz5emjJpyIhKXzeanCYpCIjDaI0NqkUaiRCVJUU3U6IRLgEo0FQTEYkPy+WiVgWYGKkS5j80aMK0oh3UGPHV5ekaUKcSIPL5qIGw4KEp7ttKKfOPKkpj8OHbyo2+O+MRoCHm47tlEj2GO6vCUSnGkkpujx7qgxQKn/cUt3GkkO2Blx81EUISL6aGtxKAlxo1BYaqbuFDFOKkKMMJTHlxrykyppXZTwjLZu20qJkUPTSkRDcRjRhEe065YMGSYCnMg215MZFxIfMNGU3CQT9XzUpuJiU9pUNjlDxDp7YUqO0e2jDy+TtogiBbCLj20Ngge8o7acIiHOW6hpp+mnCYiO+MR8tCwxQyZbt1EUHaW6m5EQlRkyknHbu40tiVGpEcqMjuIhnXtHdEIx5URFPlDzVGYFVHiI90qUoJR515MY9kSjTjR1KUNGpFu/loyYy2DyrxDIt5bq8mI9lQg4RRl5a8sPYFEbjpjKhrEAkR91BY58RqoRy9NDL/OMZV5SZKTryYyoyVPCiZU4TbmPCPy0RNOMeUacJo7Zj21yxKiU09w1IIpxifdSW7eW/8ADTxNEpb+NJZh0a0FJp9/GngiAyDzUNNMiGiCmZUliwqiS20pNOXOvEnCjJp8T40NgqiRTCh6MafC3kImW2NEUR20O4FUjRGnyY8aDpiMadJjxqMxFUcJtw27aJpjwGiJjtogpmVV7DqjcUST3DRk0zlwpwKPETp0i3iWyozEqeRT3fJTyJjSU091OhTquzFhVEjujKVSDfaO+m4ox/xU6EYiMe+lsw5VqGT3FOjCnp8zoaO3lRJS5cqVYYo4TIyGnjUo7+6maZRoyaw0phiklLdShU3emmYqeWiJqUuoZISH/voZFKgipu215RbsoanbCiLtoKich9NeTnzOiKERDHbRKcGqyOnGI0xUItTlUgW4ioPg5KCqFMUBlEooq93mqQRW004ciofh4py40kVNsancLqOCdEQlM6h3RHqSp9rKkUaauPWG6iUFjzcu85fiobqClGapgQ7yjXibjKFT5A/4EKtaUlOHKoda1pJkQVcPCylCma1vjI9tWI5ivJGUt9by49tM07TpkXKrQ+bgJTqNWWBFMpBVyORqlNo1sR5NQ0/N6aConESNJvGlKPhHYAfTQ/HHpjs5U5VYXZTyaMS1Vz7ttGTuSSZEkAkRVFuFhl8WhpuJKbP4aZWwvcr1Jj3oamym6hG4lLkNNdaMfLLur3vIZVFj/EFpL8WG63wyLzVHk6+WlXB58Qo1EunHeBR3fiq5GpRmmrxHSjyKn3u2m/joqbI1GqOhIY7pUEdUlOBVaWEqtJyJYnxlwLlTdRY/UUqapykPKNOE1hEd5RqVqFa4ZOaYiNJUcAI9vy01UcGW5ItvEqbjuLzDRVBZh1IluB0mJKDSkx3emnAkEfVRAgRakQkUBHdRE0Y7A7SpwO7/AGlRpbdtJ3BiqKbiYiPHjTgW+pEaC1bmXbUkmKTdMZFSWLCqD8Pp75cqMiKQ8gKgqOkhLjGkpuBLgZRpbLxGWUkNQRIQEK8Sko01TElCkI/8tOCKIiFJqMseTbhLV7aD98Ux3RomtrEKQbRo2mKIjAdx0VidhmmmEp0lQTUIYcR7qcKIlKXb81EFGJbOJ1LEYZijIt1SAtdNOG6vItxEiLup8iIl2UMjEjUapt4iPdXhTEi40+j6ArxIgPGl2LCqMxTIlPNUo1T0xlQ2rfUU38R5U+EfTHyjSZGHKolNM5cZSp4inEeO3+Kgo/DKFSAkGmJn21XkYcqitOIjShExLtIqUioI7to0TaQzCk2HKEIvhlIK8mnJP+GiCjIZ/irwl8PfShzDFwju3B8tBkaJbNtSwt9aIGFNXjWUQlRqwtlEt1FVCGBfNUs1U+moFGaJc6mG6hl8tDIFGxJDu2UQRiNNxIhGnSagENViwokokPqoeikQkcaIQy4UoU9vMhqBkW6blthTVRv5anibktTNRnol/NRrIAyka3YqqFOBUbwYCW7bUlIExnTMhVWKYCRSqbgNVGazdLiIRpIogI8JVLe7domqUpUQbekPGUqm4DtkXo7dvGkpiMqkFkY9lNSTIeAVLDKhm6YiQypwoW2kt2px4U+FuZDuHdS7BVIsiIaTGQ8SqUJmEeFD8OA76liVI8UzLYci9NOBT8leKYlAAo2mYlzGukqBIojUTctwlUs6KMoVDuhMimG6jjFyEGoJ/wDQ0kUy0+FSQtfib9tOCZtx4VY3CvUr7hFXhCmqiZinwKVTT5EyUEACmpIgPOnKwtlIsRVLeYxqSZoyEe2VEFjunOpJu3DT0goWkCjjG5CIp1HrbdvmqWdDu9NRqw1xQmGKhfE+anjPjGm4/E8tPkU9MaNm4i1CEoEeUq83bkRSiP1eWkintIxjH5afNR3DvpI5RJN/w0EU5VJKCHlpq4IR7RoVYlSNWGRU1WGI7+NOliAiLbTVYgKMKcothmp/dBTeIyLtqSJHaO6g6IF9NMsABFHb6aUmO3dTgkwjxofmH00YQ1cImXOkxEdtOlBAh7aj3DiJFXVEMNXigiMQ7qh3DjTHu9Q0+fDIt3Gol593D+KrkKlOZhms43Th9VMViPdA5URTlHtoKkO0KuVKLMDU3Dx5U3KRJjvqSTRPRFWG6hqNdOXq7aYrEqM26ci/ioLhGS1SSKZpiXaVN3AmRCI/lorAt1GqbXv9VGJqCYzOnyLUk05kPGhqJqqR2fNQ7nIixkaonyLj5aaimGoNTHhSUHer+WleDFRMe0qYshNsZophKfl7qcItxlto3hxEYgMvpp03ajS2kCWMSizAR3hx8tPNPaJ8Rpxpx4DKhrECae+k2uOqMXAj97PlUW+dHuACjTi4PIiRx7qgXjzUGYlEqtQxiZGA3B0AyIiL8VVl88NQRMP/AFU6uDhVYiCdRpT4Aci9VaUMZlzSfECoJCMjDcNM1lCjM/w08U+7+KJVBunRjxCVWo1M+SSgp4tEdL6aiVC27qIsoqW491BUKrSrUz2a4MiEi8tDU5QoighHfQy3S4/LXSA4x+qkkJy3cqNHbxlXo+SoFY6Y0dQh9NEFvIYV5Ej3GBFGniaZ84Rr5YzH2BVIt5b4iJAEhKo0hFMoQ+mrMo3JTZPaFRbxnKRgPHtpkbC2jINZFVQtUQiVETaq9qX4e2nWmcIQKnTdE9TbxGnbjCdsSxbkIjsIR7alG6hSEZ/ioKYkmUB7qkG7dKIzquzFiNfxCCjqROnBNZIlt+UaUnAS4lH00+0wJP6arsw6pVXyKstgRrzduanCpp81kUA7qatUQTUhtp25xE7f5DMWcuUhH1U4FOI9tSyjeSew/wAtN1GMd4R40vcCZRxbVIp7KlmM1hI+JD+GoEUzRb8qdWt84TUEUjkJdvKlyLxHRt8SzJzIYd1KWag4R+WiIjrCKsCpwj5fxVUHMpWVkzRUhGmtygKcD3VYniYLCRSGVQdybyGZ1ZjawmTivEp7hjrSM9tRqjckykru+WrIsOmSgjKmazeQ7kuVaEbUM9o/kRacR81DcEGmXaQUpxISJIJVGutVMShKRVYXkJZqgVlPiFx2cq94wFB4bvlpmSapbyCiItSJOcpD81WqqV2YMp8RGKQkNR6w/D0tsaeEnpiU+NR6ikSiQS/lo1EyjFQkhLeG2XGgkmkju3U8WGO6PHupi4KUg3bd0qtaCajdTlqzGNeEREttD1AlAx2hSkylEJ0djhJI8oGPGvEmCm4dojQ01hR2S4jRE1JCQeagOsozURltnRBRERmf5u2nApiooQGBfVTgmvw94DKu2BqMU0xjxIa9pmMu2nSifGcY+avcpGYCNSx0ZrCHMh/NSZeWMvTThRuW7j6ipvsEvTTFYUw1KY7C5F3RoJJ/E5FTpYhGXp/LSRgMS7acotlBimQ8AoyKZeqvfcqDyH5aMmJSEzqWOhlEQkMi20ZNEYlDtryYgW8Cl81Klt7tpUlmDVT0Q+X6aGsnIRAwiVGkP4qDy2mcilUViA93AjLbQxT7xKUacJj+aiJoy3HRWAPIjEfVSu4gPdGkkQjs7ZUNbby7t1dIJLj3ct1e05d/y0MVCUIdtOmvxJcfw1AOx5NHTH+avR8/+KnRJjGG7cNJ0wIuEYlH5qCxKgRTMaNyLdu9VKjtH00qQbYbZV2wVROmJD/DSVk/Ny/iGjDGMDGPqoa20pzEZeauKdAlPT4dtDiBS3xl5qIMVCjuIa9+727RGmAjPTNNSYHGlact0eO2nRJioNJTTPbIS/w0ywqoPYny/ioyYkUdlEUEOG0qUmMR4/ipbMSp4h+WlJoxU20QRCImIyL1UQR9O6VcIyiVIDGFOE0ylx2xpKaJlHjRhTiUBKgsM0E6ZEQlx/mpOweByjRCmWykkmQx9XlroLNyBy1Bl3flp8inFMZ8qCinHlyp6jxoGYaCJLlKXzV7RiPGRU6TTjXolIgMqXYglMtw7aeRHcQ01FPdtIqdJ8fsqMQSQ7p7pV5EQIqNp7eFD/NQ2JUURHHtoJf0Uuv1MSkPcVRSDcROMyGlCiJF6aeC1l3V4USEo1LECIjIY04btTKQ+avIo+ipBujxpLMPjjsKbogO3jCjEnSkx3DTgh+mNJZixUGinu9VOIiPD8NBEo/81KlL5qA6KJOXloyA7eNeRTMtkI04UHTGcd1AzDhIiaZV4i5eah6isvqoyYyLdQEAiiZFAqMiju3htowxlRo+eUa6zHaiR3dm2nSIx8w0ER7aeNx89LZhgZFPdM6N6a8mMvxUYW5EQ8qrsw3TQI3T3S3b6fJo0NEaeJpypbMPVQZDEaUnu20YUZDClCjHedLsFU8PGkjIS2UYU40qP9tDYlQYyoyfyUoUwpQp0NhlRw3IhiFOO3bTVMols3U45VwJT0/7KSSkqUKYFLfQ1BMahLBhWpQqSL+am6YmXpGnSaIRmdQ6ejIqIMBLcFe2D3U3UWiVc7ECKKS76biRkXCiDu2UROMtw104y2AxMqUi11li8tPE4D2Ro0QItlBYlSPURBEYiA0GIfLTx0IF6Y0xWnLadEoLBFBjuqNcOJDRliIfVUasJjvnTo1EyDN4oFQr4ZbhqSebRnKRfw1BvFiLiPdWhCpRmItwMuB03KYlsp9GQx3D6a8TUhGrisUa2YjxTJQd8aIimkiRR/NRHAxjDlQ/DKqdu6mWOfIbrFqSqPcFGMNsaknjUk04BUOs1VEiLtp0YiQZuHW0vNTEiNQqfKJlLZ+KvN2Z+SrVlqU+xGqDpjurwzKMo1MFbSWHiUflpXukkx4EVFvKC0bWI0to8OVDIjjsEiL01JLW+IzMhj5aa/CEoy3UStYEb+D4y+YqIm3lGAxGkqLfip43IR05APGozEUGTePZREWZRkHbRo6hD5acCSSYkA7aWzMOVRuoJCIzogpjyOvam6BxKNDWcCSfwuUaEnFAgqfEEA5V4nWoMD3eXdTEVDJSRyiNJkZEJ/w0W2C0jDzU1lB5SqQajEYzKo9uIJ+anGsQjs7qWyjI+o+8Rol83lpKi0hEhkXpqP1JR5U6RUiJAYUuoy1h41mI76eDMh4DTFEokIHT7cJTkMaTJ2HRsKEdw0qO4a8mQEUBonl2UsMSMu+iJkY0OMuP2U6RTMRHuoWYaunIInMhGnAwLmEqSImPdRBI5CY1XZh1R03TAREIUqIRoKZS2CFPE24KEMqAsKJTERogzKiJohx/hohCA7KSMUCoRD9PmozFQ1iEALlQ3Sko/L204s6ICp81RupF7EsKfwR2010zFQgqYJP4fEaYrbVC2VUVrFqtQiIgIz7qS6byH+avIkMflqURTSWTE40NuRFW5V3DVUS2d1GYrAmpBWVWJ1bRW2VGrMQTUotyxGjoPIisMw7vLSkW6pdtN2pRKrQzbimiJw5DVeRqDl5EOTNUaITcyGpZSA8t1MXCepKNDuDNug1THdtpm8WCUKfRMa8jbfEFIuRUVlF9yFFE1C3K7fLUo1bxTqSHH9MaMLEk/hQoWkVgljqMdHTGcaCIyEvLTxZEy2FXiR00YUNhlSNUbly81J8PLgO6nwlqFA6VGJUVhdQaaOmMfLRCnHZXiIKSRSlQBCRIP5aTpy4caGW0uVONQdP5a6xFG5N40Mhp0RSoKwmO/lRKxGUYukdSmKyejEBqUiRENBWTkRSpyi2UhVhiQnOhpqGXPlT5wmJFspvoxIjpysJqNSTpqIgRFKnjgu0KbpiJFMpbaJRbBkUTId4jTj7sR/ipKawRjCvLFIflrgYzeKGRbKYiiRDM6kiR1N9KJvIqNWoBUixZy3RGjJontlUgo3lGY0lNMBLbU3LhVB6cY15Hl5aMSchoafwyoCVCLLRHtpmssJDRHCke+mahFL00agswNactlDTGVEGf/RUYk48o+amggS+QZU1WEtSIB+GngiMYU3JSNcUFlBltT2U3UKJbDoyxR3DtpisRF3eqnKJYJqSGMqjXkNwTp0JRIQ3SpKyYkO3upigESsJFKEiqHcfEKE5VNOvh8vlpmo1kPMfmq1GxWkUhVETlOjeB1PiwjTwW4CoIH3U+8LpjDjt/FTGmErGRpN9sYxofhxlOFPiby2Q20FYgT2BGp6sRloMVhAilHjTPuIu4ttPFnADKcS+WmYlJTbxH1VYUSwZOZeb6qUSIkO3bKvCRxltlRk+MiHdUYAGKO0S2jSVkwjTqQCO+P1UOMREe2uBsN009ojUg1TFMeP4qbxKVGIjGMeygkIGUWAU5bS7qgXz7UIkp7irz54qW0zqFdLGMjKX1VYhhBkmPPHB+eRFUK6dJFtlu9NKdOgES3luqLJwEi48e6tKOMzZJqNUS4IikcePaNRqxR3do7afOFhEeYyqDuTiKggf1RqxGrFHKmWtgazqRQMyqJUECluIZURZSRcC+YqCXcY1eVaGXJJcbkIlIgpOntpwptEjoJFugPKjFAYnw7qSmMi/ion9PLdSiHb2/4aIMGUyLy0nu7fmoyYy4BXhRMhLb81CAdIIkqSgjuiPdUomirHef00FujFTeBU6JQBr5QzH2lVFRiPAhIqC6bioM90hpwKw8a8sJKd/poV7WI34kKo1lxIqIi1SEpdvmp9pintnypI7ZRIfNT7WUXUTojKnSZAKfKmol39xUElCTIgM+VBWwVqEoKm4akky7oxqvolKP81TTMpDAqSyjIwyyMt50xWT0y3fw1MJjIZUF8mJR+FESGhVviDIoxFSIzKh+I3R7edeJFVbZ3UZu13bgKVMOASEiGpKytYqDOVGTZpRgSUpVJN0QbjtAh+mkyNxGxx/IfKfDRGEdvqpqTouA7hoawmoiW4peWgpiQyAhKNJVRjBiIi3ge2mbxEiEeVGLbTdZT90Uo0xRepEuLaKikw201cIlwh2xqWUUHhyoKyYEmJhVhZBLRlbcN/iThEqg3yaqZQh9VXBwjIiD+WotwzlwjEfNVyOQpzQlXTaqkpvDdTrwYaZbfqp8SYtyl5a8oskW/iXKrG4xX2/yIlZHkJ8e2odZvEtso9o1YHQ94d1R7ryGAkXaVWo2K8ikOoJ+WMfNTFwjrDDdLtjU0onFH4Qj6RpiLfvCmXAIcW+moXbt5FRm7eJfF+mpRRjERl3V4UQHZypm8cqR6ye3n9NeTTORFMi7RqQJMRKIhu7qGSfxC9NTcIynm5dxFup4IgmMA3SoLdEy+LGpBNEhTKcd1DuC2WpHqDqCps7qbqJkIjvL8NSCiMi+UqaupkO3bTlB+IzUUjwD1U11iLZGjEnyht+ahkMiLbuLjTFEsNS3DwiNKT3KQEB3DRhRkUIS+YqcN2sRme2PGmWVQVUbkMi4F5aJoxIQOnwt5FAh3eakk1JPy7aFWCqBTiUg4xp0nu3cq8mJCXbGjEPo7qXYMCSYR9VDFMBLZGRcY06JOIjI91B5ER8e2uCmPCMSI415wW0TE+PKiF5Blu/FQVk48Py0ahA1kxHfPb201ItQv+t1EJPcVB0z1CjHzU5VEseju2ju9VPERiPP/mpIppR2GX+GiDu7qFgwyaxF5aIImJf8tDRKO8+Xpowpn9JUsGoktycA+qk9v/W2jR3bN1K05FsDdQ2CBlxmHGgqCffxGjSiJB+WvRkVEcYayjtnGXdSpESkNsiGlE388pUQW4jvmOymWOAxEBKHKjacRKUflpwKIx4CPy0kU5SOl7gQ1JMJEQlGjJz0+Eo8q8oMYzOlI9vcPdRW4gjgUZDw9VGRRkO7lGkp8i5UZOHOO2l2CEimSfql5q8Qx2CI0ZTaJTOPmpvrRL7qQ+quEPRl6S7aJpht2jL00kRkVGiJERcfLUOVPCO31U4REBLnKhiIkMylSpRUmHd6ahKjqMh27aVpluMKGKki/wCttOB3UrqEoEUxEvNTpOY7YbZSpOnH+mnCaYx9VRgkPEMR4U3IeUKcEREO/lSd0e6gCYaiJ8fy06bjIuEqUmnEeHKjIpiJSjXWYlT2me700nw59v4qeEmRCX5aUijuH+Gl7gzbseaox/5qfJol5N1JREZQp4mMSqu0hYWMUi3j5acE1CMyoiYhHjXlFJDS7DqkeQx5UTRIS2d1OBT+JTjw4dlSxKnk0QGNDW/ppxEhHnQVE9Tv41w6B4lTgfL6aSLfU+anSKPnrljiqJEdvIfVRkx1I15NGO3toyYxLbS7DFUUmnu408RTES81DTEIw4lTxFOVLZhiqGbpy7NtPk24cKC3T3cSqSTT7KqyMWlUCmjEuNOBRjStP/woglHvGlDKihIREto0lQg57fxUlSg/eVDoaW2lCp2nQ4xGvR9JVCBJRjGva3bSSGvCMRqHGDJlu/5qdJkZc6Zj8tOEx+musGPBgIxpMd1JTIE476N3TpbEBkQxEKIInGvDCW/5qJ/n8ldIBWIfqpuJERU48PqKFShblEaIgFMdvdRk/wAVERaq8zCnjdr5qBmOqoNFuZEJnTgk4jTgU47Iba8sO2k2GVItdPbwqPU27+6pZwnTNZPaW3bTo2FsR5eqo1YSU2AMhqeJnqcgKk+BiPCnLIJZSrurSqtTdPFVVOzbVy8KEZlTpqKRbYUz3TKJ9urFFTxMB5huoilhBMeNXwmqBUF0zSjxqLlMd9qpmbqzpSnDdQ07eEeA1dlrelqQBKVDK1j/AFUasLlcRXt+Rn75jxiEqi1LaaZcJFWhOrP3wEY1CvmopkUQltq1HlFObFUo7izmoX3RU8Y2XTIZfiqYUkRRpRInH4sh8satbzFVcdVYiXXh2vERlUe+ugeHLSS3VNKMRWEtWol5b+QBEqZGyi5lZSpvHzhZSMyj6ai1iMiHeQ1ZHzGI79tQrhv8TzDGVakbLUyZFAs1PiapARfNUomRbTLjUemOnvApfVXtYxiYK7qJluLXiTia0SnXlHEuz6ajWrg4kBUQS1N8t3mqu0ZYWQdDAt84kVDLSjzLbQyULaY7vmpKkvxUYLMGjJMvTXk/k3U3GagxE+FGTIY8+VQg4EviCZbY0pRQyL00Hj6qUmmchrlRug6TTl2/LTgRMopcqbpiqRCEip9b0ZUluA1eQ4T+GMoj5aUmOoQ8vlp8m1S09+4qarImJFVWxY1UIn6dtOhIdSA1F62nt5U6bkRLFy20LKErEgm3kU+0akE0xEdseNM0fhjXhcd+6I0hi1GTHhR0+EqIjbR05mcaZo3DUEZjKnybo/IMarNYsLUSSICURD6qGJGJQMpU48UHDburzdGShGQUNgv7QglEaCShkUN26jEJD2UNMvRQDGFKJxEeRU+tZAMf4qainrCIFTxunGgZuISqWBMvg0zcbi/63UlqsWnRlETULbVWtC1a41RE1FhAuNTSZCmI9tM02cSE9sqcE62wgO2hYJVoOBhy5UlRnqbvNSW8lC9NSRbhhS2agytyHY2/9skfEeNTiixD8IN1BTR099PGoioXGVLZglWgFFORTOnBIh9NGUaqiUv4aUnER47qXYaMyZyIQp81ZpJ0HUGUqMi61C38aEg6UiI0zcQ5BXnD4RKNR5PNpb6iqcYcae6deUgQwpn4gyKkqONMd50yp0ITVId9N3CJSpSLgpeaiJlrSqciAU0ZFQyTiXpp8QxGdBHcPGooFRnonzCkimahcCGpBq35U4JEB7PxUViVI3T06TpyKB08cCA01iQ7+2uHTwtYiUqauEZfLUkmpJOFMXRAI0agMRYtx3K01UTESiByp4ooEYDUW4UkJGNWEEyDV1MSIA401GZFXlFiluOkpkRFs3VYVSqw6EiiO6iEptEfNSk0/hzMK8KO6RxoBiikxMh20QUd3lKnSe1PhSRGRcttKZhlQZJhEtsipqKcSqQUGKZS4030/pqKxGUakJ7qDvIp08UGm5cqaAR7jlzpqMpVIOkSiRSpui3KU91NtxEN2FJpyGQUQhMhltiNE0YjPdQy+eQ0IQ1Io8BpusmdOHE9SB0kh1B7qYrADMviDAKj3G0oDUgRacvNUe43FLjTlFMBTIi2nxohJ7YEdKTT0xmR/TXlvhyowCLcDqKEBS+ahijESiG7zU+IQIiP8tERTSGjWSgrbGKLPdvHb3UpaG7jT5ZYIwGotZ0kUhGI0S8wuKDdRYE9vcdQ7xYCIghTh06lIyH07aYrCHmHdujVyNalGSSw1UHUUI91eTRVHtIqMLf4kP4afaf005mqJVbgdE47jEvTXhTJRQjCXy0Yi3RpSI9+2JeWlswyp7w5kQhHj+aiCicpnxogl6d1EUUiJEAS7SpdgwOxGRge2o94pL4X1UZQtxBTVZQS2baZGAzcSLdbSKRyLy1D3B0cSD8NPLksREQCqO0uUqr7pbaSpK7vTWlDGZszDFwsakd9MVlO0Y/TRHjoUU4Q5ciqLJYiHiMa1I1MeZuQN46PdviVRaxERbj404UkShSpuoIcY7qtKpmzMzMBj/bSSiPHdRiHyhtoaghLZRgDci2lvocdxfxU4WEBocfq+aiCBx4+XzUkhiMOX81GLd3ca8KdcqQS3Hd6fVTrT1FNnEq81R1FOEpVNN7WYqCUBiVLZlUNY2c6ATGJRhupS0KVuTpi4IyUjuGvlKqfZmap5RbTUjKO7lRCW3DApR81RqykVPVSk1u+dOqJZh8o41Ng8vTSZSGMJSoaJBLd5adCQkI7BoBnYSmict5DXlkwIokH1U+FMCHy0FROQ7fw1ywTKBTEBil3U+bzEROXdUemmaZbx41KIqcdm6hkCUfM1uw5U+0UlBhHlTFMUpRkI1JJxjHuquwyo1FnHcADRGrUlimYfhp8Ke3fRBEBLZxobEqDTbxHnxp5JKIpTGm6xHGmeorKHKgCtUeafxB7h9NeWR7hobUS2mUY04WGQx41yxGGIxIiOhuG/wAMVRp0QimMO6lDAUSAxlRKwNSvkJSItxV6RjsGJDTx0ik39VBRRVlOAxp9hYxWT/FTNwzkPy1MOkfiQEfqpKjeI8fppqyAyLcq/g5ERly5UxcI6ZFLdtqzEiAlt5U1dNZS286tLIUWjKzECEofLTFRvHnKUanlGoCRbC29tN1EUlBiSUd1WFkEtH+JX1m8fhAkQ+qhooinKRjEqmHjUIkIlEe2o9RExHckVOtcTUZuBARgJS7flpqO2QBuGpBZM4ls/FTfw8S4UxWFsN0xLbLlToUQ4jEvpozVuJDvpx4flpfUNRmCqBT/AN1uoyacpAdKTay9USohJx/5qisJkUYqIiJEENtM3CZ6gmIjs41KKCZFvCmKiOpGdOjYQR5ImJDtiPprxNxkQiFPtOMu6kpt1ZSMRKVM3CDFNqIiRmNG0o76fEjt0oUMU/THy7qKxyoGMuXKvaZ8C/hoxDunP6a8sREKZnL6aisdBxGPEqGJEXy0QROPdtomjIdURqWBG+5YvMNJJGXDjTjTBORzpJLCQkO4h5UYFQaaJiO/kNDWHb8L8VOCKQyD8NJKe2cttdVgBrox/wCaleHAeW7y04TTkWwYl2jXlEyTiU/qorHagdPkP2iVe0REfMNKEUt3KVOImPq+WoFUapjxhxoxFIdg/KNJjIi81GTjGgAEjtEpUolIkPm9NK3jsoY7Zb6hBW0uwttOE0w7PxUFEiIR+Fu8w0+Rh5ahAJN+/lXtEy3RjTohPdujXh7g7a5Y7UZ6MioyaMR5+qnHy0QhjvANtDYKpFuET+0qGimfqGVPlk/icx8te0fiekaZbiCyiRTkO6lCJFXhT2kNKRRkJcvpobEqeiXcQ0ER5emnWnLv417T+JxL6aljh5PjwpRd0eI0rTjsLaNJT2l5u2ukDDuH1emvCMucqSIy4SKjaaSZD/LQWIeTHcR08TTIu38VBbju4VIIpkRQlS2YONROjtGQxokYx8vmo0TTKvKIy37qXYdWoFQYy7RpKYy2Ublw3URNGVDYGoPR7qcN0y8tE0Yj5qImn31GYYqsKEZD3SoicB3eavJjIYd1OE2+7hGNJsOVTzdOVOtPbGjN24cPNRiRDhSbDxvqS7ipWifZRCRCVEFMhLdxqWO1EopnRiKOyVeIYjTci/p30PYIIUyKvDEaGKh+qicozowBSfppwnLulQRGJeqnSY7eVKZg1U8PKniaYEPlpunulOnyIgJUthiik0dwnTxunGkopyEZU8TTpLMOVQiadPk9sqG3EKcCNV2YsKoqMttejGiJ14h/p2UNgwKg0FMdxeWnBDtoMvt8tdAZQmn8tKIRGh6hjSiLzVAqnh+yVKEfRSR/ppwmNQ4KRTommdKTGQwhRkxl2UFg1UCI06THTEa8Ke7jRBhKhZgqg68JHRlI0EiCJVFAHQx2+albJfLQUS3UYh/DQBhB3c6cJwEqCnto3ZXGCDFGhlOUN1KT+evF5a4HoNyGVe8PRBHtp03RkVdZgKjdFnEZQoajepjwv/jSSb+mhsFUr6jf0UlNHTqeUZiQ01JulRWF7ZFxVkPdRvvB3U4URDt7q8m3jUsFUjfDjKkqNRTTmdSwsTUKhumpbgpiyC2UrrhqBSDtqNcWsVhIONWB4jp010yESkPbVhZCu0ZXRx9IpbN3mpq+tfh4w3DVo1I7qhboscvhbqsxyM4mSNVUrbhqQjANtQLjaRAAEXmqzOJJjM6h3SYEJHV+FjNmUqN0RNRQiqFcJnGA8qtVwUa6kRMfUNQrxRrLy1rQtxMeaMiU04pzKMo0zUmKkobadOn3xoJJbY033ENXlKIRFORTKRU+ERHZ/FQRGIzPjRCUDd/mpbDFWoTR8tJ09btjGnCImUdnpowo6aZT5cqXYZW4xEdMiOkppnIqUQnqbx47qcDDTlEZUViKJTEokG7bUgzEST3hGmqZBzjuqUZjrdtJkYdGoNNuQqTIo0+a6QqFujRFGJxmFN1E9Maqs11LFakwmMh2caS6RlEZcd1NWahlykJU8TLWWKq7LQsdyPFiqotMONOk09GNTCLFuKIzKI91JWZoae0ZENC0wxYWQi9xFwpwmMuzbxp0mzAd5UQW+2PbQtIEqjfT0R2RpxKI7TryicRJU6SImIlI6EZoOmvxIme2NSiPGNRbUdSpZqjx7aryMWlDCJj28q83t56nxakG7dKIqkUqV8Ie7bVWw5YxqQ6akC7eVK0z7adaYqbvNRBh2ULDRLdu4UIYBEamk0QFHhTNuokI86MSnw4TpLchqrUGoQpymdBRT1vloZJkooW+VERTVEYV34ksOEyVFQakpGoPdTVFM9oEEqdfcj6qQzDFUX207YykR01RTNTuiNPh+H30lmHKOiKQ0xUJVMo7qfJqAQ01cDqERnUU6JUUBMZylTMnxiXKvLFHlTNTdsCiVQGYMo4EinPjQ9SRcK8LcCHdShTD91XToORkRQr3hyIZme6nSA7e2vLaQ1CVAinEacIjGmeofdTpEpVCDr7zlXogNBJQB3lSVHAkMQ5eagqdsOhUCPlryi0aYiX4aJIiHhUqRRPIt9EJHbAaSP8ARShLd6aM6M1EykXbUa8UVLkEhqaWUHcFRLrlRxiGIdwMd1RbhwXYFTDxurL9E4yqNdN4lDlVqMqsoxRR1FJlRk/vOFeH4cgpTcQ1B9VOYGpKJpiKP00Mi3CMKdCnJMQjSRajzqvYdU8JfD40pFOW+jCj9u2jCiCY0Ayo1WGKe3lTURAR81SSidR6ycirqgsBUiX/AC0EvsjRoxoKhRKFMVhbDUtxUoUwEqUQ7d3KkqRozh4i5Fypupy28a8JHwlIa8Ql5fVUAYbrbuG3dRhT27+VeEZFMg3emlOPgoz40fYGpDuokoUfwypuMe4dvqoLhbUUnSdg8w3VcVSvYMpAhoJblITl20kltSNeETEZwroANTSTLlu81JUW8u2huB1CGZUkiERLzUagMwkiPhMSqJcEYkQhxp4pMipmoQCUfxU5SuzWGKg6ikA/ioZJiPGjEnKXbKiaKQx3bqsWE1BiJlvhGlLD8OXIo0ZQVdMT2xpuQ7hCXKuA9AfHfREykImFK0Y7+6hkskmpAAo+5LUHiYkMjKMqGoptj5t1Nycbp8abqKS4GMi9VCsYStYS4WVIoBUW6cRlAPqpTx1p7p1Wbpeha7TkUyq9DDfqUcianYVcrkLcPV5aqdyuBKKF5eW6m9wuxuFiIZeWNRpOJF8UK3Icep5/IzLNxYMosqsJTOQ7fmrxElplExlTUlOW6PlpFWqlHcCqKbpjHdQygQwCNJEZRKvfOVdFs1jxDHYFBId237d1EU2iNJEvqKiOCSTAvm9NBjHzRpxH7fTQxE1CqBHk09YojGXGnSLFUi0IbuNPLbazJQSKrhb7KluMBIi81VJsihbx8Vp+xB2WxqipqrhtHtjU8VvARI9L07qmGtv0yGfGMaHcBBMfhce2s9pmdjajx1iWpoBKAoPKRemgkIcDOgowIpypxqbflrwB9DGLxrIpasvlGmcSEt8t3lqWkHEvmEaj1FBlCcfNTUFMJTKPbTxPVWIf5aYiQCsIebzVKMRBP6ajNUkZIN5aO/t5UYWpd/IqIjAv/TTrTIU58oDVVpCxUhXUk/moyK22RHRHW4qHp7R/zl+GmE6jgVox3bfSNPm7yUQ41EoiRCXl9VPERkI7fy0llGlkaqcd0ijTxNqCm4DqFakQqDA+6rVbWpqJz7qpycB8dXGajMRT2BIqjVET5QIatBN5beNNXFr27N1CshGjIFuJ7e0akNPv7adJsYiIHKnRIginCo0hPiRKjcS5nyoKyYCnAB/FTxZMJTHdQ1ESlujuolBqQ7hqam6lN2cdhhtlUomzkW8fponh/idtE0gO2RKzHTEiOo1wiJd34as1yGTco8agVhjsnTo2EspGinu4UkkdQd+2nmj5BoLjcUB7asCiHWbistOUvlpus3ESnDbT5aciEAGm6xbS2/EqwrFZiDcJpCoUg7qZuE924ZD/AA1KKNdxEW6XmoZN+JQ29xR5VaViuysRvhd2ymK3EoS+qppRPlOo9ZuXMBKMfLyolYW3Iix2kMdsadIlLtIi40RNmUoRKnXhdsB3fLTmZRaiUYSnCNeJOSZcRp4KcYicfNTchiPzdo9tdI4zKRJkJ7vLupvohHltqQ0Sj5hoZCcijHd5qarFeox0Zdg0nTiO7jUkmzGMjD6qSojHYHHy0Vgdsj4yTnChiJKDtIflp4ontoI/DLt3baMWy1B6ZkU/zEVJJuRF20+KMYAchpSaMpGYfLXLEqM/Dx4bq9pgKewZFT4m5iMhPbSdHdUscIlRMyKAHIa8mzPgNSnhQ5Tl/LRExDdII7qKxypFk3iMDoYt5FuKJVLKIx3juoJJ6nfyolYFlI0W5F3FLzUQhLU9JU+0RiMuQ90qZqEUeFErWJUJ4URKEJU3JOKnOiCoaceRfNRE1ALfy9NGCzWBt0fiFMBGiOEeID5ttOhht9VDKBF5qVYGo3Lume2vCj6KIJHEoiIjQx2jMNtNOHiTMS5xp0inEh/i81NxEpbjKniKO7dQMQVEJc+6vEMu3bSkx1Bn2+mnCYnHYMqXYMbtx7SlKiKDEYR+WiaO77ov8NJUHdvqDOo3JOUpd35aUKOpsH8NKIY8KdIoht3balgagdGP/XGiC3+HAAp0KIiPMZUrTJNMdv4qGwVRnpx5dte0eMZfLTgh3cJfMNDLdHtqKdArDESoMeU+NGId3dXoluEOJ91MAY8iMS+aiCOpwpMY926iIomW+FCxKhkU92wKkEROP1UFFP0U4TEu8d3zUthihCKJd1K2FEO6k6ZeeVeT8lKHWFDItkKMIx81KFMy40604xoGYKo3HtCnCKMZbJUlMdMpgMadI7uFLsMUIinKVPG7eNDRHcNPPWNJZhyqe4yr3IqII8gPuogox30NghKKIENeUb7phRkxiRbvlpRf0VwMYqDt7qCKcS5VIKI7fLSRTAtm2VdWQDbG6beQ04FvLkNEFE6caYjQtIEqgdEYjSRGnHdGFKTTCuBKoNEZENSSafEqbiOns81PEfLtoGYYqjhuP9lPE09vmpuiMuJU6T21XZhwYdtOE/noKe6iDKgGjgS3d1EjLdQR2jREyKNKYMSptLbTfZLhTo/9tNyHbTFABlu30opxEK8KZURNOpY5U8miRdlOE09u6iJjtokdtDYKokdpc6cIzpuI/oKVPE09vOhY4L7a/IyoaglXhUhQDbCi8tBJM+f2FShULdOh6m6mqLYdIp04FP6qbty206GQ0oYgRMe77aUQ14f6aURRGgsGKRIS7K8p/wDSrwl20qMioTiik28qkkRiOygojpjRkyoGCQJKI14VKSp+amaxS2BUCYMsoHZyoYoypLdPdvp1sLgFEADFv5gpPhZFT5FvqRlTjw6SY9tcsdqMxbiI+qguEUh5lupw6dJI1Xbpeg3fFGQ0Uas4LMqHnAtyU3GNRr541T8tR6l2kRS7qhXjjUKc4j81aEcJTkmUdXC4Gp8JLbUK6eOG6cYU4UdIIpkU5VX7pcjcSCe2r0MZRmkA3C4OFuJ1GuFATb8vxUlTVULZ9VMybnKavEfNWlGpmySM5DvJyIw/hqNUTPcXIjqeeDLfUaomZShWhCxlyKRJNZdkaSQgiO0JF6akCTiOwu7bTMhlGFWFkEsonWJSIypwKJrcNvmpKLc5Q8u6nyInyOhZiKtgzdMUU48qG4EyHlu404ItP5qarEBFtCXlpK8yw3FQKhBpjRk/uROmpJl3bSozfcMApnxK9gwjtkBjU9Zx+HNURLy1Dpt6lma2jEB4jVWToXICzI2snUe2hqY6ZFw208srhJQZCYyqyM2Zl8UfiEVZckzIbMeOsvIpqlnVb7kgkNNSbqouCOBR/hrRhtapbDS28qavMfbkJeYqWuV+R1sP8SpokIju40RuQktzlQ3DVUViSPtKnDWCY+rzUbC1sOtPU2mPzU6G3hp7aUzTJQtsY91SSLeShD20iSShajjIFRmW6fEaT7tJQSMpVaitOtw2j8teKzmSgzCQjS/cBe3Ie3sQRRGdSAjt/lp4LEx2/lGlCzipSWkUcqjUiLThQYlLl8tSBN920ONN1m/w57qisGDRUESLfToeOwOVM0U9xd1SCanZDbQsQ81n5d1OtE4zojcgjs5DRmMlFCmO0aSzDVUGmiZDOG2nCLclihDjTpuJEtCG2nyKPh99LaQdUY+HNGJmf008FnqCKp0Qh1BnRhcAmjDbSbDKgVkwGMBpQxjxoIlrbzoZOolAKE6EUW0yhQ1FtQaGScirwpnuoyDNwRba8mMRp1ogI14UeRxrtjlRvEi5UQkwRGIV4hiWylbC3GNSxwHqR/pofId9ecLBx7aak4OO3iXdRKcZgxQIuVKTUjspqJGVGH+mowKsOJGUgpKYyUhGvDCVOERjXAxUYjQZHzoxTKgqDXKkPKKUklojQVFNMaCREIzMuVEqnGYIooO4+VMXRDKU9tJUWkRU3cKEpt2xpyrUSzAVltQqauBNQohGjCnHu9VeLSlt7qYothn4WXPbThuzDbAKdEn8PjRk0fhwOpuEVQgpiI14U/w0QUSL73jRFE4jCl2Gg0R3QoxJ93bXkx83KjFtTE6WzHVUauBER4VGrbSlUktyKFR6w7Z0xQWGpKSGMqbx+2nRJy3Ukk4lOnKwsbxlTVYSkPlp8X9FN3Cf00YA1EQGvcqN4cyH00kUyHfUOVAxLbAPVTW5CqSO8CqUIYjvpi6I1igG4Ro17AydSBRT3FtpSyIRqU8PFOUY0Pw8i3Dtp24V9upF+HERn20otw8I+qniiICOwBpqoOjIApitYFlqNVk/MFN1BlsEPxU8ltge7bTdb6aYrC6keoWns+qVRawyULkVSDopF27aYkX5Sq0pTYSPIpfxV6JcwAhj3UTZ81E1AEf5aMig9+mXlOgx2kcSkPEaUTjT2fmpqS0RLu7o0aqLk5CiW0RKZVGqOIlMpUR0pId8SjTEi9ER/FViOMryMGFwqRFyFOmtwujduJJSGXmobp1oy31V7k61uyRD2lVqGG/YqzZDRdT10vUpQV7ap750qs4IzOVOHhGS29UhIfVTMhIS3F+KtqGNUPO5mQ0vFhqRUOMihTgkfJuoJJxUKfKrSmeN5biA+I8qUKchokR2+qvfd10KwMtvP5Sog7RhtpJFEaSJfmqHRKkCLbXo8t1GRRJRQeW6lLNSEiEAlUO1Y81bgpUoztIEp5fTXrazkIiPKrM1ZpbTEaqTTVNDFxbLYVbWO2KQy3eWrVbbeAo7t3qoNnt4bVT21PCQJpxrDmmuegx4aLyI9RMExnxH1dtVm4KG4U5lGRcasD5Q1pAMo1BrMwiMeRcqZD/USTn1LQi6+GP+KnXjNQYSjUamKoxGjJylxrx9T2SsxIEpKMd1MVhkoRRpwKkU+0fTXoyLjQrwCkYGKPw+JfLT5iJkXbu7pUHTV4B204RT0yEwSIaGQNCaZ7Sp0Swce2m7NYFB9PaRDTjR751WLLKB+EooJxGlEmBUEhioUe6nDf4kQHjXGaosSTOIlGRDxpw1RiPGPpp8m1CPHj+apBuxEkxmHL00tpByxsBYtYjKI7qtFjT2jOo9q17AEasFnRCW+qMzFqFQhW01imNJ09MtKp4W4RE5jQyapRnVdZBzKQJNZb6Zvk/h/pDb5qnlEwHy1GvE5bCDbTFYWykKKMRgVEFvqchp8TcI8KUmiYjupjMLqM1G8U5jKo3eKhT5eap6O3htqHdfefxUStYGQavFNRuQjUX2x2+WnzhMy3hTXw/2VYUQR6g6fzU3WTApHAhlUsoiIiRbfVUWojISICjVhRUhHqIpEU9pQ7qarQjw491PFNo7aZlJQi3DVhWK8ijUhDvl9NBWgRFMi8tOlB47O6VJUGQiqIypyiWI8kRULb+akijKUAEY0+j56GTU4zLbLdTFaotlItROO+kpwEiDlTh15S4xpuIgO2n6dSuG0ZEUvmpKgjx/NRkU+/6aUSMvmrlgmUj00dbZPbShbxGe31DTzTiRQpSgimIkEaLcF1UZiMSiXKNN3EuJ8e2jFIeR/wDLTFZY+4BIhp0YlmBrKS+ampCZcxowp7okfqp81ayISONOtUGt2Ai30xHiI04TiPMBKnngwHgMojuoejyDt+WktIFtsomIjz3UFbdHZT4UzERPd6abqJimO4fqoVbkEyjcUwTLnKhqKR2RoixSETS201KZcpF9VOVSuynlCOPpocSiJAdeJSUpjSZRH003QA8Qy2CdB0+UleNeULdOFDJTdyIqMh4hjuhKkolEpgHGjCIxLb+KvIogIzLdXfiIqOEyPToa3Idm4acCI6e89tDU9HGO4qDQaN09pFtGVKEZb/qpQjtEzP8ALRoimXMvpplgAIpyKUol5adJp7RMOXlrwiJb4xoiO0oRjKlswSqEREVBH1DRhHTGISpQjt38RpXIpzjS2YMInAU98flpuoiBDx+WlEUpURMdu3aVdIN/Dyjyp03RkmNeTTiQhPl5aeJt4p7o8qBmOqtwejujDdRCT27A7qcJiEY9xUFQolDupatYdWoxU2lvoJQ406W27ipryLh6asKV2EiiPfXhTNPhtl+ajFHb5vlrwjuLjtroNQYoktTpuicqUijyKpBNERke2lM1Ao1sJaoxLzeYqcaIju3URunIpU4JMCIYVXZi4sYxLbv40NPkR+qnSiO7tocdo9tErEbQcIjLy0pYd1eRgSYwo0dwhS27BKoEZqfVTxun2lyrybWnQpxH/DQ2CUMmNPkUZCMypq3HjKnyMI7+NV2YcqiVEwHdGkplKnCiYkMhprpxL01wZUNIZV6UonSSTIhGjJt4+agJUGpIi2URFPzUYkY14UzH1VGYlT0R/wC6vFtHnSlO0uNDHdUCFd0OVET2iVJGFOIy4hUCVQYjup4jtoMftoyZeWgCUeIlEafJjIaj0eVSTchGkMOjHCaZUYUaUjx3BTiIRhSWYdUa7B7NteTL0UZROO+kiNDYh7lzrxI0YRrwjuqWCUDpj/314ho0dtJjGuAiez/DRE9w0mJx20pEd3lrtiDhNOJcJU4bjupvKVOkyHmdCwxQiyYiNMVPRTxQpDTMtpcqigsDL+ikpomRURNOVOE0Y0xmF1FIjpjRhWDz0mMRnTVRSJUtRpICpSdSXfTEVjEaImtIudSoFh4msQ06RKW6mIlHy08RKMaFhikgmW2iEUeVN0/VRFBkMaVY6E5V7TEaSmXb9tKIqgZ4Row7e6gjIqIimRKD5RqEHyJU1fXAExIAOnCygCI1X3igSIzPdXVUFhncHipSn+Gqy+WPcfpqWeLGRc6h3QlyCtCNaFGRiPIttRqwyIoU+Ubq7i3fLTVZMpbpCNXFYpsR7hHb2xqFdRlAqnFm5rFOe2m6lpSItU1dvlq5G1WKskbORKJSHZx7aCQyLhL1VJF4VvKO6NNXDodMhj9NOViuy1Id43FQilUeomlEhqUcKA4l8KI1EuBMhq5GxTkqNSbhHdTdQYlsqSTESGguEds6sKxVZRmKclBMuRU6TRiUaVoxHjyoiam7f+KhZiKp5RH6qarJxiBfw1MDpEn2yoKiILFPkVCrDmjGZNdQR2y81ERYlTpP4YwP8VOhHUTmFRpGJtqMSRIR404TTPu/DUgLU1KN4MZR20lpBixjywtZEPKVaFbxJvHVMRjVFtu1QQCQlVgRuSokKUttZOQrOxsYrUUuAukiiP003cJgUo7qhxcESZHxjRrasqoUDOqO3Q0L2K/dExFwoG6UvLSW7NUvTVkeW0XCxGAV4raYoyhuqxvcSrsciPZtxHZxqYbt1SIThH1V63szU5DVibsZCICFV5Ji5HGBZtZCIJbip84t4IkKp1JWu3ijKfKjPEdYSHtqjuci0sfErqjcJEfGo9ZEikUttPHyZiRBPjtpusPwxGnKJZRnsGXmpusUttPPDxiZl81e0QU2gG0qYLqQpFEiMTlLtpwnq7fLUgjbUtT4o1OW+zoEPxRH01JJlCWMbsWYJs5GHxCpSbcpRSDb3VILM1UxgPGlN09Ed9VWYdUUi1JNMTIN1GWIdOkqOKZqLSKFcGWCawdnHy0ESNQir3Km/iBTkIURwfF8NPfTMiAioZLaneVJGZVCWHglHYEaNp/DnTdunL6aeCMhoGCEkmBDQS406IYjTdShViDdQd1BUKVOFP8A6dNVNo86aAw1cEZU1Eo08IZDQ9MeY9tGrAnkxlwpwKce8q8KfdSpfE2ULMGK2iNKEvXQ1+OwaSmUq4TQcHTciohbhoZCdQ4wMv6abuC204U4U1W3UcYthqQyoKnqp0XdTVTdwpoAFSMtkq8iJEoMJFRhbkpzp8zZgmNdZjleR5NrId8qJpgn2U6EZekRoOiUvNSbDKno7vMNEFP8VGTbnRtHdspdhiqNdP8A8aUSMk4U+FvGMw+anGiGnOhsFUgVEdtMVm5kMBqyKN9SVM1G8SKA0xZKAspDi30xKY0zWTPtjUwoJx3UzJuRb6dYSykWTflOVe0Q4GFSGjEqGoMd+2mWFso10xEYRGgkjtnTjTJQi/lpUdu4qgLDck/gkdMSTlsCpAtwkENtJFvxolY4R/hTIvTSXTcU941LKJ6ewBqPeTjHlRKxxlI0kZDLbTF0jGRcqeEnupq4lL01YUrsR6xR8tR7hSQke0peqpJwQ8+2o9Yfm822rCldiLcFHhTNQjl6qfLJy+EYENDJmYjIzlVxSiyjMhVkIB3cvNSSLs81Sng4p6stpU3UTBSW76qJWJViPUESGH8VM3Do47Q491OnmqnIhHaNM9Tb3FVhSvZhqUlB3HQ1hBGUIxjRli00ykfqqBePNYShVqNbFeSSh5wQkoUvmGoF98YlDAOPGnwylA+JcpU3cNdMRnV6NaGbM1itvG5EoRqpR80qaxAigXbU9cBNZMg2/SNR/hxTifL1VoRycTLkh5DXTS2kcdo0xcDEo8qkiTCRAJ+rdUe6goW3aI/mpileRRr8tDLjvohFEioMTLy08UejKMCl81KTE5f4qMm3Mi2hTpuzVWWFIQ+WuWD0Ji120CRke7btow2cSKQgW7l6amrSzJqmnIJEVWpGyxEVQS2l+asWbKoxvQ4t1UqrGzxHaJEId0alEbSZRAIl6qnvBgIyGnDNn3QHbVOTIZjQjxRu1R00xSIu38NG0SiRFtn+apJNqkKJKqmMar9yugoyFLiI7arrzLTVQIsLdNMlVVZF2lUKsokMvxSpqs4VW0zOX1VGvnSqkYfhq9HCUZMhULspIRIwHcVET3EX8VKJOSkpRj206bty0xOvFsx7hVBijIZkBUREd209vpoy33dKblxCFLYi8xSLWMlS208TEyGBCMaVoyT5RHzUPUNPZDd6qTYco6T2/CGnQpqjw3DTFMvOHGnzdQ1PloWGKwzW1SUqWto7ZQ48hpqoiJRMakGLdXUEO2lyNxCjXkSjUdQeNSzFvu/zANDatwTTESDaVS1vEFlOAxGqLMXFU83Y7pcakmKYJ7jCNJItEhj3cqMSgae2ltzHKPidDp8qUmtLbOotut5qcJqANJqSwZZHW401UYkQ8qkEdw7KGttkBnRWOEas10U5TpuopqB8tedEqRcuNBUHR+qjAseIiUR8tMVLeqW/+KpBPcQzp0pCMAEa6rUBqQKzfRRqDdCQlAxqzPE5DvqLWbjHjGrEbFdlIMZkMPTQ1BARLZGnzgSEto/hpmoMiLuqxGLYg3nw5CX5aCiiEeW31VKPGvw98aZxJEhCO2risV6jNRuY7+2gx3VIKKdxDKmOmZKdvy0YllPaYCREdeUT2iZ04FGQxh+GlKI7a7YGpBrJiSlMyTj3/lqWcNy+bulGmqiZyjCUasRsVZFAojHfD5acRkUC3UnTDbDt7aMiMU93d5qJmIo30dMp/wAVJUEJDH5aI4I4kYlGFB3R3cS7pU0WwFRMdQQEh81RbjdyIZcqllCERIA3SGNR5JkXYPKmxsJkGqYmRD2+b1VLNR9G0+JUx0d04yLtKpJqnERBX8tSRiRryDbSULuj3UkkYx391EjERKFJJERLuEvTShoMojvS2l5qYuJyh5fzVKEj8P7opUxeJhIgAdvy0cfYVIRrgSkMTjt81M9Qpb91PiRMtwhtGmvhS/Fuq4pVYGO4oBx8tKISIpRjRBR3TGlKD80q6cI/T3cylKvBukZgO3lGlKDEtn5qGiO4vw0egIZOJJ7xlSkUzkJEdETE5bd1OhblLtGNDYIHpmRDXhGW0u6ibxIYSjROI1w4wMUYjAQ20ohEojupSaOoNOib/DHaWzurljo3iAjDSrwtzHkYyo2mKZd1KiBFOVDYgodu4xjGhjAlPSW2iR8u75q8I7iI9w0JAyYmRQokQ20NMp0Yy8pflobBg0RIlB5VJDEU9gypq1IUyl5u2nCinw5/loWGRqqg9YBEgHdEqakoEtnGlOOWzd6qZ6hS7ipiqLZgyykh+XbGm6cpF20ooERUlPd8tMUAMM4iP5pUlNOJfdUZFOXIPTTpNEh20uxDyKapDw3VIIogQwoKFPm498vpqvIxZjUUmjpjx20QYcqSS0dlJEpUA8Io34w290aTogRdpfNTiOoJGXKkp7U/VXLEBx0YiHGlIlynt/lokTLdDlXhT5VLEHCZBzjy20qRSKgo7uVOI7a4QIiW4eXpqYRENOoVP4alSjcpD20mYfGEly/QFJbp6ikaJH9H81OG6YiVKZhh7T3UZNEC3UkhOVOE4iNKsOVQJJ+ek7BHbSliEhocojXVBqDUTHuoYf7KJ/Ty3UMiolBYMP8ATTgSONM0xPzU43SrhLBoyL00ZP8A+nSURkXOniIyoGYYp5MafI7abpp7qeCnSWYYqjxD+inQf7KZt58KeJ/TSWLCioypOnEqMMhokZUuwXYbkNftHIaHH7aM6eHcMq8oI0kpp0QRlzqAiRRDspRJ06TRKJBRBalGgsdqR4jEqVP+2nSzeI0EhjRWOntT+8pJCFJP/bSR/proI4TTowkIltpvLbXtSoQIsoEaZluKlKKU1Iojzo0FMOCUiJUluXfQdQ6MmPfTGODwZSqSRIC21EpkZbQp8iW6B8qrsoakonxhOiCMu6gt/PToRDTpA0I3HlRBTkXGhoqU6FQY7S3VBqqJ0xEd1DUWBNPZSVFpFA68QyEgqAgSeASZbqh3hSlT5w3ieymazco76NeLCWIdaSmyFM1m5DHy1ME33SoMQIoVcsV9sh/C6g+YqarN0kxEjqzC1SFMobiqHeM5LEfEaYslxckdSvulEhGIVCvnBkmQVNPkUk5QKRVCrIy3xrQhKMxF6fefKhqN5SkFSBKR4iNBIpJlDbGrSsU2UiyZlGNNVGsS7SqYiMfmpm8gREAU5WK7RkOSce0vloZSJSdShCMSkIlUfogSkN1WFa4llG5bRkdDkSnzU6URPgFNdGKnqGmiWUIJRGAHTxEuMfLTMUS7j5U+TRkO2gkYkdgcTUIgE+6nzMYkKRh9VNRHTU308R9NLb+RYUmmqIlwogs9xDTFi6Mee6pJNwCg891U2shejrU8KMSJUJCNOGqZLLbCIaSM1NlSFvTASGQ1XZuI5FsxMW1mZJlqntqaZ20EygA01YkG3ftqwNRBQYeWs2aRkNSNVB+BSjRkWetsh+GnUo/upVJNUQHcIxGqbSMWlUj/AHDpxgI1JN2poiIAlThEpFCpQRkNJZhiqQ6kxKlCnEZlT50mKYzhSk2orIzOhsSpWbkzlJUfy1AuJt4z2lV8WbpJiQbaqt+agMohViFhMikCo41N84jRm6hKDAfNSmdlNx5vlqwW+z6IkURpzSKgKrYZotTIt4U+auFU1oU4UTBPhTVFHUWnOkDl4DxRwEYwpmsXZTpRvHvGmahCn31xToFQZSpv9u3eR0RRT101UIuISoqimFLLRIocaGInSRl9VPGqIlvOugARTOiJpxKnRaX6dtKTEJDUHVFNU927up1px7KGmO6XbTgeVIYPqDIpDCgqJ7eFOtOXCguiiMKikYj1ipqXxKdLEESpqQ05QAVLFP1SpMT76NL+yugC+2kKch/8aSSkaImQdpVAwZJyGvCMaMIyKvLDEeVQgMi7aSRRGvEQxpuoR7i81dVbHGEkpIqCoU6TKRUpQjEadUUNSEuFJIRTjOiKbSnyoanbOugjgVhLy+miDOOym6Pmp4mMo8RoGCHDcSp4KIeWm6ME++jCXrpQ4dIwjSdg16UaVGW/tpQShBUkO8aUPxOFDFOPZREU4lUIJLb20xWKpJQT81R5NyJT00SkI1RMiU37qMmxly21KCzHT9VDJOPbRWOVI9ZmCY7fqqPUT1CqcUmVMyZyolkFspHi3ASmPKgkjKUh+qpQk9Gh7JUViUI/w48YcaSQpJjTwk476jXUuAUxRfUbulBlUe63U8Kcfmpusj8P1U6MQRKykSh3VGqSIi38qmFGepvnTdRnEt8ZVaVisysQ6ycee4aYknyMuVWJZqOnxqDWanqbqdG1xMijMk9w7fp8tK0TLeqH4afN24KbJ8aS6T09sqYrC6ke8U26QbRGmaiYR5xGnyhJEp3SGguNyJHCrCi2I1wmkSZcZVHiiUZwqSUKSwj20YUUu8N1OVqlVo7FVeNdQt5kP1VCuGZkRQHjV4dNQWEihKo0raCanCVWoZqFWTHKeoxVRU3BzoayO7luq4Omsd5jt+Wq26bmSigmkXpq5HNcozY+2Vt8nItm31RpisjHYAVNPm5cT41BuFNOWkREId1aEbGbMpHuCAZeamKifENsip06mps/FSmqIqRkf5aufEzWW7Easj5wKiM0dQkw7iqWdN4j919VS2P4/wCKIlTCKY7hoWyFRbMGmOztVRmna5IyDu4yGpC02lVZQdIB1Bq5NbKKyMhS2/LUpa7HoqF8LnWTJncTdh8apH2uzqrD5o1bk7f/AKPEfKNGRZt7ejpRiReahvnwJj4dKXHdWPJI0rG5DCsS8iJUH4hAPmp4npN25K/xUzEdRSR7RodwcS2DxGmMtgbU5DG7XA1VCBI4iP5qrrhQylvEfLUo8WBP1KdtV90oZEXb5hrQx4+Jm5Eh4iMU9UTkNMdPWEjMOXp41KaYknv20MR0UyAi7uI1bKdbmkeHSKW0aGJGI926ngomQ+bzCPbQ/BkJQjL+WvnFj6VUb6Zl8KNEat4qflqQFNIR7aMiiBFUZiLHQ8LUuw6ImxSHeqG6nAlGkyMi7ar2HVUbqIgmptqSasdQR5CNER0lNgBUtb2shEhpckwyOMao2cS5yl5almtpCU+6nSbeI7qeDBMRAartIxaWOg1URjtIhpwxLT2BxrxJy5cq8iII86W3IMcKFuIqHqRUjPaVJJTT76bqLahVwg8UcR7uFeF566ZiofE+NETb7i/xVDliYTeGIj/1KlKLS3mfbUaiUS/hoxKSUmfGuVJYUoiBDMTpisnLcFPCGQwEoj3U3UT0xlKisLZhKakh3dlKUW0/5aCKwc6autUt4RolUFmFKKGpwpPHkFDH4YjI5DSVHEpU0AarNdQppUzeM9MfMVSQl3wiUfNTN0OoRco02NhVStuFCFTzD3U3LVUGcKknzUU4nH/mpqQjpiQCMquKxWGaicojtl6a8mnu4bS20YU90z404HSGW2isBUGmiSe4vxU3UW5QP/loyzoBiISpmW7slRKRmPDuLd3VHqIiREBh3VKS3DDaVNXSgKERdw06NhLEfuHhH6q8osag7xrxF2fmpMd3AS9JU0QwNTcW3jXtHbs3fVRBEB50pMoqcaOwHYCLcSEfMX5aGLERKao/iqSkMY91BIpF6aisTbG4tUkSEoD8w04TFLuGlC31KIKYeQvmGpYmi1A6fl2iPmpQokW8e6lFuHZ8tKTIExqWBqB0SKMIjHtoajUFh+ntp4oOpTdSAju2/LRKwLKRvh0k9k4j81N1orFtCW6jLKSIgGUfNSYiX01YUqyDVRrtI40FREBHduLy1KFGPL8NM1BkMtsh2iNMjYGpHrN5EIbdu6VJFGPbup4QkmPDl+WlCntn+GnWF1Gopwom4dle2iO8N0irxQIh/DXQWExAimW6NGEdMZxpJCI7x206TEiIQMRGgY6eRin83KnCJSTKdKTaq+nZ5a8Kcfp5UtmDqBWGI7d3y0lEvg7wiXlo0fhwDbL8teFMBGorcQVUTGJcJUkvtjSiTknIQoKhbRhEflolCY9IPMRQo0ts5EVNx20oi5AMqIAeIkJEI8aMpxGO6maPaAhTgdvqjQsoaiVFIjzEfTQS/poyiZkM4y7qTpnt/wCo1FBYDGQ7SrybfTKYd1G5ENKIolAN1FY4KR+78sadDAqboiMh38aeIiJEMaSwca2HDdMYyny7adJpnHZtpLcez6qcDu2FyquxcVRqSctocqIiMS3bqISe0ToyKYRrp0VKI8aHIN3q7qJvULfSSHl3UJDxLbR/iryPGdDiHGdEGY75URB43ER7aIoWmNBRnRltwjAPVSW7DfiJkHYJfLUoxgQ+YpVGjOW4eNS1rTMhn9NKkYKPsOhR7J8vLRkU91GFGWwo0QU+6qti4qjch5S2xrwzHnSli3dtN1COUKJQWEqFEtlJlLZPdQyKIl2l/DSZdwUYtmCSkW2klOU4UpNMo14h286hDyZQo0jKm6c6dJ8ftrrEVQyJRGpJup5Kj0//AKVPGqkeylsOjJBMeNPERlTVv5ip8iNVWLChhT06cIj6K8nuowxGksw0II8aVxof2lx+wKUIz7qEglSJbe2h99ONER3V4URlvqWIBFPbSkxiVOoxHjSRGhsdqOG5f20Yf6KbiUR2RpQlHvrgR5ZOVMVBkWynxKSoZCFGrAsMxTpMY9lOtPbSdokVErA1AltpqRUZYhLjQ+VMUFgZFuoMg4UpT00EkT7aaKDbJDCnCfnpqmmQkNPkfkrjMdUMmnup0mmZFQ26epUo3RCq7MOVRSKZkPyU69FETTAaJoypNh1RvExlSRUMe6VGUKNNViiNdBDDD7Pi0rUSEd9RfjDIoy/FQXFwNMYzo1UXYfLPkk+VM1HQFxKodRwqsRGfGm7jVEpzKnLCJaYmNQVJU3WR8lMU3gx3HQ1L1pyEd0aYsbAtIo8IlUx503dRUGJ1EuLwqRc9tR7y9GI7Vd1OWFhLTKevCzdunDkpVbcXQERiASrzpZVwRKkcqYknIe2tSGNTLmku3EIm8VUkURGlKODHspIpxT+WkqIiQ0/jYTyUCs4Eh2U1FM1FPLTjROUKJ4XvjR2FjNZOIzAKCmnHnH6aklE+z6qakiJDI6YrC5FGawkI/LTdFHWLiVSBI6kuI0pFvpyori9sYijHf20YhEd1OFCER20FRSW0I1LErQCSki/LTxuMflHupum31BqQRbmXZGhZglUIzb63YVSzdrolLzU3ap6Kc+6niImsW8qpyMXo4x81TCJFRogO8O2giIIjz3eWiJlqc6rsWFHzF4vrear1Y1CUT1VQiVUFqQipxiUqvVn/ANTEe6qWUXsUnkURUKfaVPkWu7bxodvRknvp8j8OspmNJVBinpkWypBuMhGmZLbpgFSDdQCGuBilm6S3OgrfDTiFOlC27KYuilUIMXXGRVX3CniHEeQ1NOi1BIAqP93kmMu6ijFMEapgOxKpSIR9VRrVuqJSnTpRbT2V1jig1G/LcNNRFIeNEWW2wE91MyEx3l+WuaEBuHXYJFTFRYIkNJWWEVCCG6m8pFM91PVRTMKJQu6kkW6vEQSpSYy3UwgpunHfTpOdDTHdzp0mI9w0tmGKDFEx3UoedGlKhx3cd1DY6OkS28Y0QS20FOYlCnAiBUvUihh9VM3g7+NOhE90KbuBKuHWGKicqbknH01JC32zOmbhPdTVODUhoZSHsp8mianCvKNd1FY5UYxNQqMin3+WnGj6fspJEI+mhsDUTLyUFb1HSiUKhqF+KjOg+XCvKI7d1eTKJc6IIyKoAM9ORUlQfxU+UTjvGmqyZcpUdgBmpGMKGLciGfGnGj59saVplEaZYCoFNEBKYBToVAHaJ0HTLgl9VOE2sefKhZhiqOER27KN8kqGimIjGnCactlV2YeOBTKInRkfJShTiNKERHjS7BniIRKhykRV4k5FRBRltqMQUmmZU4FrKiN25CnThNMo0tmCqM1kYjxpqoMhhUo4TkNM1EQLsowSJJOJUnf5akFE40GP20dgCNcJ6nAJU3JPRHdyqa0wTl3VGutxUxSEeoQFyqPcEepwjUgsmG6HbTdZGUSOnKVmUjyGNNVilsh9VPiRkRbipus1kW2nKLZSPUU05ByoejqDqlyp4omQl8UabinIi+anKwthuoiceFR7hiW0vy1PCICO4Pppq6T5HRKwutyBJEUx2B6qj3jyPCpC5apbhL6ajxb+KKGlVpf6iq34qRYouFltnGnTxqcZxjT5NuCfdxp1sUThAS27aduA7f5FZ8GMpbpeqkrCYjtSlU97pAin6t1BUa6eyHGi3hLQkS3Tl2cu2vE3iRfC3FUgiz0yIij6Rp5opCnIj3VGkB2yv+BFQiEw21F3a0pJiSodpVaLhubyqHUEiTJI91WI5mEzRrUo9ytusO3aPdVJeW/TUUEQKMu6tc8DISNUxGXGot5j6RCpEJFWtj5lTJyMO/JTKXTP4YxAvlp9jrFJ0UFT+NU9cLCYl3CNBx21mjcppDIZd1XmyFaMyUxW3x8OGquE09svmqyMbL4URAEhL6Y1fsbs6Xh5OAoj60pCpAEojXn5PIMzVPUQ+MWJbKQdvYimnvDcXppxoimpKH4aNyUIEvw01fONPb+EaT3LFaKJWLcREVQ6nxFoy50ZZRVQfvSpKYimnzEvNtpyqJZrHnCiSaOwRqDcLRlvIR/ip5cniQpkEu2q68fAQwM6tY8dynNJQ86W1i37ajyT+IU/xUoXAbg/i5RoaxB6hGtBVoZ7SXArOBJMQ3D8tBLV1JmUipSjrsHupKYmXeI00A2Jmj9JFRFiJOIfxURiQCmVN3RbS9VfNF7H09uIklCH5QpSah8x20EiItoU4b7fNuozgRNZUYzp8mjLf/FTPUFQoByqQEfhil3UiRghTEiJSrMz+GO+oVjAfTUgmt/bGqsnYfHwJoSEhGR7RpWtul+mosXWnHlShcKl8tDUczEgTj8NJUWHlTXWlzCUaCXxE+dSpLDwnA/NREU9TfTVFvt+KUqdIx4DKhIoRQQH5pUklI7D/LSlkzlRE2svvfm+WgIyiUS0xnGVEEqUOkOydJW2/dVCAVnWnKmpOCL72VJWIuH1U3IdsqdUUGTWCQpci+aiLKcg41HioY+aVBUecd9EBYMSmn/hryKwltgNM/EbhlHdRE1A57qjA2HhEMucaakWnKPGkqLGSg7aG4WBMY9xU1VIwzfONQSD1VG6YiUpUZbu215Pjz3VaVSqwNQQIojQ1CKPljTohARmH5qYqbi81MU4BLcUuNJTGREe6NOtE9OZypvLT3Uy1hDHiEeIbipq6TjFXtjSiUjGgrOPh8JfLRKLYY6kSr0ZSOlKbt0I+WiIphHh80aeJUGmOpu20QU484/LUgmjxiMaG4RCXH8VBYZtjEU9tKES04SkNOhTluryiMi27aKwI14jM/y0rt81EESju40kR2+aunBupMS7ZU31jT7tsqdLDJPhTEhjv5SpqlcdJuo8ipi4cEXCP1Upae49tN1FNsvNTlUBmGpEY90peWjIqbtwdtDEuQhy7qIIxIQ5U5ivYcERjxpuXKHdRpSklGMa8KYSmPy1wMb6ZcSHbXtPbvHaNOBGJQ3S8tDWLcP8NdBAknu9NK8GO0/q3UpNMk5EdETTMhIKJmFVA6ZlyDbTxNEBifL+WkiJfV208bpgXfHzUtmHRxhCERTmG6mKimmXzVIRjLjTNZE1CI9wkNLjCk/kM+PqH+KlCtHnyocTlAirxCZF2yqwVgyxbZeSm5Jy7tte/wA8u6NK3EOwJeWjO2sB3yp4iO0QLdQ9M48YiVGbiY86BjgZMRREdhSohbflpJEYiQcqGQ95bqANVCanZAR7qTKKkKSSaojs3UNEZVCME2ypIpxkW2jCMtxBSox2GNdsAJTU3bKeJl2yGgijIh2U4TRlHbGhZg1UcJqbt22nyZbfNKmaIh9NPBIC7I+mqrFxQkYjtogiBShQ5AQ16Xr5V06EH7I0lTz91K1JDCklEaA6wpNMSKMK8SJJ8ZF9VeR3U4GHlGpYISiMu+ngiBJj/DTNOIlP+KpREdQZDtKlsMjA6co1NMxBERhUfp6NPmu4R7qrsOjUlER1ImdKJOKc+6lN0do+aiOCAR3UgtVI1xOVN1CiPOnC0+ZUzUKXb8tPUWwMt1eHjw7qVHbXtM410AUmPqpRct9DkQ0pPcW+oBUVH7acJ8fsocZbKMIkIidQJQglL5qcIpmUToKae6pBuO0f81IYcqjpuO0akEePmpimMadJqdkKrsOUeJqRo0pU3T4/ZRhKlso0MP2RowlKmuoHKiJlISoakDCR0ZMZUERkNGRTOXpoDvYcCiRDSSRjTiQR20Mi21BjAd/pr0h/76SptpuRHGoLsKWWpv4jdXlN1BiYlTVUGw6JwdBUUKVJKQ7qTGVFUGwMlDoepKiKCJV4eddBEV+SjRhRMvlogtSrtgag005FTxNE9oURFiRb4U+btYlQtIMVTzNuEalE0dMaSijGiKf/AE6rs1yxotTwrAIzpKjyXGm60o03icudRVIzDrxQypqspLhRtOI17TSH1V0WwxFqXLzU3Wa7qklnEdoBTXWCX6JbqaotlGJM4jUaoQRiZ1NKSWqJdNdxVYjYTIv4jVRqMdkqiVkTTJQzqSUU0eBbRqN3uN9WoyrIMXiwx2SqLJHUKZmVTjhvLZtpnoqkUKsRsV2UiyRMuHGkkz0xmQ1ON24Jj8WhuiEh2DTNwTs8SJRRBTnXib7i7ZU4UIUypqspGRTpliMKFFumnMtxU3KCg8a8ShEPzUORbt+2mC2EkiZUnR2kNGIiIa8mmUZVLADMkd22hl/HToijLzUEhBMfNTRVRqSemM6CLWSlOlikXyUMi3eYaarCWUfJpgIiMZVJItxUR2DUa1kWwqmESFESCNVZC5CBJMypSahpjwKjagEMeNBWKXDsoBzBtYO6nCYql6qjWaaqyhRq0MW4JojOlSNUKNbCraifM+2rlaVOPlqrpjojOpizrRIZnWfkLc0Mdql+YrfDhRlBOM6Y2983jCcqkhLUrLY0gIiRFTpETTGXGlCnuoihBGuBitbbGm6ywkPChqKH2U1TW3FIqI5YMi3FQqeKNR09o03RIJSCjE6oTo3JPTEqiXREmM6kHDwN1RLhTUkE9tGoDMNfERU20lRwr2UlRPdQyLTEvXTFF2GK25Yq9HspRbttKHb9NGLEijuKdG04/wBFeHcXqpwPGgsEqgx3Fsp0iVBFPdTgU6EM8QyoiIy314Rpwmn2UNjqiRT3UQROjIoy30TROVDYIUint4bq8TXcWynSKe2lFtobDKjEme2majUZRhU4JAUqZrCAlUsCykXox2BSSnGNPCEd1BIglRihiX2xEqbknIpUZxqqKbONe8KQp8qPQg1UToejISKniafYdJJOJfLRWOVGqaJlKnCbU+Z7qM1TkVSzdmUZHQtIEqkSTMyHjTfwKpFCp4k6TohGcKm4SpBrW0R7KH4eI1PKJgPPlTFZElOG2pYWykeKIy4V5RGnwt9tOkWepGQ1LBVI9u1206TanzqSTZiI8KMKIDQWGVGIoxpJCI0+0/8AxoJJ0FgqjcU6cN0d1GFvRk090KnYiqKjGI0SP2V4RoaikSoQxR/7aarCNE3/ANtJIZd8aMhHrJkoXppmoO7bUgsQRhTdNGRb6NRQNT7qmKyY7jp86HTHlUfqbqJQBmonuKNDJuZU4Ie/7KSKmnKnKwDDNZvH00FRH4dOCU1CIRpvFVTadOUXUjVFBEiE+VMymRFAd1Silr1ip43sYinsDdTNxUE7bMVtEZERFKnCiMk4DuKphxaxTU4ENJFr+Ki3AVjKq6tupQU2oj2xL5atSjMOP8VNVmIcRGVMWYXtlVWZyUI+2lEjo+WrMNvjzCmbxilKAbSLuolmFtCQqaZj/hpuSfxC7alnAizGCpDGoe5XABlpDViPmLbqMXRAiREr291R/jAJYYGMaj7hcl3REJ8R/NUH4p0ShR7a0I8f8jNkyKsWgXwuHWlyTpx4VIh2bvmqHt7Ui+KckxKphRMRbiQGVC/BqqErX7EPdhBMhABER81M0XBinx5U+cEJEQK7i9NJasdbgO2nWootluxHrWvxkto/VUhY8T01tUwLy1NWuzkKgl2j21crTbRGMwqrNmMq1LGPgq3I9abWabcQMKb3pmaYxDdViWUSYokEd1Um9ZECanIqzobytY0pKxLUiXCIM5GZbqrrpQ1luco1IPnniE1CPj81RMjGRme3+KteFfyMfIb8TwqAmRUFwpFPdLdSVnCSfxZ8qiX1w5QL81XI42YqtIqqNbtIeIeqoVZEyKZypw8umpItWVN03GsO6tCNWQzZpFcYqFGUY8o7q8XxBE4bqdE1Epb6ULXd21YsV1UG3YkooMu6nXu8xKMC2emnjNuUhn21LacR9UartMWFhv2LooUSIC2xpmPxlChIhqQdNzUWKAR8w17w6TNGe2RV89sfSKjXT/FRlB+HE40neoInAh9VJKY8x+qhJUcM0/KdSxRERnyqJZrCPCI0ZRwRF8IpFS2XkFbiPCdAMjHt7qSndA4RpioREW2m6KfxCI5CNEsag2JxN8RDKpBisRVX01JFsLbU4xTVJPnxpMijFbkSRFtlDl5aInAkabkREIidERU3CFJYsLyHgwIR2UpOacfmpIxEZ04FEiGXkpbBnhWiW8yKjE6Eh38uNMyGSkvL+alEnIZR21wHke/eToie7edNdbTLdThEjiP/AFGu1OqNVBkRRlRE2pknMuNSyNtFQZkNKURBunsotwGv5EL4HWIf4RqPuFp0xIh41NCsaikeNJeJ6iZAJUxWYFoyupsyHZDjRPDx2bqmBbkKe8KZqCKIlIBlRKwtl9BioMR38qZxkPqlRFlpEVDkH/XbTlFAXCcU+NMVFNMeFPHS0hnyj5qhyIyKMt1WFK7NVh0ooRbAiIl5qCmMi7aSQy2mFEGYjslKmAWPEpEYT5U1JOJCcqIsJSl203ULbypii2YGoIx2HGhlCPDdRImQwGXHdREUfpLylTABnomUdxDThFH4m+nXhw4nLbSh8/01LAKomIDs3UkRIi822lKEeoXbShmVANB6ZxmPKvEIRhCjFukEIxoawnEoxKjsQYuISiHKh7hHnx3U6IR8lB8Pt3F9NMUUw1cEY9+2m6wjIZxjTwkTj5fLQRTkJd1OVlKrDNTcJCJSEh8tN1EdvIRlUgSfI6Y6Zd22VMUSw1+7LZuowiZF8L/00RRGJV5NER4y9VPF1Ep+cS+alCO0j7a9EeQAMacJpgKcuQ0DcToEhKIgG0qGKZDujIhp5py2+aieFkOwYlQ2O0I9NMiLftpwimIiXaNEFGPeJV5QtMttQi8QZFRESMhkUYlQ1pxGvIl5xqEHki9XGvJiCg/zUlqQDIx4x7aNIJbto+WgGVI9wiAkId1D0SjxGNPlB2yoZJx9RU2wto6jHTiPbRkUZc+2jCmEhKNOm/IuPLbXdwGo3FE/VtrxNzT4hGVSA/Eju40km+oJD+Gg3Bmsakemnu83dXlB0xKVOhRPmY7q8IgVErC1UZ6ZxLfSk0ziO6nmmMZy3U3FMy9RVFaxKhExCJeWvEIiJbd3ppKYmJb6IKZEWz6d1dCVQiaZjw5UoSjGUqImnHTkG4aSW3zUkjL8gwjHfHbREylwKm4T3S40bbt2VBisGTL17vLRhTD81BTH0jGnSO7mFAwxTxCQ940ko0ZZPvMeVBIfPGPlobBCU/vI8qeCiqRcO6gt0w1N4bvTU03bgIz5UuRqhKtiPFMlNhhUo1amKflr3hwlIRKnSMxKFJaQcsYMkZfTUgzbmMQoyLMCH1U8box3xqvJIWI1oeRGOym7qcedPiTLuCmrpEyKMKFWGMR6ham0aDp/E30+JrGhqDEaZYXVhuQ0mMRnRo9lej9tGANSGjCmH/LSfmohFGu2BPFCVGT3f4aayIihxoyPKlnVHSe3sp4ioKY8ylTGR8Dpw3KVAOUkkVNs6cJkUudR6e0fVTxupKNKZRmhJJ8Rp0I8d9R6ake+jCtSh+g60+w6MimMqaitu506T4/NQHFqOOPfRkypvKXCk626gGDolPVQyU9dB1DjvpJKRqABFCofppuS26vCpto1U5Ycae6gqQTrxLFQSKRUSqdCdleh/bSR/ppwIyGjOVAk3MipQtd1OBHbShEioLEqeTRHupwKMi9NeFPjTpNORQpdgqim6Mh31IN0QpuIxo2ppjS2HKo6ikPZQyjwpmo8oJOpFUqSwRwW6mqhS768opKm8z9VGJ1HWoQjzpuo67BOlKceVB0d1GpwGoUudNyKNKcDpp7zpio4lx/FTlUUw+TdJCMO6mbp8kMgkJU1ULaRByqPUHbMzpkcYlpBu+cainppqLiMgobwjJSAV4UfhyOryrxKduR4nRSjOlJyU28a8i3juKlOFBRHZU/tOCXRRTqLeOPh7aUrcA3b5FTGWpKW6rEcYhmPJqEpwOVN1BMSmVOFIJjtD6qCRSGVNK7HhTkNKFGRbgpSFOBGQ11mCVQMRjuCvb9OnQphGPdTciFMtlcGjeMR4SoagjIQE5U4ULaUzprqCSnqo1EMN3Df1/ZSfD9kKdS7KUmO0fNTLCaimqOmPlKnm2XPjTdQtv8ADXhlp8aWw5eIpRaRRGjN5qFvoKaMip4mmaZbQoWZRqjpuICWzaVTSanw4VFt+O+pJunLYFVZCzGPBGQ08R2jCki3LRrw6qfqqqzFhVqTlrWVTjvkVXK1qag1TbXyGFXK0iAlWbMaEJIKJmRTCk6cudOa/IyquWSLeDEYJSKgotYpyLlTwk91eIQjRWOVAiJDQXCkU9tOpRGo24LEPGovYFhqShFzOhkMhnSYmoWzu8tEFMxpwoalxLzUzIZcyqQcJ8iCmqaZd41DjDcvsjSdOnWn/wCNK0e6isdBoolRtH7a8I9lKFTsoSBk0xGNEiPbQ0ZFv3U4TToDqiRE+A04RRKXKnTdrLf5qcaPH9EaCw2oFFMpRCnGhSkxjtpREPE6EI9xGm5FRFlI0xWUqECLLadNSUJTgdBWUkVGZjLcVNBAlqlslTMhNMoVOfoDy03URCuWAZSPREi7KcCju3hUg3Zh5KUo3iXGpYlSPWbj2nuoPg9QtwVKItZKFKnHg5FsGpYlSLbt9Mqkh3DRvB7Zx3UQW8d9DYZUb+H+2gknGnym7hTUttSx0Z6MipRMwIaIIkSlGEYjUZjlRmLcR2Qp0ijtpUP7aIJbaliKJjGhqf8A06NLbQ4kPbQnRuQ9/wBleFPUohD+KiIjGRVCCtHbXhT3V5RQxoWp6qhD9UUjTdZaO8zGhuFolspio4AqKoDMSHiNSMKSShlTVutthSVnG7lXSWFOCHspOtGkj8TcdN1iogQbglVC50EUaT4pLUiR0bxAxmFGLUbqNylQVEwiX5acKOAIfTTFRxLhTFBYT6abkJqKbR9NKiqoUQlGnDdEpSPcVOtQUPLe3FQt4REakBREdgUFEgER81ONxDMOVVWYepHvG/dUeSMZbZVPLN9Yd1N/AkMihIaYrVBZStk3KRSoyOlt1aePG8iqLeIuE04huKrCtYS3AI8UQESACGoF0KpEKoFKnWmv+9OkqFtkFMXgLZrFfuCbhZSaolGq/eiVRH4SXKrkoW2B1CumYvFInxq9DJy5FGZShiRCRatMXiyWoIhyKp69WN0ioRoJEQ+moUbeGpMg3eqtaORexkSLXiw8Y67gome0RpwsoqRDuj206bpl4VNUA3DT4bOq6TFwAxGktJyLMcLOpCotQUIppfEqwWu26YiMdxUS222KxTGJearI1ZgmM4Dt7qpzZBYjxwLO16e4fqqQRU0VIjTcnwJiQUxJwW6J1V5OXFZUH16fDHkPGs1vjj40+VWC7PjRJQz/AA1TXzzxBKGe0fLWhhw1M/MmsDcPDKIlEY+qo1081C+FtjSXyxqFEe2o1RQk5FItpba2I41MWaQI4cfDIiLdUOsoUYht+anSnxJS/LTUm+twAhnVyNV0K7MxFxIt+7cVEboqqFDdU01s8t0OVTjOxt9Pelx5VJMhUEx47OVtuxV2zAvSVSydtkImXKpL3eAqS7aMKZ9lV2yLl6OGg1FqknsA6USJU40wlMpemvFIoiIxL+Gk2HVL8NviUikXqpnckYj6eVTRDEYfw0zcJ6hFsrwKsfQJI+JCj93vkMK8Qn9NOvDluiHHlQVBjs5U5WEAxTAVNkY04FEC+YaTpmRbfw0QVNPYY1wgkk9uwxiXKVB0TiID9VGGRCVOkUTjUOqoNqnpkMoxqaZjtL08ajxRkpKnya0ShSpBirUMoJa3LbTpHbzCmokChT3Rp81RBQpT3Ulhmg8TGnGsI7PNQ09u3y9tDluGB0ofoEIZFSiERT7o0EZqKbKdN25KDHiNQBRn4XWcVKMWYiU1Q3UYWaQ7wMZURHaW/idcZglWo6Ug3TnTFRQFvUNGeLfDhCNNW6YR1aFTg3FuKa2rXiTS826jLDqKQHuoajVX1UxWAHjfSJH4oVE3S3hIiGMakImn30F4QaZB5qJexJKsU10jpqd1BU+7nuqQuBfGgdRqynYG6rilFhm4KRU38GcpmXKjKCBfenSSWCPcVWF6iWEinx4yoaxbv4q9raxElxnXiTPtkVdODUu4jOkppkW8t06UoO4Yfmr3GUT5U9RTHtOSkw7dtETGJQjXhiI8N1eIolyiPmqMcFKLDEt0fVQy2j5vSNDEikXL5ioyaZ8510h7T9JFXt+6HKjaZSHfStH4Y0CsQGiO6Jhu9NGFvIZgMfLSk0SLeYbacR3FXbBqRqiMR7a8mzknw3U+0d3AvVRkW5CO8Km4CsZEqMTIeUabrMdHzbe6rEomG6fKgumskxPbXVmFyRlVWTMd5HtpiKOooUd1TzxvGUPqpiTXTKe0atLIU5Ixv4EYzluKgkiQyDzjUp4fbzoZNwIoUW4TZI9Nv5uJUZNqYluD008TZmJeYaMoMUfLU3CLCMRay3+WkrIx8ol8tOhGXECpIifZtqWCqBbtd0z3Ro3gZSMOVSSLfaI0pRHTlyoWkC21VSHUZgQ74y8tMSa6ZeXzVMKDEd0txcqYrbij5u6nRsV2G6Yx4Dx8tGUI48fxUpGI7JxjSlBAuX1V0H4jMi2+btpUtw91K04xiNKFOJFEaOxDxDp/N81JGUhie7uowogX+KiEiEvSXGgJUIju3Hyp8miG4Iy9VNU0xGI7Y/zU48v6DpbDQaiIlvLcNBJqcRgHy0+Tj3UkR3Srlg9sai3iU/T3UnwoEIlOnxI+Sg6Zltlt5USsDUapoiJQnL+aiEmCJEO0aUKJiUu31UNTyHyouQtWEqKaPCI0MVtQt9JUmSn00oR4mMYl3V0Fuw4THUjv7eNOE09vPcNDTHWIQCnCafZxoGYYqnpJCQ8aImXGFBJEiLl9VOEUQ8kaFhg6TL5ZV4m5FxryIy2hyp8KJkM6TYYq2GrcYqF5qmGojEQ5DTMW/wCKnjfyHypchYUcCID2UpNPcJhRE0zU7JU8FqaafAvNVdmqMVQjMYlz21JbI7QqLblEqeCUd9JYaoftoBJn6a8opSk1JDHjUDG6ifxIcqG4RkW0acKDIv4aUQxGisAR6iOnQVID81OFipuQ95nTFFSDchkXqpIj2baNHdsrxcZUQAMRow7d1D2D8tDJxugA0Xcg9pyiQeSotNY+2pJqO2dCwcY8IvRThMvNTcP9lGHaVJYaONbcNOBUAo01EQogjShthwKm4afIltpiIyKe6nSZGO06BglHBFLjQyUOWyvSHsOhkpQnQ0/7KSShFTfUj/TRBI/lozjHuVe3Sr3GVeEiKocFFIR2UoU5fLRBTnRk0fTXLBARTnTpFEqUKO7jTxNMBpbMHUGLWI15Nvu9VPiEK9pxGdL3A6gxbxHfShTiVF7a/JfbUsQUJFtoaki50olo0xdPIyqKpxmFKFupvqRLnTNR5TfWIolTlUSzEtrD56UmsEd8aiSWiW6VeFxu5UW2DuEks4SIqCs+bpjTFZxyqLeODIoT20yOOwtpqEko+bqEXlqNcXBJOVRoqboTqNeOIy3Sq5HCU2yB88vUUyKov3w4WLntqLcKGSkDKNKFQRGB1cWFVKbZDMxLeM2yPdQxfOCHfxqNF16yjSkyNQZUW2DvEoNw81MXjzU2j+KmazguIHTNRx3ypiwqLkmsG1PXIqUTiPEt1N9SUt9BUIo+anVFbgbWkUzoye6m6O7ZTpFHT50LHVCCJy+SnGptgG2mqjgExgFDFQlBoahWqOlHBintprqFLjRImQ769EBqKRmsBkRbe4aH9e6VEU+H6qT3Q200AH3U6TGKce6gimIlzKiDu4VxmOKoQd1PG7eQzpLNqXkiPlqSTRkMAqvIxajUGzbgW46eCmIjSZaY8a9qEpxpY8UJdo8qkmI6fKmKKMiGpZFvL7JGdJkYONSURWEk6Mm3Jb/FQ2oxjCpJEY7Y1RaSheVQjFEkyqyW0jTLlKoduJDvqSYrbqpycy1HxLEmUqIP2SpiipqRgdPhKI0keNXSZkUhpqSm2pBYjESqLId1Qh4SlTdZMSLdRiKNeLdUOMMdHTLYFEEdQSp1sEY0MhPsorAqozUb7oU3UEalFEZUxWTIe2iVgWUYx3cKVGNGFONej5a7YAb6e4vVRk0Tlxp4zYktvqSTt4c67YNVI9u3iO/dRkUd1SAtY0rRiVJGg0RKjFt50njSViqEBkpGh6teUkRcKbkJp0XoQMoRKUEk9SvC4iNJRI1C9NRQQbhvGMaeN0QFMYjTgW4FuPdThNEY7Q3VLHajPTP/ALqV4eRRpxEy2hRE0TEuNCdPNWpiO/dRFGveQ06bp9lOCTlUIQ5J7tgU4bjsLbTok91J0YltqEBw/tpJIjToU9u6hqVCDFRONNVBkVPFCjTeH9lQgEfh768RApuojgfh0FMSHsqEPDuKi1+inCiaf/hUIJiFBUUjtoihRlTUlAKoQVxKdeIo0ElJUki2lRVIeUW3cqSSg01UWAedDJSI8ttFUCx50ptqLUKJTLcVOllgKot0oA8qYqiWYeJvolTrUH/vqs+MitRveCunv/DTGjBWQnieDGIcqiX1wJOQ01arKqbuNDeIuFuP1USx8gWk4jUllSIj414bgqmQiZyEqVommn/NTF0ICoO/jVithLEwL74MSCXy0ZrBQZTqNRLUT5U8apn2HS2UYrEoJSGIU8bs9vCm7NEpVPN2+3jVVmHKpHosy1JlUgi3SjTrRCM9tDIhTGNLsMqM1kYls20nT1BjLb6a8+UiNMRfGI7AlRKCwpwzAVJQqLdIju2fVUgVwVjMxqPdJquBKJyn5aYrC2IG4RjNKUgqHW+MUx2xqeUYqolI+I8qi7gnJQdKIjV6NirIpFrOEkZHHdUem4iUT2j5qmCbjH4sSqPJvqbhCrSspVZWEuoqI7S5VBvLWYpzhy5VYmbXUUgfbThwzBSIFHdRLNUHZupW7a1SjoRIu7dVkbs9NPaBCNeZ2WKmrDbU4m3AhhCNJmmsOhhoQPhdMtWEaJqbdw7akHQpIpkXKolwoknUtcJuBFvFouoBuIqCTjw4kZxpSywqLbC+qoW5XINQkEolVyOO3EptJXsN7pcElJBEfxVVXSZqSPt5caeOtu4u4qi3Cjovuh+WtSGOhj5El2Akie6W6VM1m5kWyRemphqi4U2nyjup17niQkVWN6gnZuQaNtNSQ6X1VIM7HEZmBeoanGtvjzCpJNvEYRjSZMocuIQ7W2i33cacCmHEIxqSWbxTIwoJNdsIVX3LjlhoMSapc5/LTXTLUmEo1NC1IhjpURO1iIyIYl5pVNyhGhsVlRurLhGlCKTfv3DUo8iioUY1FqDJTgQ1YWS4lloaMn8QtwcqIo128Y06FMPPuoyiYxKvn9j6JVakKoiIjvqPJvKUqniT1qGsxV3HGXlpisV2Uh1ExTGYB+Gg+HJQqmPB/DgYV4Wu7yj5qYshypHotZFv7qfJtdPftonhwkMKeJp/DhClswe2pHqbR4fSNMYlIpF8tSi3r+kaZijqLD5R5V1RbKOGYqiIwlUsxGI6pEXy0zbw7AqSbjtGlMwyNQwiakvNxrybc1C38acIj31JJogUT27qXYsVPMWYae6jOhFNOY/lp0nCMApm8Ey2fp20tWCbqN0yFbfRhbmQylXmbfd/DThYSRGoCoNaGmUgpiXaAcacFJQdx0kRARKmg2PREd0BlSk3AKdtBWmWwa83bmO8y+modPKLCW2PGotwJKF8u6pRRHUW2jSnDMRR2juOuqKYpLpGRKH3VEuEykNXBZjpy2VBuLaREUyKriyFNlIPT+GUqYrapFCppxb1UxLupr4E1P3Rfhq0rKV2Uat9vDkNGLl8IN1KFqqOwhiVKURJHmNdBVRqsnJSdBITl81SAiRdm6hqIy3nGjsSpHkIJlt2lSY6nzcacKJxLzV5u3lExHjTLAsokUyT2gFOk25SHSH6aMLMyGG4afN2au3bSWkCVaEeojIhnXkUxIhHlTxZqUojSRbkmQy7a4SoMdvwvw0ZNE/ppw1akRD6afJtdpeUqBpBixjUW/HlTgWoRoyaMiGXKnBQlwGhuwypGqNwL/ZxoKyMhqSJvqFQyax3FuqLICyldcNz4GP4qYuGsRLj9NTzpPd8tQ7gqtRsU5IyPFMiU2DThNmSm7lRG7MVCnU0mzimNMaSgKxkOmxV5gG2NJWb7d9WAkYp7R+mo3RMlNwREaFWGNGR6bOO6UoUTRERmQVJEiAp8OVNVETKi3LA1AI91FWEIyMq8KcS8tBeECY+moL/AMBm6TlvnxqPUGUtn01IEQxpuKMvTVhWqV2GqYxT3cqTHUIdm2nhIxIfTStMIl/DTLC6jXeKfAdtJFGW+EflpwojHZ2/LSk+XAqjMRVB6ZiMgrxEag7aMSYfTQxTEiII+qpY6KZiRFUgKYcY7qat09MSKFPhLbvpbNyDVT2jLcFK8PGnCZJREqSSglLfy2xpdh1RqScY9tNeRSP5qcEQkRHyoagmPmpiiWBkXmHaVNy3cJFKnWmahQjRk2J8IRKitQGtiLFMy2QIioybc5DMalEWf2EXlp4TPyhQtMEsZGimKaewKIIl2gVSCbWUTLlThNvyiAlSdwZtkWij5hIfVTgWpc6kCRIhgER81PE2oiPD5aFpBixkWmzMt3GnzdEPtGjaemI9tKTUDgFLsMVT3g1SGiJtUk4mdGFQiTrwoy5nS7DKjxuSQjAPmp4I6m3jTFuUdtPk1A+qksWEPJsYqFAaMLWnCJSGjCntpbMEqkao3NTbxrwjEqkCTiO2m5Nx9VSxKgYyKZ9tJU2jz5UZaPlpi4W2lTF5gsM1i3UElDUj6aGsRqFs81KREiIippVYSPn5Urfy3UQUQ+mkuE4jCjJUaqKGW3y17TkNEFEKeJiEYUVjg1FMtvzVJNxKIh3UDtpyiPGJfNS2YNRwIxHjRk/4aGmQy8tG1PqpLDQg04juGm6cPppwM6WwYTUiUe2iCpqDQ9HbSk9pVwaGl6a9Hz0oePmof8NAQ9H7aMIxKhju2BRhHzUVjigyE6ImMKVHtGjCjQsx0UFOB+JEqGmmEedOG8KANQgjKjDAaGX2xoZLVBo8FQBpOpEqa60qTqSU2VyoFh8RSoJKFSSU2iEo0PWAe+ukYUopKmKnxJToxLBzpm4WER50ai2ArJ+Sg7h7KGToiLbSfEAO3uqwqlYURS/w0qWnKm5PBHmA0zcXRJMSmG0aYqgMyjhw4iPmpmtIonxGmKl8BSR0xcX4Iw7qsLGxVaRWJBwXl7qi3UBHnTV1eJD6qi1rgqRbjqxHGxVkkUdEMlK8ome2VMSfGIwDlTfxivm3VcqVWZSWRIB/hpu6cbfLTUXRiO+m6ixLVFjFtJxDE6lw3V5MZcKZplIoj21INyiPdTG4AxseIeQU1OnChRLhQ+Q1FIw6axTEaMotIaapjHeR91OBHWLZS37DFEiOopRh2jGhqfB3ie2kpkZb/wAtATqGIjjSRKRV7cQ79saTqCIwo9AxKhDEq8IkXy0MSPdLkVOBjpy/iomYBRUQjRkQkUR40GJrcKkG6IJp+qksOVR4jAR8tGTl315EQ7w/FRvTVdi0qnvDmtTpFnGlM+MeNPEfhlSWZhyxnm7EhGcaeCnEaUJSEaMKOoI7qrsxaVQjUTlsqYb8fVTNm1Oppjb+6qsjFiNTyacqfN0d1OE2sRp43ahzIarsw5YxLdOMTp8P9Fe0wlRiTpA0GpuGo1wMSqQW2jQSGoQYpo6hURSA7KccRpMdSu2INRGVKFEx5U68PHedKKEaliDfTGNM3Ay2jT4ijTNSNEQYknEqMi31Cr0ZVJMUQj89RmOVCNUdNPaFOBIRpQ7R2DXo/ZUOnuVJUhRONJJOFQg3UKI03U+IVEcDLdRGoyGdQh7TiPCm6ydPiGQ01ITEocqhCLcIxKjNRiO+nRN5V4kwHhUOKOEyp4inEaatUZVIIpxqHROjunRE05FRE05U6EahxmBpp0ohClFt/ooMpUZwSUK920mPeVftAEfmoBbKbqCRFtpRKANJFYJQqEAqI7aSTcip1qSr0ttQgzJGPOk6Y/8AdRFlJbKTGNQh4do14/8AbSSKhkodCxALim4o/LTpTdQ+NEQZkiY15QYjTolJbabmPmqEI10mXIaZrLAmO86lFNwlUDdBMSkPGnLyEMBJbdspi6mRbjpwmoXfGvRkO8JfTVheAnuNWbE1Cl6qkFLb8PjRLfAVC2VKEUaWzBKpAt0TbjTxNqZbobSoyg0RvtGozBVI101HTgVVe5I6a1X5ZMS7aYqWVJx27qZHJUXJGzFVYiqXb+Gp62jIokG6niNnBH91Uo3ZiPEaGSSwMcLKDbp8ZHUoLgBGmPhVZbJRp43byiBBVduRcUNqS76HoypwSIJjzjSpJCM6H1DGa1vJQd/KmJMdPy1MKOkhGo10sRFPjRKAyjdRukoMNsqaqNxbymcRoKz4BULkRVEvHzgi3FTlVmEswZ8JFUWTUXBFPtoalwV1OUhp41L4Or5qsLwUr2VwPu9IUyAqj/dfxCiFSyzoSGFDFYoy2xolZiVUj0WKupAAqQ906iO4KfNRGXHdUkSfopbTMM2VK6o38OMI0lHdz21MOGupuOotQQGQnRK1gWUiX3xChuiNRrhmHMqllh1C4FTFxIi0gq1GxXZeRVbwiaIl4cSqBTt6pfFVDdV2eNwLcUSqPikS0ADjV6GSimfNDdiurWclhH4RRpPulJFMphV08CKaYnCot5bTGmLkC2xV7FVFqMfhU8H7vcAyqSFmknwCMt1JUYy3mO35aZvC1hZRq3GQ7404FPjxoyaeiO0K8KZKFx20uwdaqDJHT2+alaZyHtoigmoQz81DUUIRKAl+KuHahIt+chlTO4OD4AEqHI5FKkk4HjCVGqsDaykW4RJQZlUesoCIwOUiqUdbhjCoV8JkpHj8tXoylIa8TdUeISpMjjpU8cKRGFM9QRKfKvnx9CPDH6qcbNowiVN2/wARSMakm6KRd3CuMdVbjfwoxoZNRUGBhUom3kU4baCsnEoBxGpYFlInRMeQ0SJjGVPC/opqtu9NdFjFzxKmoz3d1PlkwIobqbkIiOynqLYU1Tkt2xqYEYxhUO1U+xEpkVSwrCQ+qlsMjYcIuI+blUk1WlvKotNPjxpwLgURiNLqOJpNYJcxokpFv41EtVjUUlUsI6m86W3YYKkCZbKGtqqD204EfqpOjtKgBYiymKkDpIpyIqcKInqfzU4bpy5U0CpGqCCdJRdbYTp0+b6g0xESTEvTRkHzdT4246cKSJMoVHt3G7cFG8QlHbKuVIRdwUKUe2odYvic/p8tTT5RqIlLlUKW4tWA7fzU5Ssx4WoKCXdXvAmKPEd9OmYj3yqQTTAR8tFuA7akD7r9ESpq+t8YxGRVZlE0pc6buE0lE9wDKijkawMka1KbpkRcaGQnHhU4oz3caj3Dc9TbH8NXFkK7KRpIyLzemnjdMYxhSYxLnH5qUP1bajAjxNMIiNPhR+HIo01bl3wp5vLu29tJYeM1EfiT7aUTcCGlEKo9tGTHb6vLUscqJbox+unBEAjCvSiUO0qSI6ikK6dPEMYnRBEpdpUoh28+FERgPDdQMxBIjp/NXiRl5qcKEJD/AIqGotHnXSETckdtQ5M9RTjU46I1ipqSPeEqerVESKDas0k+0iIafCmA0pFOPHjRpAJF6qFmuEqjNRHbTfwwDI/zU+WHySKhxIt9ErAso3JuJDTVRPiY9vlp8InKFeJGWyFGLZSDWmO6FMXAyqedMwjDupms1iO4afGxXkjYhyTrybfyH21IE3IS4V7TjvMdtOsJqMxby4DStEfJup0W0ojGvCmP4vy1LHRmojIv5o15NENsip0oQ9nEabqLBLhyqKxyoom+0vN8tJ8DuEz7qcI/EjPl81OiTkMfLUZqkqRpIxl6qMKKpU6TalqT7fLRoiPHdQ2CVRmQxH00MWvITLbT4W+3cMZV7w4R4FL5qlgqjHw4RFLbKieFkO8qfJsyIRPy7qISJj2DQ7hNsj27MNTcXKngt4jHup4m183dTpFrIuBUtpBixjVFiUd1OtNKO8KfEjtGmqhJDsA6Xaw6tQIogXCNGFNJMfL6a8LgR2bRoajiJQHdUBaqiigJTMOVD1jLjxpKimoMh40jtolUAWotKMgpPdPjQ5Hu30QR4w5UXxIPE1g4UZMt1R6YzqQR/ppQ1QhEPMNtERI/qoaYxKZcacCjumIyoGYJQybgxLfUk1eRLfUeLeMaUnNOltzGKxOFuGmqw0EVIjXiWlypdajrDVwoUqjVi5SqQfOEhHt3VDqKGpsn9VWI1KsjA4yL00ZMY0Mf6aMmW6PbRiww7RpqoWoRdtOFFAERhTeUlONdUjHhL0UaJRoO4d35adCX4ajEVRQph3UoS0yhRBmSdDISGMvzUNhlRwKmpEPJThMZD2ypmjISGniagcApbHRwin+WnSYxHnTVMoxlTgfslQDlDSkmUKbkRyoyYx2V4UwlvoTrHk1jjCVK9Bn+GvR8tKTHdvrjHRQ/D4U8T4zpqIy3U4TKMe2lMQcCntog/wBNDFQOdEHlLz1BwQREaUJRpMpV7UCVQgTjvoam4tleJah6g/8AfXFIJUKJUkVI76UoPd9lJ05f0V0VqKUWj30xUeHxCiOB+HzpmSdGoLCVnhjyKo91cCKRy2154pp99R6hS76tKpXZh14zsoZLEW+mpKRpus627DpyxldmqOFnG2dQ7xwZSHz0ZZ1xpqUOXdViNaFeRrDXkNMVFN1PlCqNU2lVpSrIJ1N0d1BWWiMKIXppqtulTlUqswoVBKWyVK5DLbXkUYjt3UqMaZYAHEi3y214pCI+XuokZUYWpqdtSx2ozTE5U48RpkIT+ajaIpj6qYqJlrfVU7ErQdD8bjTjTFMfzUNHy8qURSTGuBAyWMinxpwipJPZTVNGRU8RTFMRoGOr2CFXhEBlQxmW+jJzjQDAahFSUxIqUUJQLzUYYfmo2OqtjwtfOFG0ZdlKFTz0ZP4hTpLMMVQzdrpjThNGRb4xoYqRGFeJb9IxlSxyjglPsT9VeTUOUz8tBEdT1U4TTlsoWCUdN1N1PkxlHy01atyGpZFEIiNV5GLUI4RHb9NPm6ZqUFu1lzqSbjVGRi4qjhqOmM6mmagbTqJTE9u2pJqmfy1VkYsRkwmUh4U4H+mgojTxERpA0HvGjSPbXtvOkqF5KMglbdXtOW+jJpyokY0NSDNRPsCvCnGiKc6TEhrhDyhbabl/RRi3cKTo+c6hBipOgqCVSSifkoJNd0qhBq3RAiqSRR/TtGkimA8NtPGox31CChRjyoZJ7qcKbqCRbqMh4oiMKGVGjKleHMqhCPJORUZFP4fCnGj9tKIYjUINVCiVejIuNeIZKURPjIqhAJCA9tJ0RU7acRSKvCn6KhDyIx2BTxNOgpxEqMmtKoQcCNelGhktEabrPI0YIRRQiKkiRSpumpqFTpMttAEEjtpuoURomt9nGVNVi3SqEAqbpVGqOlU1NtOllNu4qSmzBQqhBwxFVbcVPiTiMKSiICI0ZT/6VQgHRCkknCiF/TXhGVQgxJGkkPZT7Rj6qTogRUBCPUTjvoKhbeFSCydRbjaVGQD8teU47ipSm0aaqLDuqHGG7pYExLfVfeODIqlnA6lRajciW3jViMSxFqLRIS3VMMSFZPfGve5UlPmp0THRT20TMotVY8mzEimFPNEiH1Upi3iJGVPk0xIarsw5VIlRv6KMi3AU5wp9o9leUGKflrtrBVqNxRGMypQt++nDdOQwnTgUdP1VyxKkeSJcTDbRBHiFOCTjyoYwIpdtCFUIIjxpSfwynTdRaJT7aYqXjUkCVFVgbUJJ08SLZTNR0HATqPJZUuZFXtTuLdRLGLsGUcGPMqj3VyPR2AVOFFEuEZUxUHdAN1MVSMxCrOjFQpHUe4fKkPxamrhbYjqmW4qj02OsJTSq0rLUptYh0/Ec926pJisYyBU+PbRm6OiRDESpXhTWKcPw0xmBVWPCPiCkVOm7eRCMaSm1VTIRjU4xZyTFUxKq8khYVTzNmKY8acFxpwSJDsrwpiI1XsWFUjXUyqJUbiREfIQqxOEwIeFRLhPR+UqZGLYgXiceIxqJcJqits7qsDwu6o0kSUKdXI2KbKRajE1hiQFIqSjj6qKmqNWBNGXLbTzR+H5aLeZQdlSsrNzT58aZuG+oOwOVTzpuYqeaiNbeRJzBKUqLcI0d+JU1LfEoRKXmp4NnNRMasXgw1IaW6nSbGMQh+WibIBXHqVdOwiPbL5qSpZ9Phxq3Ex74/lpJNUhGh9wwTQlHUs5zlu+qmZMwTEuNXJ8o13Jd1Ve4JgmU+2rEcjOVZI1Ur7jSEuA1FuHACUIbqkLkmqpvSCoVwUSrSj5GbI3IcS+HOoN4oDhQofmp8ooZJwjTVRGSnllVqMRIassoREQ0GJyp8TcBGc+NJRTiRcvlr58fQjzVPkVPhW09u3dTWJylRiE9PjUD6BhWIo7qSTiRQCgjPjSk0y7d1QFmFEolw7qbkMZF206TRlvhxpKnH7rdUBYi1EzJQabuNqewZVKCnIpltpPgQUIthf4qPcEspGtW+oJEqEaeCmqMe0alE2ICnw3U1WHTL00O5cJlPCUe+iJ7i4lTcRAlBnUwxbjtIu2uDFH1vahEZ0+UT4gNeakA7QpwKfI41UtyLIMR0xmZxoKygEM515wpEYFUa6WJMdhUxVFMwZRwCm2UaIiUR9VQ5LSKZU6TUOmVBH0gIoHXlBb8YUESj9VDU9NdODdwjIiMfy1FunSqahTlHtqYGe71VG3BuK3DlRqKkUg7g+3FTdqsqSm/cNDuCZCp5ZV5mOmJHMqt/Ep25E43mI7KfCtEeVRLVaXm+qpDU20hiwoYU9QecvVXiR28KInCNOBENOl2OkSTPkfGVRLpru28vlq0KN5d9RrpmqMjAeW2nRyASKVlwIiVeTTkXOnDpufPjQ285S9PKrnxK6ryHzduBEMvLTwUxFPzUFqJkJHUgmnL72q7MMqMyTMuzjRBaxTjTokYpwoyaYac6lgqkaSMdteRTIiGPGiLFEiCnzUQ0xmQlUsCq2G5NSLspuU0y41IKKdgSpuQyKVDYJlGpEfMolGgqEZFMDiVPtHvpqonu2AUaYrADWKpKcJUZNM5RPjSiHT7a8Skd9GKCJo8oUMhl9NKFY47NtJJQ1C/63VAzwju3UkkzItgbaJGPpog/bGoRhno7on20SIRo2nypJJmUuNHY5UarD3fTTFwMh41KLJ/D3010ZbgpisLkInT4j5eVBUTMpGA1KKM4lOEqDpU5ZCu0ZGijunD8JUNaYy/6jUgoOjt20zWJJPvKmq1hLLQY9sCDdQxEJU4KJeWPmrwiI7A3FThdh01EBIp04IpS0uXdUeK3GNOE1D276UErKOBU3bJV4i3bOVeRT3b5U6TYiQ7KW1RiqBjJOFOE0SIvVTpNuKYy7qMLXW3Uuw5YxqmjthTxNrIeBU4TZ6Y8OVOhTFMd26kswxYxj4chGFGT/Z0/MVKUUiP5aZuHG0glU7nQbp4qSkQLbxpmSxy3xKvDu3nSSEB9VWFUrcgaiipFPdKiJ9vmofEttEjGIy3UZKhBn8300qP216X214dxQKlHRIp99EEo/TXuPZXo8eNQgZGHfGpBuO2o9ERlxp0mpuGhYOMfCO7hTpunIqaoqSp81Tj6arsWFCEnGvKJgNOCIBGdNVilw7aFWGiVHADspqs4lsnQViMlCoKhS2U5VEMwlRSVN48i40RMdT7YUQW8R3UzoJbkwNMfNRJAmMO6iEMRprpmRTKuEbgKLcpShgPy14RIaSsXZKoQImUi9VPBEY1Ho7SEAp8mRENdYJQmsI7O7y0qXnGgqJmSgn3U4TTIo0kMUmMiKlCMSoyaMufKlEjuobHanh/op0jDnTMduwAoyc+HKhYYrDwSjLjXiKvCMqUKeoW+lhikRkNOE05dlKRRiQhRtOJR5UAaqBAfLRBGiEjurwjtqEFDERoiZRoMTog7qgQoijwCgkoruonGvKbRmdQ6JIojQx/ppJFIaSmpEt9RRVgxFGkpqUNZYZc6GKm2jOBiGUqj3RR2BSlHEeFRqzgyKc6YqimYCsiREU6YrFGnSy0hqLdFHeHKrkalWRhKi3YVN1lNswpKhbqbkRF31YVSqzWPKFuoKixS+WiEJc/4aCRSL+KmiWEkRlzqPWGJb6eKFHZ201WGPLjTVEyDXu2V7TlToUwIR8tETRMi3UywuthuIxHZXox2F+anBJgNJUHzUNgtsbiMqkERinTVMfljRNT/wAaLU4DUKJFTckyIto0QtxSlRIltogGUGmIjv3U4TTkU+2g6ffTwfux8xULBKDFOJTGvEO2FOE05UNQYlCFcCZRvxHfLdRhUinGG2kkn65baJpnHcFdscAqFLjSkVAEY7pUTR/NShHz8q4QImjKXKnGoAj5ioI+mlCnEqEao4FaPCvDIioKnbClIf00AViUZ7k6kG6fdTNiO2pZuO6dVZGLkajxqiAjT4REd0Kbo/008TTLlVNmLiqPGo7amGrcS7KjW6cY1LMyiNU5GLUY6FERLjTxFONN9TjTpMS21XYePEyFMacJqSH01HiPmpwj6a4QcEpSoyLfQxGjD/TUDCCQDROVN4nKNOBGI1AAZDQ/s4lSiKkj/TUIJRGSlEUGvR3UqP2VCARTpSaYx81KIaImNQgFROI04RT214kaMnGO2oQ8SP2FTVZONPilTVYYlRkEo7qd/Z/RTRuO6nn2f5vs/RUIDJOmq24qdEpTVQqhAJDHhyrxFFOvFtpuRSKFDYh7WMSoya22glESoqPKopAo/wBNKEolXi5bKbqTEi3URxgizqVMyUJTupJFyMipuLjd5ahKkgmppx30TxH20z1AjSRcSkI1Do8UeCNMVHxKd1DUnKm+iZFtqECE4IalmKmoiJ1Dkiae8zqStpHGHbUISSI04iVBT/8Ap05+z+ioQAQ7q9HTGjRlSSGoQSXGgkVGL+igqFUIN1C3U1URCU6dEnLuoZbhIKAhFuh27Kj1B21NLNdSUai1k90T7aNSESnqk4gfGnxMxLeA14W4EU4bqkG6ZCMCpjMAqjFumAqbwp94UC7aVoxUE6cCNLZgqjNRvp99JT2/VTpYTLgEq8KO2gOnkxryzWW+dGEYxCjRkNQgFNqIjsohQEZFXhU06bunQafOoQC4UEpQqNcONNSnCzjbUa6Wl8w01VAZjzpwZCRmFRvEt9N3VwPvMqSLgFBlKrCqV7ch0o8kUAowjJPnuqNUioQnup4zLUlUZQwcj1ocqcJtTLdOm5ECKhHxoKlwIRgJV05Ykvd4Ld8qSsxFFMojGiWdxrJzMuVPlk/PxpVmsdqQbe3y3w5V5ZHTIQjUsmKQ8aITcCjRbh2o3asfhzqURRFMdlDEQTGZ7aCTyPy0lrOOVRwtAd9M1FqSSxqF6aIIipRKLGqhEZQHjTG4JyHzVMKJjLbQVGsh40ywNSuk327hpSbURGdTBMZdlJUagmXGVM3BdSFcIxGVNR1VC5FU8s1Eu7dTdNru4bqJZBbKRosyJSdTiLPTR4dtOGdv04mQSKjOEzjS2kGLGRfgeRiFETbiO/dT5vtHfSXich+ENDYKozWIY7KiXxFEj41KeHVIvTTF83jKZ7aNewtirrEUtwSqJeJgpzqecJaZU18D4ouFaKt8imylXWby4AVBcYzrRVSEt3pq+NcfSHeqAxoyzdJGICIkNM91XqJ9nbsZ6WEnp/4RqNcY6bctLSKtWigJDx41H3JuChbAGmR5jC2w1Gv3gwpKcBItkqCo4inCdDFYyrzB6yw+EgiRmFJIu2dBTItu8o0mRyny9NQJmHBCJbJURMgEYT3UGUtwV6QkUKgA4kY8DrxDtlTVYo+miIqamydcqcsOBICH5aU3E9TtGgppx4Htp0moIqTrgXEcKCI/TUe6EFKcOFjUHuKmpTIp8irikYG1RDWnGpxOERCFR7dv6alExkmP2xqMEo4RUiQ08UdAI7KjxHtE6GY+al1DHCymtTV4j8OXL5acCIlSXEyTEO2iUVUhdEtQaeJiae4qMsmI9tBKShUTMcFCsKinKlchI+UaGmjEpHyohDESoyDchlvCmq2r29lPk0zGVN3W1OoAxX7g31h5xjTdNOOyFSSw/E4lQ/DxL5uNPsV9urAxGIkXmpw3IhpXhzKUO2vN29c7EUfJlEYmdOBIR303FPTHupQqB2UplGWCLOI8BGgqJyEvVSuVK1BjvolBtYgXycSgYFTNNHcUQqaeJhulTVFMRLfyqxbiV6jhm30x3hGniY/TXkR2wohDHvoB3qJ2x3UlRYIwpKhbqGW7vGoRhqsRKEVOG5fD5UMkwEfNQU+RS83Gj7AqPh3cjp0SaRD6qYpxIoeaniJS2nGgIDJvp0Pw4kn81PiiQxpusUUyCoQj1hFPZQdMOdOi+JQ9EiKMaarC2G5DLZuogjGjC1AfLStNIR81FY6NyLz0oYf81JiAl81KEgEd+2ukCEISGifV9tN9TsCvEpLhXKkPKJyKMNtJKCY76cCnuGVNXxR4US8hTDNRQfmlTNZxHjGjbhLftpqsIxq0qiWYCoWoU6YvETEp1JIphEv81N3iJkO0aYrFeTkQ5TkRSpO9RTy06UT+yQ7/AE0HiXzU5WKrCkRiM6fN/wCKo8fvJhxqQbjIuQjQsMQcIiahbD21KNRPT3cqZoienTxMhTTn/NVdi4o6HaPqpwmURKo8VDIS/FXiUNQoUtgrEkLoI7+2kk81Ng1FkJS2nThFPbQ7ahWHC047KYkici3Sp8X28ttJ8PIf+ttEvA4R+nyClaI7u0fLUgLfbxl6q8TcB50VgKsRaiYp8aSIjtme6njgQLy0zjyPbTQWCJju7aIIyoY+bdRBUkU6AFRWwSrwiAyKlF/TRBT21AqgxE/PTpqnupJDRm86FglUeJpiO/up0itp9tNxTIihRo91V2LChlFo/L6qDqbY0ElJfTSRKRbK4DY8oIxnGmam4u2VPimVDFvqU1WocG6KZS4jTpQeNKRRj8tecKAI1LXYg1WHb5q8mme300odxRp0I6I0XUCtxmSceVD05U6UHUKiJphtiFSwVTzdmHeNOBRojePkokSlypbMMqBFH8NGRT28ONGTHsoiKYCNJZglUSI0QkZDSh28a8SwDQhgfD9lOEW4jzpIkBFMuVOUeVRmOVP2MvTSkxEedJLbvpJFQDB0mpRhLdTES3eWniKkRrjBKw6jtnSYxpWoJDtoJLR2nGuHdQhDKkkUeFBJbULnSiE66pyx4nESoLhwEaG4Kma0uFEqi2YIS0Sr0tvKm5DKh6nw406ouwRRxJSAypWsYiVMdSP9FD8aFMVWF2PLPDEqZqOokNJUdJSqNdOCIiEKsLGVZGqOHDyo9ZbUKk6hd5y8teFPu/iqwvArs1gZEZbO2iR7JUlTlHlQ9/8AZRnDxfZGm6ikS9NOPmOmaw/ho1FMK2EMqGoOoUzCjCj9NE0/JRWBqBTR9G2icdkKIKfp5UoUwjxobEqNyTnQyR89OigOykxlsorEYbijJOQbqHp9506R2yClafnorA1G6aPoo2iMfVRBEfs4UqP21LBVGoo8howxEa9tT+qgrTlsroPQdbBToaaYqENDEeynEtNOoGJiCZbpUoiGMttBIpeb6qSJcQ7ahBWoEpV6X2+mkx7o0kiEhoiuGFSQ+UaIKnHy03jEd4RoyIlXGGqOBTlwpwijLsrzUZbO6phu39NVWkLCx2Es0YiPKpRFGW2lIoxp0inVOSQuRqOGrfz1JJp03RGIjUkiMhlVNmLiqebp+apJFOm6Y08RKq7MWFWg8RGNPE47TpmJbaIKnkpQY5pYlGgipxp0I1AxwiMqIO2m+tGiCpuqABhHdKl0gVJUYeFQgOP9teTT7KMmnuommP8A3VCDWPbXhGjaf/hXhGNdYgEh3UZMY14hjRB2jUUgOW6PbXpANLoSm4qIgQlKCsUqTqRlSdSXGoQI3204IttNR20vtqEPwipuRSpShdlDUKoQ9ypiopu50ZwoensqN3KF3FQEDE4CnCK22mpJxHhQ5R81GQlBdRGmbh4AlKVM1HW2mY6q0i41Dlh8TrU4nTeUirwpx81GTTBHdRWqDVgico7hpXEaSSm3bTclDjQhdBxIf++jDpdndUXIyqYt6YKc6FjoRNvqFT5q10xpKaemVPG491EQUIxpUv7K8QypJfbGoQIP9NKoeoFe1D/7qhDxDuoZJ0QVKbrFItvGoQCp/wDTpqooQ08IR4UkkQ8lQgx1Oymqyct9PFEYqTCvacv6KAgFu1ARoxIjHYI0ZOQ0SMqhCPJGPKiSARpwsnIaZqVCDhMRpUY0lvuHlRCjUID0x5FSVFI7aJIBGhqEBDUIMVHEd51FuHgGpAD208fFtIjHbVdW3EUBKnqoDMSCzxIhhUespqShQyIxKatNXCyqIzpyqJZhjcGrgk51Gt3RolpKnup1cLwqpFIUpfLTVQVXCPCKlXFX8im3biSTNxrbyqSbuIkUag2KKqaMO6pBujppkqZ7qTIqjlYM+KReo6at0TUIgjThMkiUHeJRp0iQCpsHupfRQiQtbXRTHzVIOCERj+ahtU5Up0MhL01X+RYXioxJbT4hKjN1lVBkI0FFEy3nKpBuiMdlRiLzGrole+kpomXKniyIlvpq4WMeFcDqKIdsa8URHYdMVHB6gjRCWSEeUiogLDzUGNEJTbuqP8UAjuOvJvAIhDlXag2HSi3kr2jIZHStMNOdK3RhXAhn4fcR04aszIpmFPBbiI04ERFP5a5YixiRjwoLhMSEg204UIOY031AUrgTKMyR068LdUt8NtedOhTHZuoyLzaIQlRAjcRjyCmry3pKU6dKSKYUknADyOjUFiBcWsR2aXKk+70kU4CG6poi1pbaSTPbvpm4L2yuqJqp7AIipm4TVTkdWpRqkO+om5I7fhUxZBbKVNRwetvpROkoz8o164InIhAI+qoVYTFGBnt9XdV5VuU2ZgkTIi/moyaZ/e04TZjES81OCTiMCDbXnj0ijeXGkxNQt4UbROUtvpowt9tcsENYxpUTToxRHgH4qUPxuzjUsCN1EdSlN0TH1U805entjQU0Tls21GOCilw/FSkxiMKcIo6g7wlSvDiI0NjoFNPULuGjC3ESj+KvCRiXDdRBE6jEqGFHcMaMoUdleaiagxp0szknINtKCGqZUooCMBoIpxLdtohCRDRqQUJR4UQRjKkp/wANGGEZRoAqjdZuShbD+qvC1Ad5VICI9w0FQUhLy12wNRqomA76GUR47aUtupIonzpigsBUKQzpmsOoW8KfLDtKdDFGMSCiU4MyZ0lRvp76kCTOND8GamyVdAqR4if014UyHdOpJRqCYxlTck/Rt81dVgajUluzupuoRJls3U8WaiO7upqpGXKmqJYMmQEnQyIJTr0jEaGU1OPbXFD0BrFL5q9ER4USPnGkxAaMEcIkY0pRSMTpumpHbQVCJZQtkalSDzYSM91N5RKlD5D415xuHZXVAZhmstqF/FSRI6Im1NQiKiC1BMdvKj4gCRUKW0/qqQRUiPmIqZijuLdTxNHvrjBjiRCPbTVRYpEFEKQ99N1txToVUjMJlp14lolsoKnHaFE05emmVAFSlSlB20Hj5qTqEWypUgnb3AVBcFxCMa8spHnSYmpvhtpiihIrRL5qImW0ZcqDpgnGiam2oxB54qQw401WIFBoJOPpoZOOIUSqDY8pCVM1ttGJTzS9O2gqSIh2U5RLAUy0x501dKfNRlJjIA81N1EdQt9GvYSwzUKRbPmpIoknKYcu2nibeJS2/LRiRlvj9VNsL2/kR6I6i28S9VSCIxjuHlXkW590i9RU8Fvt5jUZgljPDuEt8a8ShkUAOjCjHhKleHMojCkjTye4f5q8Kg9tEWTBPb3U3ie3y91Cp1RwJRHf+anAqREYd1MRhHYVGTGXdtGuBDxOJRmVPE1BEfNKmqf/ANKiDP8Ae0DKND02W5EI04IhEYBtpmopxqRnWYZkn6CpO2NGKany14uUDD8NOK7KNdM5SApURNM+M/y0YR+n+aiRjv41LHDwjLeY0RNMiIg9NJl6ONOB9EaAboeiHA6T3bOJUki5V4S7dshqEZh4iUR+WiKOAHYQ0xFTl3FQ1CkXduoKhbg8FQJU4Epf8tR4kYlRkykVSpLDwYy4Sp0ijQRTEd9LpLDtD8dbdgHUesJam4KfLFuoMd3ppkfAWwFNM091ElIaIQjpw7aTHsKispwCPyFThHcO7lSYxoyKJ0tjqjhNORTp0Ke3bXkUdtOhGQ7aSzDlUCm13Ubw5iJcpUQfhlRCU5UAyoxUHb3U3IilT5SJSA6CLfd6aNWFsJRHcNPE/PQxb8acCmA0LMEoMU9avCiY7KcJjp0bT826VDYKozL4dKTUEtgV5YQKvIjGukUdIltoagyKdGFPbX5H0VywYhNOiKceRUMiIdtBJxtrpwS4jLlTNYgKgrLfEKfdQyKmqpXZhSnH7KauFIjRiKQ1HvCiPONOjFsDWWlwpv4jd20FRYBGHmpqot3catKpVaQI4UCVN1CkXOvCUq9pkXIacIBiXLtoicuRUQUwlSiER81DY5UDEJb68UI16W4uNBIgpinBJbi7qGScSp0IyGkknunRgVBiQf4aUmO2kiPnKNOEx20IYMi9NJJYC2UpxCmcftogG4BNQZbN1E2acxryLfbOjC3kMD3VywNRmIy7KMI7acCISIBohIgI+aozBbY3FHvpRJ7R8tGIYiU68JBGB1yxKjcW/fOm5DIiCpBQtuz8VN9vno1YFlA6PfSlBOnAiJDs768QhGpYKpHkn6CpIlx/z06JOUqDpx37qZYSyg4mUaImiQlH1UYU+NGFEttCzEWMCSff3UZFuUqeJsyKNPEWfppLTDljEs28RnUo1EKSiz28afIt5baqyMXI4xSe3ZTpET291eRa0+Tb9tVWZS1HGERTkNSiO0YUzbpkJVIJpxqrIxajUInzo3EqSmnTgUwpY0ImXnoyY0Kij/RQBhh47u2jJqUMeM6SmpGoQdD9sqcJjtpuKkKJKVQFh0jThMqjxL106R9VQIeD9saUW4aGKgSolQACpOVJ9Y0QhpJDGu1IeEqUJSpuU5UoVKikHBFtpmstGjEpTNQtQqjHFDJ7qVGNJRKNGFPUojp+d1IU215QdMaHKXL7ahAZDIqSptKnHGmKxRKdAQG4UltHjTNOAqUYlpDwoY8e2oQI4U1B2DTEhMtu6lEsZFCnSYxGoQbi3FNPdyoMY+mpIk5fNQ/CyrtiDVMY9lKKNOtGOyhkn6KliARGhkiBFTjlspwi11B41whG6P21LW1HcNEb28iIvLUgi10R41CCiTjShWjtpFfnroyBpfZQx5TKhiXbRe2oQ/e+vT/toco0MlKhA2pEaGmVBULbQRWIR4UNiElHdSSGhorbZFXlFK4Q9p6lDJGPbtowlXi3DUINS+2NeEpURZPbTMlNOoQcKKUxW3EWyjEpEabqKS4VCCU3QJlGdeUfahbajXhBIjnTdq63bqOpyxNCpLulXlFttRouC5UFa5AJQqVJYkFiBROosk0k5GdDUvA8ONNVnHiEy+LTFVhbMo3fOgEtsag7g6XIt3GnxImpEq8ozST3l9VWlqhXkW4xYsdSSpRKnibcRkaoDQxepIyEN1N3Fw7ZUXJweKClltPekNM1HisShTxOaideFqHcFECw1auFdYZVarSzFb4pcai2rVv5KnmpeFT2BVeZh0a1JBEQT4V4hFTnTcnAiPzUpuRFvqvUtdjxECZUSUh203cRlShUnXSKEUEqZrJnKUaea0h2UxcKEQlsIa4vYFiNcERKF20OJeajam3ce6jNREt5xIqsiiPWRcd8q8imuiQqme2pRZESGU+dDJMRjtrljlSSZqGKYyCVEKMtg03RWIogIU8TH8VKHKER20lZQx50klgHZTF46CPLdQKpGah5R8Y8eNM3Fw0+J0zeOpCQgVNW6ySnmKNWNsTYkhUVdKDUkmJimJnQWJJCI7BlTpRZKJTpbHVGbhx56CmnrFQyeCsoRCEhGjJrD6Rojlh4KIpjQXC3rpi4uSsSHtpmL7UluolUjMpKKKBp86iXkfPKvLeIUEYmVN0y8ORCqW6mKotmI18mHeH4qrN0KSgilx8tWC8KGsOkkJR81VN0mrIt/p3VoY6/Io5Bam6YFz5UQkQ7hoKJfamXHdToSJSvLHqqjUkylAKIinIY91ONGVeGCfKusxFUaqNfmryKZjTohkU+VJUHbOdcOAyEirwpyIQjSmpbinuqQTT9I11mOVsN00STGlfMUqdCjKh6Jy3/AE1wKoEUw8m6jCiFGTR7zjRBTGoSoZmmIjRigWztrzdME/lrxbqUdGqyMt/Kki1pxH+2kqEY7worMCJ0xjSZRL00ElpdhUkRMt9GQeS2/wA1BWIBKfKm+pp8yoJKSIq7U5YMUS7a8O4e2kiJR9VETTiO+isCDU49pFXkR7ACkqDuogjGjIE0xEd1JIhEdu2lF5PtoKwnuKuVB6jdRSSkOQ0NMhHsKlKbiKgkO7btoxbCXBEVMxR5TlT4RDslQ1ijsrqtQFlAiMuQUrTAflrw7e+lFxhyqWBqNVE5dlJIZDCMqMUuzbKkqbRpygDcU4lGvR0y7qJEhGgxiUAEq6Ax5MZEVGW8n5qUmnGNEJMedQiqDTL/ABUrluM6GptKZ0rlUIeKI0ZNSI01LlSkSMt841CWCERy9NDJPz0QhChqKCI85UYCiSEU+MaSoUox5UklBL+WhiocuG2jIKEdvzUnTjvomtEhjQ1CkXLdUIN1IyHbRtoo0kUyEt9ecbR4UQoauCDTKPdTXxBiPLdRHE4xpmMxlLuKnqJZg2oZfip0mI94U1TLvowrCJV0goh3T8tDIZDOk6kvlonaIbRKoRajNRMCLgVK2jwHlSliCQ8aSKZqEUONGrCgMZEXER81EFFX5qMLWW0xp5oiI+qpY6qjFNExLtoyaJ7e0acIoK6nCnibWUi7aW0gxYxumn6ONeIdPfCnBCfHiNDJMeJ/mobBMNSIlC3h+GhqREeFGWIRpqpNQoAVGIDCIcqUntHbQUxjsPjRNTT3htqHbDwYCI0rW28+VMfEEQwGjDtU5VBm4OtSPOhykQ7aDqS4gVeTKPOoDYJtHjuhXlCiPlpOpGQBQx51CBJBthXlBlSVIpiQ9tJEojLbUIEHaVKLdsoJF+aiJlH1eqoQJP8AtpJfm9NJlIaURbZ1CCRIxlGJUoSCg+WnCIy5jUBUMmmUpU+TRjTdFOXpp4KZl5pUpiwqhuXZSRUiW469HbQSH0UAR4i3bA5URNP/ABV7w/20SMRhCuWIJUT3cKTHbRhHbRBRCNSwVRumj391STdGI7woKYxH5aeCQRGlswSqDU+HThEpDIDGgqQKM+NeHantoNToRZaJbqT4gC4UxWWiMt1N9Y5Ue2cZiY2KDtogpmXGo1utIqlESOInxoWUYrXCCnuoigxiFKltpKkiGVLsMqETiNKIqD9nL66MImVdOgyGhxjTrT/PSdPdXLHKg0yLz0rUIfVSiR3bKSptGp2BZRqoRy5UNT/6VEJSReqvEMttGCR6gjKhxAqkCajt/RTVYdMvlpqsJZRmttEu2od4scojUo4GRVHrRGR8qsRiJCLU2kXaVNO6nrgZFw+Wm+kVWykwpGiFtpIlHjXilUIp4uXqrxS5dtJ1I7/zV4lNtdU4DUKMgpuI/EhGVKUHUKjIiAluGmdAGC6Y/wDdQlB7BpwRSGAUkUyLsoQ9BqKJSpwW0aIQimO8KaqKSKjIDKakqUKPee6lDtLhTqO0T/LUA7iU/T+aiRCNeH81KHtOgZglPJoiMjrxRHbtonHsGVBIdpFUOjVYil3V4RPlRhRkU69p/wDhRgnt0ab6f+aFOiGQ+mvJp7fKVcscZRKaYCmNeJPdRFBIRoen/wCFdIDKAlShT1CHZRhby5FRkUYqDXLEVQabcC2d1OE24U4FGRDTpNrLfSWkHLGBbohLjUsi3kNDRa9tSSKPZVeSQtRxg0WvljTxFrHZxryacaeIoxqqzFhYxSbcIxhThNGJURMaMI+ek2LCqDTT8lOk9uykjXpRKlhjjbXtSVBTUOiD/RQEHAlRpbaa8RoglUO2HQkZDCdKH+mhpkVGGHGoEEGalOInGNN0duynyKYENQA8ijtp0O6vJ7Rogj3/AG12pBSY7qMJBTfvoglt21wgX7fs/wBtCUKvalDJSVdsQGQnQRIhKjFtGmZKRUrhAyilN+VElKv2oGLRGNPESjTMSiU6cIqSqAsJcFuoX7qlrJ0OXZUCEqFFOmKykqeKCZUzUT3cKhANDL8tGJGVJJMyGEagA3T3b6eNxCg6cSp4mnEahBQjIqV3QjSg/wBlE0KgY1UR76bkMdtSBf0U3JHUqEGaI/E31OMW8udN2bUB5juqUbiAjUBZgiaQJjtGvwBH7aJMKARFKjrQWJVTpqRU8L+mmqyYULBgx5SCjCXmoIf7K8oQj3RoiHlFt0KHKVBUWkUApIqUBBwUiHZTclCTLeFOJSHbQSTIi3VCChW20YVJ03FEuVEH+ioQcCoNJJSgqcfsoKikRqECKKRGmKy3KVJUWIi2nTdwoMahAmsSmw6GssCY1HrPoqbKZqXTdso1U4zVCOlNxbKbjId9JJ1KUwpPjEE+RyKnKJZhwm8SGUw7ahXV0+MQba88uyUSSS2lUKXIlasRwiZJPxJRQlXBCY7acaaujpH3U3troRTGYbqkhHUUmG6hZqEXnyG7cVUURSLcVNbsKqielUs4T0ZGFQrh0Ui3SKpH2CYidFVESoKKe7dIip8tqrdtEbsY7zOrVivUcN4Ip8ypWprFEaGpGMA4lRmfybqrDiQaomnGfKpSQiImdRaZF3nToiCO4qQw5ep5RbUWhOnibiI8KYpilqTohLeSuMoSinDqWzuoKJGoJDSSIY76G3WL6S7q7UGxLNx0xlSXSYboU3RUVLv215aZSmdCq8gmI1Yglz40pmpGRCXOguE4lz3FTMnWipslVjsJZieTFVYudOFGsY7hpja3Uh3U8UcARc6Swank4plzp4mpHedRKjoB3mfGmL66GinqgrtottnO2Jh86SHdKod1dG5d9Vt5kWoJAZ0xRdCW81ZF3VaXFKrZHInHl0SU2pSEq9bVFY7A5FTVio3dFEe2pi3tyFThUbgpF58h1rG1iY7abur0CycJlRHy3w1Ej5VHs7Oq+GZSjS1r2YZqzdR41UiOrRiUkMypSdtIYgHEaSsj8TfGNDbkGBkagx7qbi1IVo93mqct7EZTKnCzVqUqm5U5t3Ui9PRH6aauG4EU+6nS0x+Wot5dkm4lMhpkas4P9wF0MUyFUN1V103ESI4baePL8KnbIqg3l0Jbuq5CrFGaRSyI7vVGnyYiQzjxoIt47A40Ydo15VmPVhtkabqerdTgYl2UHRMqMgPkJV4kTiQcqVGJQMo+qjJlOoQCi38+2nyYxGk6ZlI692w3UJAwjLvomnHmFJEtMYbaMI6nKgDqJT3DRFESiMa9p6Y7d1JFxIYHQrYjBEyjXiKJTpiooUqNv20xlADKQGgqKS7686KQ01Eo0SnOwQh7/spMjEaIosMRpqooMeZV0FgbgjLfSUxMeFJEpFLlRk5lKm9RYZMdtOC47KGI+aNJULcPppQQSKXpL5qGoQcQrw7h2UFTbsKjUAUK0q8oJlyPbXk0906Ip5KMFhiojHhQyLzbadKbhoMdQeFEcAkW6lLJiXL6aMLXaMgonhdtcsSoxjEd9JTHsjRnCZV5NOKfGugg1ER+aNBJORbhp5GW6vKJjHnXVJUZkICPERpvyIqdKQEdtNdM+6mKJZQych2TpUZF8tKERGjCMSHjUsGNVm8iHjSk0eNPCT1CEKdJsxTTl5qljqxkSo3HvpmQmJeqphZESHdTVRHbxolYWyjHU20EhkNOHA6fpKgxl3UxRbARGPlkNK37qUQhqUQU5FRnBuIyIaVplKFOto/8tDIo9lQg3WI0++gqDLn3URQhj5ioP00aihi45FxpryKpBQe+NM1OWw4lTxMgriPqpustIdh/mrxTjAioYDykO6jEswZOZJynx5UlwsW0ApSZAO2MZUMuU90qikYGIq6m8iKpJmJxGQU1ETHfu3UqRD3FUbkReJJCYy206iHn3VGtVC/e91SSPLzUliwrDhFGQ0aPdXpRGgulIjz5UHyOg1lAEuQ0MtxTn8tNxI1N35adCMR4yo60IJTZy3q0lRrEdnKnicSGFeJPz0NuR2pE6KvHjKhk3IlPlqQUHlStEIifmplhO2R4iQdhUqPmOpAWokU4FQ3DeP01LBVG8ojQ5EW/uowt47zlupOmEq6KBinLf3UoRogjHvpMTlUOqKJOQ0OH9tOBlIQhGiaciqBVuNxGUY0Qk5DRhRlRFB286gYzj9VE05f0UMRISh5qdIpxidctQ4qifBnHZRE0TGpBFOI8KSQgSkhpe4wzbGqe2nSZEVJJEh2CFGRRiPloWYJVFCMpUpMd28aJpgNEEQGlswyp7iMI0FSEoU4UIJQpuoO7lXToRMTIoBxoxDGhpy58aUoRR4UBz4gyWjShcSpqU5bfqoiYlTKkVh4Jeavce+vCMaSUCHlSzo3WGQ0EW9PhESKdOEUQULtorUOMo1atfs5/lqSHbspw3ZhQ3EJUlmHKtAw8aURAIwpr4iI+WvCpIt3GhqFYdS2jRE1KayltrwqQrp0fEpEaDrRKVBIj3UEiVU+WuKpxmDE63UFRSVeFMi5UNRYB2DupiqLZjwqDRBU9FMSWlRNQ4jvqegNh0ooQjuKo1wsI91EWWIhqNWn56cqi2YSoRlvKo10sHDlTp0pxqNccu2rUalORhIjqEVK0S+alJ7aImpL6aaABFvSVE4jTriPGm7pbsDlXORxlG6xRjTVQpENKW47joIzKNOVSuw4EQ4d1JWKJUQU49le0ZFUCqKb8vN81OpBLtjQxRiM6SRboUB0SsUqb6cohtowj8Qtu46UX2xo1AYHp+flREyhXiIyr38NQmgRPd5aMIiPy0NOAlClagKDzoAxXdQ1NwxrxbSpXKodB/djTclvzU8UTAU4Ge6m4o7ho1YFlCchHtoiadEiAjwpSf1UAVQZI0oUd0+NEEpEW2jJjLsroSqJTRlHZGjJtyLspwmmZDwp4i39FJaQcsYNu1HhT5Nrt4UZFvEqkG6I93KqckhYjjGqbOnCbcy7KfJo0YUQEaS0hY2xmm374U4FOFOBR216P20vcG7YlMY0Xtr8TT81EIaEIHGVLpBKRpQyqEFcaJSS/pr0ojQEHG6NJ3UkZkPKl1CBRU20YVJU1H7JU4TTlUOqOm5SKpRH10xao08TGNKGjgS3U6EdtNRIKcJlTRTHtORUmvEUaHKVdY4eJSNDJSVBUU3UHUjXAx1qf+NBU3b6HqSpUdSuWIJkZFTpMZDTcRiWynSfKFdAFR+yiJjChl9saJIBGFQMUoMqCojRiKQ0ioDUEXGFMy206WKJUxUIiqBCRLdwp1pyGm6ZBTxNTsqEAi3l20YkYjSpRrxFrFCoAJjIqcae2lN2sR3UQhjUO2GpJypSaNEjuoyKe6oRgabeNGEdtOI/bXi20dQLAa9Xj3fppP3Y7qgQlRTsoJDtpRF5KCopGgIJFQRpi8cUpwoZFspmt8TvqEEi40+/dXhdS76aqNyLhxrwp6ezlUITTNSVOiIY7Ki0XQpj5aMLqoQdEpEYUHUj/AE14ikNM1ltpVCDglhKmbh1yCVN1Hm3bUa6eGMt1dVbEHxLeuo98+ERpitdFeNQ7x0ZeaVWI4xEkw4eXQJcuNMRfHKYVGuFoqFONDFwAjs3VcWEptISzi4ERcqCp4gomMt1QY3AVFt4lU43eARCH4aJo6EVt0fN2YymqFOFGKShceNN9YyGnHiCjAKrszDlVRQsUlPuqdIwRKJBtGgs1A3BOjOodhdtLGKBfPAUEgGoVRuqRc6kFm56cwoacy2UxePUFuR5NuERgdN1uXpp4ScR38qCpu410jKN+7aFOm6cRHtpIo7qeJiBcu2gZiVPD8tER47qSSkSHlXlFiIYwjQhhCWEtgUoS7I1Gk40eNGF5EeFFU5YI6cdndRmaP7OJkNRpKAoWrUg3eAKY1GUluQ4FTTrxLBHedRNwfRW2ltqPWuh1FhsC0lB8+U+JKcqZ6kuymKjwSLcdeUuiSKcA5VaWMSzEsi409gHGhrOhTU+9quuL8kntnTVN8bhSZUS4/wAhbZCrxUsDy4aYyDdVduV8VU2/w0q5PCRakM+VQKZE6UgG4qtQwr2Kc0zNxFLOHCm6njMTER1e6gopuBEgBKnTdFwsoIh3UxmBVWLBZ0zIvhcatjP4KPOq/b25s0dx08TuBqRANtZs3I0oeKjwR1HRT3DUs10m6O/jTFuO0S7qI6UMR+aq7ciwo4JxqF8KmpEkRfFCkorSGAS+ah7EVJnuoaksSTdbTGZnTV48SHaB1C3S9JN5eYRqpusqMlCDd6asR47OJkylTiWy8XhJMdJIhEqpd6eGonzlTNR09eOJbol21KM7Saig+ICQ1ejjXHKbSb5EsW6rjdAvVUojZQkJ6X1VYG9rbp/dB81Ok2un2bqGTI/Ei4/5DcRMdtGEpcI14UZFRkUZSryZ6xQf3ZDxKlEp2w3UokzGX2cqGoQeWjOCYlThuiG2dAo6KwCXlrjEDKbdlDTT9fGvEoJFuryZRGhZjqhpf2UZMvJTcSlvpwMCHZQDFDEMkxCmop/LTpuMRpKggmJbagLKNxR7yoglIeFDEt1J1I8K72AFLDLbUeoJpl9VEUcEKnmr0pc6eKAyOO6hkQEUJ7acLFIfNTWMSn6q7Yg4RR9VGkCdNxUjSk5kXzUVQBSixj/ioZKahCEvqoiyZcIUNu3Lu/NRnbD5unFOdJ0dRT5aIiJxhPjRBLdwpViVBqCI01LcUO6nDgt1NxKmKRlEkifCcaUmmAj6qIJSLtoyaYlHy10GoEZSpSg/mo2mEpjSVNxRCVcsdGpI6kqH4c40+iHEqUmmFSxBiSO2dN1B74VLKJy2DTNRr6qKwDKMRRkPCm+nuhUkKJDLbTckT1COisDUCmnuGjFKUKVEk/qrye5SZ0QI4aj5qeRkNM0yp0mUhoB1gJIypmsnUv3U0WRiUq4rC2Ug1h3bwlTcUzEvTUwsNNU28tpyqxYTUbk376TpxGn2j9tJJOpYGtCPUEx5CVN1vqp4sPmPjUeoUi8vy05WFsJUH5qGKcvmog/0UoUzLcNGcqNyR2zlTNREBGEKklEw5FQdPWo1YQy8iL0/Puryie35aklGoDxpPh5FTLC2jI1NqZFItsip0KIJjLkVGJEE+A91DKZFt210GvIHplL/AK20NNP4kFafJpkUZUoUQJSZ9tQZtnk2o7fLTxEgTGPlofbClKTLjSgxwmpIi5UFwMijSkxjQy3F5aikE6ceyjacd0qHsHZSVnBcEqnYg41BEv8ArbSpSGmYqGXOX004Eo7YcqjHbHomQ8Y0ZNOUa8PKRcaTKXzUBwMijEhpSiIRI+X8teTKvEoailQMYqJ7abknFSpIk5bzpPhw5jTdwWy2GpD5aTtEvy06JMI7KaxAi3USsdE6kqMmMuyiJtwiUAiVONGMeMRoWY4o3jHspWmRDTpNHU2Rogtd3DbS7BVItRMxItleTJURqUJmAyM6bqIxKIUViVBorHxOjCtEoBQ00YkQHypUd1C1Tg6TKW/jRE1A4n3UMRIhlRk06FhqhEx4mdGiHPlSUx/6lXiExpYYNTlw214ZfTQyE6VE40ZAwqAQ9sa9pn3HXkUzLZT4W8u+gINRa6g7QoybERp8inERMwpUf7aTuah7ZHuBiIgAU3TbmW/lUksjrEQ0QW4CMKJWC2yPRbkRTESp4iiqnuIRGnTdHT7KMSe2hZiLGN5GMu6mqhFT4kSItvGhi33b6EMZiiqoXCjC3NHZuKpASAe2klGVFY5UaiiWnsCk+HItsKfCokJTpKjgBHtlQ2J6ARZh3nXlkx7dtN3D4RHnTX3hLfTFVgWZR0oPzU3KA+WguLkcdlRq1wPhTlVhLSKSWsgI0MnQ+monxGpSk1gLlRbYvcHxOKarLS2UklJUPj5Rpkai2YbqbqbqDxp4pxlyoJFKmiBv9v8AQXzV4ROjach4UNQtMS20ZAKykaZqKHLzU4W5c6a7RlTFEMDh/ZRhTkO0BEqSQxGjIyKPlroNT0SGlDASnOvEOmNDEqh0cKFt4UOMi4lRI6hemnCYht31CDXTj2UkkTLgG6nR8ir8rljtRl+j+ylCMqMSPf8Ao9VDIa6DU8PLZKjJiI76GiP1U6FOoEokf6aUPnGNejLslRIxoLDKgVB2ypIogVGUGRUKiUFlFiIR+aiRlsoIlu9VGHcW6uEXkETTGnCKYc68Iy7KdIp+elMw5VFIiZENSiKMiGm7dOJVLN0ZdlVZGLUKhE0dtPE0fRXhRpwIxGqrMWFjPJiNGFONJT/+lSiKlDRXIe2k8a8KlJJSNQgoijSeVDIpUoP9lGQSX2RpQf7K8QkRcKII0NiCoxr3KlDuGvENcIEEaMI+ihjGjJ7a4x1RSKMijT5FEabp7Sp0n/8ATpY0MmURhTgf6KBRRIY0SkCDyogqbaby+ylaw+eugMoYilQSKI0MnHbQyLUrliHlFJUEtxUqO3nSiIR51AhI7acJltpqJERU4HjXToodxU6EZFQUY06EhGuqcYSontpIidOFN1Kj/bXRQOMRpFFlGgkpGoQGsMaj1P6adKKdlM1JkUqgYmUSpwmVNy/ppwmPGoQcR/tpw3R76CI7acIqHUBYdUkvtlXhUr0pVDgmP9tGH+ihjuog/wBFGcYX/RX5yr0hpJF+moCJoaxANeWKNRrxaNCwY4JSNNyIY0xF0rHcVBcPj89cIOiUCglAR51Hk83UPxkvNUIPiWGMBoFCHdxpwiIcDrtSCUxOnCIxpQjSS2764QMottpispIaUSkipq647a6pBu4U9dRL5Yy4U6UKJQPjTN04SESKdOVRDMRbhTTKZHUTcLhy3Um8XQC7ttVtw6NTichrShhM2bIrxHS1wMiKXGgi8MSgFRqzgiU5FT5rb1Voqh3VeqqFRZGceN5kRHGpRupp7z20Nu30Rh6acEMhHjtqnIxbj4Egi6ER30ZR1KUajUUePlGnGiSikAlSWVSwrMGRcKplsp0iThRT+amKKJEQjAqsDNEhREI0mRlUZGo1UIhHnRGqIFuOnSjWVeJvp8aTYdUbrDLbGm4oypw4LsoMo0RGPCnHjRJaf+GvDu30kk/RUOA1lhLf20EXEioLgt22grKEntolUCwZQgIpbaGSkR5DTNZ1EY03RWkW6VOWMTYkk9vDuogqFKPbUeTgBHu3UkrwLfgG6i22JuKOHAxkqqcRqs3B4qRECRUS5XwnBCE6gyeEooVXIYSnNMPE3BS3FQ3DyXGNMSdRkVR6zqKhROrSxlOSQfLLCJctxdtGarR/aD7Ki0VNQhPzVJJswUHlRNVQY7OwzuVwVWU9PbTizqAJCQCUpbqV7tBRSAHL6akm9nJEhKG6hZlrUYsbWsSiKfiIgIVIN2YIx81DtrchIZbR81SDjSbjIAl6qz2YvqKJQCH+KpBizSIRIag27qXZU01fCKfy0iReI+NlJQRBPltqPuT5LgJ7qSTzaUyqs3BwrrEYK7a5HDdhkklSzM3gCPORUxePiISMKibfcClEwqQkktI5DGmbdGE7ll4lZuXiFlinKPppi1tIak1ZEXqGrM6TS3QiRUpixBQSkBCVWlmopV2bsNbazSTUIjS+qppOJDEAoyLEyER0o08RtsdlVZJC5HGM00zIoU+Rbypwmx0/VRhbx4jVdpByxlX1ilKnSK0S5bqa+FVHl20nW3RnWJxNxSYTHxBQ7qbuEdEoFXreoY7+6nD74g+muL+ITKR8o0pPdvpSaY6dEEdMSCjBUSMd1KIQjXpba9GWyFJCCCPH/PRBHT7q8mnEfMVONPaNQKp5FSPOlKbu8aHGNelt9NQ6BiaflpJD540pT017jv20egkbx3ToakOcNtOC20EuJQpugDDeRFzr3LhSvDkPy0Zq3MuVQEbimqXZtp81ROO8KdIsfPTjRiMa4zKFtkeoIjsOhpjEpgFPlGst38VJFH7NtSwIFORFxoxD3UZFGRTpSiJy2UNgviR6gnKk+H3TqSFr+nkFKFMSKmXF1I9NGMdnKjeHiPMqeRGhqbaGwQ3U27KCJbqdEND0RlyorACUxAiokY8K9xpUTUKfEa4Q8InzOO6hrJgIzKlEpGhqCSgzCjQg3LjspPhxIqSKJ7uVGREttM1IDWb9wUFMTqSjLZQ1ExHhUsAyjESiVOEyMRgVDUT/AEFOkx3cyrpB5sLujQ3BbdlN9aOzdXhI1hqEZrDUtxUTT20RNGKhbq8oJ+WoKAxARKW2kimagyowxLnXo8hANtGQjXSen9VRqjeXKpxYRLkFN1G4+SmLIIkUixb7q8MUxIOVOFBjKFMVCLUEKcoPUUpuLb/6qCW3t3UqR14iEpUxRAOX2eSjFx2jyrwp8aVGI8q4QbkmY9leTbkoMy+mnkQU3nulRG6NctXkd2wKaPw4gA0TRP7ZU8Tb/TRk28qGwypF+HMSrxCA7uNSDgR7KYqdxUYLLQSW0edJT3DCFBkrLtjRhTMflrrLxAEqIy58aSm3LiAU4TjuM/w16Qc/LXLHagSTiXCvI7lK8oUi40ZNMBGdGcFRPspSY+mNeltnCVEjKgDqDl/n2ENETR791eFMaMP2RqEE7e+RRoMt0IUYt1DHy1CCSTMqH4UudPkUwlPaXpp0Tfburm5UJVI1ujpl5qcEP4acEmAlMfLXk0ZFxobBVAiO6NETEiL00bQ9FGRb+mNDYiqJ0R4QoKiIDv206UKIxAqGX9FDY6M1B3S215NORSLlRtPyBRNEyorHKjfTEfVRk/l2jRk0QEq84IhH4QiNSwVQWoP/AH0hQjjQRE5T3RoxBLtqHBIjJSjDt2RpSY9321+1GYg5aiA86eCVM09uynHGksPUNrCOyk63loenLvoybePzUJLCk0++nCaOoXGiCnt3U8TTAY0uwxRumjEY0qPnoyigjQVFN1dIe09vGm6hafOiE6EeFMXTgi4BXagseUcAO4qarPuUTpJCRUHT3U5VFtIx7xRc91N3DxUh38aMSO2caZqDuHy0xVEswEljLZPbSdQxkFeIuVJLl6aaIPKEZDTNxASpwoO2hqN5Duo1YBhvv/FRJGNJFOPfRNPUGdNBPJqS4xrxS7qSKZy38qNH7agSjdRSI76CSku6jKJy81DJPTGR7q6ooUJamykrDL1V75a8p/8ASrhBuonGVN47qeKCBUEkSlTbAMNyTAqdJphGhknHtonolUZgQKn2SKFeicuNONPdStGRbw5UViVAiQCMK9rGPfTgUQoZM9vbQ2UjKJ1vtpOoUp0TR8gUMU+U9pUZBXKU68Iyr0TLtoiIyKuWIyik0486cCn+GvCJx2DXqXYYq1PKDHYFe/o5bqSXKvS3fLUOnlB8gU3Uh8tOtQB3dtBUHdRqAygUZxKniY+QKbiMeynCM4+WuMDGPm4iRU+RHdCo1GUhqYaiNVZC1HzHCKPfGpJvtjTdPcNPkU41VkYuKo4TlRPo3V5Mt1eU/wDp0keK1I8CpO/+yvD/AE0qH9lAQVH7KTE6UI0SIlUIBFPdRE0/PShgNKEe/wC2odqJjHZSj/20QvTSRKVQJVE0qP2V4RlzCjCnUIqgxGnCY14U486Mnt7KBmIoREacDAabiUaJL7KXYZYNrUQVIjTWX2UQS20RwIShEW2kz/tpJKQoKinlqECEVJJag6lftQgsVDoglTcZlTiX9lQh4fTRJFLdQxow7i3USkDIlEqcJqDIYUEUxoiY7qMAeDxrxKAIlTUlD7K9qGoNQANqS/opqsUShSlCERlTNRbdQMGqilCARpqSkZUNRxJShqCShUSkY8TgB7pVIW1TWLfUX4fduqSYkAiIBXQCWEQpQiFJkNJIt1QgaUaTqbqCRH5q9KPMqhAwqV4lolQ5bqSSm2jIGJT10EnAp03JYqarLcqHUgZ08ONRqz7U50lZaVNY8qIgTXpqtIudeJQRryanoqVIJh/ZSfuyono7aCsVQgQXFEbqahbKj4yKnzPaPCiYC3IkhIvNSVloiXloYqKl6abuFojupQY1dPjT9NMVLoRCNDeOpFspiUOZVZjjEMw4WdS7uVQt6cA3R57iojh8k3lPjVdvVyBxVyGPkU5pOJCvHUiIhOVM9bdXnCki2jtpmUpQrWjUx2YcJrRU3RKrExdJJiI9tVlNOW6caeIqKpkJlQyLcKOSpbCdCmNOE1gWj21X262oIhPdViZt5I+qqMnA0I2uGTTkoO6pZu3Ad0Bpm3a7h/pqYZsXCxT7apySF6NRLdqJFMo1IIiA7aV4MhGlJjplvCqrMWFUVonGguCFMaIo6EflqPcLApUUJhi6UkpTdMiItxUp0oPfTMnEasKpVZiSJxp868o6inUaK2pzOVEJwKYwoqk3DxFqFt201eKesdteUfJDLdUK8uSQ7JxqxHGV5JFFOHUedBTcBGU6jXDrULYVDFbsnVrbKbTD59cjEdhVFurgqQ8ylSnEIkZcqg3Dj4nKrEcalWSRh0o4It86D4ohlGgipL/DRNg7eVOqLtcZvHxx0vxUNNEyiZ/TRCTAiI4bqfM7arISVlEaZZUUXVnYSinp1KWtHU2TKkp2s1Cn2jVgttrFEd3dVOaRalzHhAixBMpw3VJMWarjccqlht7dNHdGUaGLjREgqi0lzSWMI4FJqjv5VGrKEtKfGkvnS6yke2gykNEqi2Y8LgRHSEfqqUaorkIgMpVDt0T8QIBuq9NRQTYjId0aXM1RkK37EH7pcKKDNX5q8+t7WMAiRByqaREylAOVeUtO2avKk7nIdslL0RTU0u6nSLF0JDLj5amPdsVNWERqQTFLUhEaY0wtYSJa2fUUmVSze26ZCcY1JNWpiQnCnibf4lVWmLCxkfoimPCiCiI7o0+0Ui5UMkwLZCl2HVGsft9NKEY0RZHT30ktpDXQSrrEMdoUx7pQo2oJRowoiVZXU1q2EtyKXlpwoRkO4uVeRR7TrykRoBokRClEMSoMvJ+GiJiZRqAHhTl6qdC120RFMZeWnSaISoGkGKolFqQjvpJJn20+5UHRkVLWQJiPWnKFeTRMhpwSPdCvaf8A4UwWqgxT7ArxMzIqdJohXlFI7KKxGXiR6zfsofh0h81PNOW4zpIo6hUywup4WYkIkVEFEE9oDTwW/bRPDjH1UvcCqBEYjspRRHsrynw9tBJTbXSHlNxca8Lf0UOX9lEFSoAGTEU6SoX2D9FDJQSpKhRGuqQ8op9NDGcqTy2TpQjTLAipSpRJ6lJ+mlERRhOhVjjAVC0y4UElKcRkMzoKicvVTRbKJEpD6qNs40Edvy0YR3VAgZJmVGFGIyogpwokt1AzEqM1EfxUoW/ZGnQiFKkBUViDUk920KCsPmCnhRpuQxKe6ugsoxWHdCNNeJeqpJTcNBJESKdPUWwzL1ciokY9teJPdRB9fGunRQohGe6m6xBGnRcedNXCZEOyuKAw11JfNRtTbXhR7SpRJ7fTRWAAl/RSVE5R27qJpnHaFJ3/ANtEQZqN9pb91MVGsikdSw92+hqIgXGVOVqivSxBqJlLhtrwomnvhtqY8LFOcNtNVm4D30ywloxnp7i9VETbmp8tKITHYIS7acIlEd9RmIqgxakJdtPEW/eQUpEQlvp0mOoW0aWzDFUCImRcdtKU206FECHZtjypm6GO0TrgTKN1t2wPm3U1UTMh2FuKjaaqhRMaMLcBGZU3qJ7EaKMdhjSiHb+WnBD8T1UlZORUYI3FPbKkkO2dEEe3bRI7v8VQlQIo7d26lFyo2iQ740RNuZDw21yxKjOX2+qjJkKac6cKM+4aHpnGPL1VOxKgS76GmscqcaMR37aT4f7C7K6DUII6gzOW3y0TTlwrwpmIxPbSto/b5aEaKR2x9NOpbS5DTHUEShRpHHnXGU7YcDu37aIIxlvpqK3ZToRlSmOhkxnRiII/LQRE0xGiCJFQhg1BAh2RpIj20YUz8n4a9GJb67YgEU93aVEkA17zba8NSxBShCO+m5DqDAacR1JUMRqKQbqIxESCvCnL5adCjqEO2nGiIiOzjRbgNRrEB5+WvfokUKIQ7ojREUTIqGwR5FOXEKcaO2iJomn2DRhTkPlpdhoFFMOdOhTj20nw/fRB5UB2p6Wn20oVo8yjSiTOOympNVZTnUJ1DKLfioJKbi20lTb5qGJFLgVdqSwSUioKggVE417kNEDUCQxGmqhAJU8UGNN4/wBtMUWygVNtM1EQ76kCH1UFRGVMsLZSNURiVDJM41KaO2FDJHd2jTLC9sjY8RoyacqUojEuY15Mq6AJJnItlK8KA08THjRI7olQbmo3bIlRvHdGhkj9NSiicS4UFROIlTFYWyjEk91DJMCKHGVOtPaXmoejulIaYrAsozJuQ9lJjt41IKCHzU3JGRUVhbKR6gyLZRI7aN4fduGleFL5qKwA109SvItwKUO3bTpFuJFup0LWPHjQsx1VuMxbh3flomjupwonGk+uVSwW2N9GNK0Zd1OBGUZjGjCj5QiVDYm2R6jeIz81DJHzRp0tGVJTGX+GmA1Ua6cvloybfd6acRDdAKImUh7aFmIqgRRjSVE48qebN1BL56isFUZxly5UPTp0oJSoZDIi2USgDUR3EEqUI7qMKMZUpMe+iscqJFHcUjowo0RNP0U4TbmRcNtLZglUG1T3cKmm6cabptTHsp8in5AqvI1i1Go6RTp8JdtN0xhRB5VXYsKOk/PXpSoYyjsogp+mljRQlupU/wC2lCn5aUKcaA6ejEp0QRjXhE5FRBGoEqiRTonGvRjSof2UFgqg4ypWnH+ilca9D+ypYlTwxKiDSREKJ8tCGe4lRBlQqXvGoQLX5KVBlGvCoZVDlg2ptpPiPtoPz1+1AWDkoZUmX2UMf6aSS1FUgbYI0mf9lNSUrxKbaKpLDwS3URQvMdR6ahFRNb7aGoI6FSNOkVpFUaKhFwp0iQ0ZCUTKVElGmKanqpRONtQlRwSnkpM/7aCmVELyVyxK8hSkyGo9wXHfT4iARIajXBAJVwJgcfiU6TjUaS0Sozdx56IEdKDXmpRKkkpqV4S0+dQFSUTWpKi1M9eveIkNQ4PBcB3UklpFvKo3XOvax1CEkTgE6T4jUqPJxLdQ/FRkFQg+UUj301cOJDTFZ166ak6PzV2pBxy2zryikaai4GRb6IP9NEcsJUUEt9eTUkVejIipIiKak6hOo4FPULdSVEwlCk62nSSUMu+odCDFMu2iSFOXlqPcEYlOlIzIZnRVA3B8s6AU9h1HuFgIS3U3uE0++o9Z0cYSoo4xbSClNym2m7oh0ZntIa8TqIjUPeLgenpBVqOOzFWSSqkXdHhqFsOoNZ19UqMssSgkZ0xIo891akamWzNYGQkopPtoybMVu7bXpAPKiJqAJUyxyqhPCiOwI0oW5CPCjJxIZ0+RR1I7ZUtpKBrHcTbW+6IjVwtrHWiNR9lt4EUzCrcxbin81ZeRMamLCJb2+JCB7qlE0xTGFJTTjuKvKLAJVnszOXlWgoipq6UEaG6dRHadRLx1tmVMWMFpKBHT4NwBUao4l3Rpq4dHLbTfUl31cWMptIOFFvOVBkJb6Zulox7aGK1O2hO4GWdR4cvTTN4+OOwqG4dboVGuFjLvp0cIlphSz6MgEyqLWdalJcLRlvqPJaRVcWMoyTDpZ0fOO6vIvtv00xIj8lPLezVccuJ0xuolWZ2EqLOHBCAce6mqjfcUdxVYFLeKemgEacN7TqFvD8tL3lQsbLOQYseJ7pV5ZmlxGRFVw91iKfDjTHwKQlwpa5Az25X2NpVIhkEqtjGzpEPxRGvItxT3mFSSaiRDAKTNMzDoYVQaqIoJqcBERoyKwbRobogES2iVNWuuoU+MqXW47o1SUWfRGJ7qGKhOB2baCKICUiohKcYbRoahWEqImJSMhoaaZKEIB9VGTRVcKcanrfazU4JULSUUJY7gbfa9MZEMakhbkpwEqlEbbxEvsp1FJHbAaotNcuLDQYs2+nTiIqcq8ooAqbKUImW+gGKM1kQLs20lFFJPeYyp0onItxUnTEd/Ku2BqGTUIfTThMqYkoPcQiND94AnL0UNQlJAtpb6So4STGVRa12AtkqibpeARH73dTFjZyNIqEs+uyQlCVRKmQJCUZ1TblfNEikrUC8vy6n3RjWhDg2MmbyCoX4U91Pm6fnGmaJRLcI06TU0ZBXlj1yhpbvLTdblKlEW6VeIZbqhxgI8hAaeItyUoaaMSn3U8RGNAzBqERRp4nuoIwES9NOkYFSWGKoZNOiaPp+2kiXromoEYFSxoFZuBDLupqSMePGnSihlxoKiZUxRQkRiMgoZIyKnHIYHRNMf+6mKwLDUkUijvoyaKQlShEKJx8tRmOChTEaSRAIwhGk6hFSSUGXKh0OMNVNylN1k91PCIKGUe2ni2GYidKTTOW49tPBT74cq9212wA3jpyDdQ1NpRpxpnLhSVhkMIVLEG7fdRlBjwoaKJpx5UbkU6Jm5EPCW6laMt9JHdsOnAiG2hYgFQY840Eh3emnCm0oUMuNMU4w3LjSk1K9D+yiIt5VGY5UIj2zpRbSke6vcRpQ8Z0J1gZCQj6aGO3upRf015MZDxoviLYHqR/ooain00YhGMKDHdCmKAwNQpbKGO7vohFHj3UOP/RUxSA1BpMo8vtokZDzpOgX/AH0YIod1DJMyKnCKdE0KX8jtRuKct8PppKg7qdEMaHD+yjsDUbl3BTMhMt3GnygxLbQSHbPdXRQzFM5eWVGEd2+jJo9/dStHzUdiDVQZSCg+FApbdtSgt9vCkqJpf+mpY5UhSb8oDSdGMT8tShImRbQpKie3totwXtjFNE+caeIiYjStOPEaJ92M/wCGpYOoOXnoaiMhn5q8nqqKVICmEd9SxzsRYpmmpRCaqlzH8VPPDyLYNKUHsqWIqkWTfdGvEiIjTxT4ZbaGX9NFYXUYi1kps404RahLdupwmnRBgJRqNIEqgSTCPCvCmAjt3Uovnr97qliAnAhp8OVNU0/NIafKDOgkjIa76gsoEm8qULeI9tEFOPdKlF/RXbA1GqgyLdQyTOO2VOIyGFejyorHBvGI17upwLdUi2d1GFr6KljtRq3RkU6kBTOMONKFHTHZRhbkRD5aWzDFUHH+2nSKYadJ0x/DShKIwDjQsFUIQxGFNVJ+SVGl2UklBjvjQhN1AjuGvRjSqCopu27qYosMI9/214R3emkp7udOk0w51LBKoRFHzcqISYCNKThGkn/tpNgxmQ/EKNPkUYjvpOiEp04lEa4cVanoxEqHqFqUb7z5a9pDUCDNyEhgVEJMBpmKZp86cCtLnUGBNwjvpuoRxpwRSGkxGO+oCRahK0klNMeFGWUAi2BTeJkVGouwqUqNL7KDx30ElojUOhFCAu6hy20ESORUT7e2mitWsJ5CVJ7ucq9D+yvRlUAPam2hqFKVJIjHbtr0ZUehBmpuLhupSIyKnHg5DvpWjHYO6isK2zyf/wBKiDGlJox7q8sQSpVhoEhn3UMiDhGlV4U//VTbAjeJfTXiT3eajEMaGW7l+GjAG5DuhShay3zo2nIqNHyUNgaqMyRj5SrxJ+gqeEnKvaNcVgtsYptd3CnGnEY7acCICI0mJF/zUVrkqB0dSk6I/VToU91ETR3D5qGwVRuLM9phSSEx2VLEIiNMXAgRFUViMtSFcJyLzV5MSp4snQYxLZTrFeoiv0dstlKJMiHhGiCjIZlRWBBj5/spP2cSo2mPGvEIl2UNho1Ll89D+ajKJyKk6cf6aZYrnkxAvmpQpyKFETHbxpwimEt1CzBqokUw2+mnyKce3jTeO4aeDtpLMWFUMIy7KfIp9/GmrePdToSAedIYao4EQpfdQJSGlCVKHqOE/wD6VOI/ZTdPz06RGRULBBEx3UZMaTKJUoSCNLYeflfpfJSpbaGRUIISlb/7aFSyKodUVxpXKky+yv2odPweVE40EijSSUqEDSjSVFOyhy+2vKKbaIAXu89LGm8v7KTqF/31KgjhRYh7qHKVBn/ZShKiqQJKNDIqTP8Atr0gEfLXSCh+2VeIqTqbqSSlQGwqf9lKEpFTXU20ZMqhwdJlGiCRy5U3TUlTjZGoGOkSl30YS20zEojzpPiD7JUFQiQEqVqR3ypqJba8SkihUqdHGp/40xcCe46dDEqG4KPbQqQjy2jvpKKkaIoMtgV5qnIt9NEjgS7PtpXGlDAaG4U28/w1A+oqX2U3JaNJ8Vpjs3U1JxUAHgqB315RaI0xJxGkktqV2pyw61JFSVuPOhiW2vKbhojo3UU9e2kkQ/ZxomjIq8omKY7K7xBqM9TdTxuSu2h6Yy4bqUitFSIV1jijrTlvoKygJ06lGPlpu4TAt8KFQmG5Leih6isS315SAlSSUARKmVEsERHULfThZZJFPbypim4j83qpLhaKZFUryOWAunQqEU6h3SgCpOdGUUJQqYrJ7ZmdWo1ESMN3D6MvLUO+ca1OnG4ecaiVpSKFXI1KcjDdwRxpqLeRTqQ0SLmMqMixkpVjcqVduzEeTUiL00ZFrul2+WpZZFJPs3U3h/bQ7gyolumCmwKnLezkIhUezbqkQgAVaLfb/PGqs0lS1DGSFraxEYVPN28aatRFERh20ZZ5pjGsuRmdjUjWgZRQRHnTNwsA7501Ued9Rry4S7qixgtIGdPJEWwqi3TzzFQ3T75t3dUS4UkRFIqvRwlOSQU4eD5Rpn46I0NYhFPzUxIu+rixlNpKj4nRltIqCo8MdkpUzUWMaCRFEp8aYsYncDLOj+amayxKd9BWWCW7lQxI1OYcacqi7HiR1N591D8HuH1U8FM40ZNHyDKi3AduwFNjLkFPk4NdwDRBE4+WkkJ8aSzWHLHQIjBZQVTlUo1UASqPTENMdu6niIxEp0lh0bDxRwRS7qaptyIp8aJJJPeR8q9rD8tLGhIhLbShT0x2U1JxEiiUhpTdY1CoanLBlNw7qGny2jRiEpQqSt9vNQRMgoWZUGKtxmoiqQjTpnZycfFMSiFTCNvSEpHyp8UEREIUlpiwsK9iPTtvw4iEanLen4VOmqPmPjRBdfEjVVmZywq0Hya24ojXllEERIzOmaj4Ex27ah3j5UpCHKhWNmCaRQzx9JYjHiNDWvhJpjAKYozU+920RMUiU2DVipXsw6TeOnAyGW6nmmuO81aSLhumiMNsaSs8inOVCEo8EUozVqFuiypKQbjEaS+uwJiMPlqHcXpumJKmdMjjawMkyhnE0U95yKoN9cEkUyVIxqLu2WESheHOQxjVbdPlVhI5VqQ4rfIyZspV6g7k+JwsW/iXbTMnAJ8zpLxYR9RUxIVS7YjWsqrotTFZmdrG8CI9vKlCMt89tGUR3Qrwp7ir5rY+nCt4iNKRhupJDupSIyKEKWMVRwmnItlOE049+6vNxEefKjFpDQHT2yvCpHjSeVNVlgTkNdVbnbD4VqJrSKVRIuh89eJ5GosYTSEoS26VG8RtqHTdEVOBWotsFXUkkyl5a8SgyhtpuiUqGotEuNAEzDrU5QoOpQZF/wB9GEhIqOotmCCpt3U1WUiXKiKKRGmaigKS3UxRbBNQioyYxHfTNNxtjHjRhcCXfy7alQAwkUZ0EljlShUiMaTskM66dsKFxt7qUmUtlNVttebkZFEK7UGxKack5d1e0SLyjRG47d9EIe/7KXYdUj9PT3kNG5U4JOdKFEBISowajVbjvpqRSKECp46203TT7qNeoup5NHzhRuI14f6aSopKp2OiSmQ0pORDSZcY8a9KNQh6PzUklAKUaSspGND1PPTRQTTl/TSS29tKlEYUFRSRQnUIwEhCRV6I/wDdRNIPJXhTlzrtgBIiEtlKJOdGTR2769xorEA8aSSx+ejaZy3UFQfRRKQTIir3+fyV4UzL5aMKcd1dID06Do7qeaYEUApQpxrljlRum3+mvEiPCngpx2Ukk5DQqxKjMhMaGSNOiHtGkkMR4UyxKgdGRcqGs3jThOahSjxohJ6hb5FXQWUj9EC9NeUby3jT7w5EVKJOI1xWBqR6LcExntryikYjtpwonTVRM5cKJQAyfHcFJIo0pEaSoJyoiAVtxUOO/wBVGj9teFGRDvqAMonj20Mv+pUYk4jE6HH7Kh0CQqkWwKUKZ99PE09sqUpBMeNFYBVGqafZSi+QY0RSX+fy0FQSrobAS20ERkWynBJzpSaceyiFVG4omO+jIp6xDs5U40TLspw3bxToNwJVPJs9MaULcO8KeIjt314o/LS7DqjXTDyUmnBRlQS/CNEcAltpI/0Uov6aTKPlqHGPEXlofIqJEuY0nT3VDgPU20nkVG09xeaiJp7qZY5UGiO2nSYx4V4U++FKHb20sJRQlGiS+yhiMi+WiCIiUqFjooZqDRBGkojHnRpbq4Q8mnw2UYU47qSJSKiS0xnUDBqDKhx/tpKy0tkqGSxjtqEsG1tGkktIaakJ91KltLbXag2BqFunSh7K9GVeLaNELVga0CHzFTWO6nREESpvISIqM7qJLjQ+Wzy0+05J0Ekft3V2xxlG1fpEEaMSe3dQVB7Iba6CBLdThNOMS7aSin56NEN1TUA8Q7SoMolSlFI8K8mPo2lUUh7UIqCPkp16KH4eVGQb75URMe77aUQhXigNQ5UGonIqTolwOnCacpbKJo+SoSoPTDToYjp9tOC/or2jKNDYlQIplRBRkNOBRkUZfTTgUY7IUNglUYi1GPCvEn5Ap4Q7qGQhRKxKgRRjvGNEjEp91J+U6XXDgBYu2dBUL0UYh/p2U3KY9u2j0OMBUTApFTWMSp4RD5aTGVN0EDUt1K1NtJIYlQ/TxozljxKGSlEHdzoIju9VGTGocUSoMRnQ0xIip4KcudERRDUGhsd27AxRjTpFqRco0ZMQGnyIgVJZhyqM/D6fClC3Mhp4SdeFPjQ2GVBppxpRDToY14U5b4UthiqDTT76cJp+bjXhGJU4GNCEqihiNGTKgylSh2/NQDFUMH+yvSCvUqO6lBKwoSpQjXh+yVKGI86gZ6H9lKEaSSlD16hAhEFen/bQSUpM/wCyiqCEJSgkpupOvQymQ0YAbU/8a9L7aHL8VJn/AGVAA0vtpI+qkylSZSqEFcaVKI8qH+n+2ky7KhAkt1JJQypMj3UMv6KhAmty30klKDEv+6ifNRkPfNThMg4U3EtpUoS3VCDpMY+WnGpH+mm4lGiSGPOgIE1pFRE+W4CpqmQynKnCawyqHR4ImNB1BkVK1u2mbjbUJYeCpGRToazjUpn4iKfKh+I3VyoW4GJaJV7xEeNNVJEU6GoURoqi7Eh4rbTdw8DhTUVttM3TiI0xYwWYcE8l30MnB86Z63moZLeSmKomxIJqGtx5U8FuUaZ28hEpnT5Z4A7aWwyMUnMS30Td2UNqIOCnKnhQGhGgxTiM68m3luPdSiElOdKbjIi38aAgMmojKhi3FNSZhtp4QmQypq4UPyV1SDiIxnTd1pENBF1FOmLhxu3USqAzHnS2mMKay+ylKCayg0RRHbACpolgZeamLx12Sp04WBP1dtRKygqFIhKmqCzHtTbTN042wlRHC0ai3SxqcKtKpVkYCspqSme2memahcadaZxozdGJU61Suy2Apt4p8BoiYxp8ojtoabfT76Gwyo10SUKnSLMBEdtGFPdTpNMZbqFmGKtxVvR+JtCp5uMaYsdIeyniix9tU5G5FqPgPtYRpm4dSKmZOi89BWdEI0KxhNIeePNpDOo1RYy5nSVlpFupq4dbdtXI4ym0gpZYS50zIpDTVRwcioZOtsZ1YWMrtIGcF9pb6ZqEA99DWdbdsqbqERFypyqJZhSy3k/ipi4WPv40Yk5DQ/DgRUxRLWG/IqcJpx4DTpu1AinCnGmkNRpCRxg0UZU+Rax3q0lEgTrzp4NJazFhTzp0kmMQoKcijupuXxC304R3F6aKtRdrEgiIiO4qITwR4U1JTTHbTNQu7zUCrYZuUHCjgJSmJFShdSGIcqjSKPfSkdxQ2yKjqDdicbikoO7dT5qmJDAe2olqmqI7KlGYqipwqrIWoyQTbxUEyqWTUARGmrdvqU8FuIkM6psxeVaBkyVU+WlL0lRYEU9tMVHRFS+wVuI81DLideUdAn6iGovxWn37aauLhtnTFjYXuEss+Ei3URuiDpMo9tVkXRLKDU0m+NqjAajR0IrXHijMRGcttNVnCSfAxGmajpchnOo18oZDzlRRx3IzDx5dI7d1M3V827iiI1Hj9pERHupq6HUL01cjjUoySMJcXw1CKB7ah7hcjUGAkVOFmseHKmazcR5cquRqpTkZmIdYolSkWqrwhhtGpAbbrEJklUxa7XItoxpzTKiiVx2diNY4/KUylRlLKAjAEhq8M7TERmNEUsoltEN1UWzC8uGTgoiQ7qCMEy3BTpSQlTWO4t3KvEntqhCTAip0iIjwpuI7acJjIfNS2YYp5Yo7BjKhisChQpK3w98PppqJbp0SrxBsSCZREqiXRcikVSBKbR3ylTdYQ+YaZCLkIklC89D8QY+ajOB0y2FTcoEVWRRINXAEPy1JJqAQ7ag2/wAMfmp4isadBIodiaRUAeYUQhEt9M01g5048QBDspKqM4ilNtNSULgO2lKLdlDIo90aJRbBCUIR31HuFjEth041JbADbTdZOVMUWwMVDlLbRCfafGm6g6Y7TpuRGXIKdUWSSbw1N1GTUlUWiUZU+TmUYbaFgrDxTdspTf8AZyprqboDyomoco0tglJZN12DTgVqi0SPlTzUERpLDrD4SlGdED/ZTFR1xGdGRWkMqEKwl43prGNPnC0RqPJSNMXkLFEXloP81e3l3xpKxRHnTFUWwqUaCopSRI91JLaNMqDY8SwFQxWMlNm6vEO2FKEdNPZXRQpRQhH1UkS8tJU/opSIyKj+J0cJjOjJjXkU6IQx+ml2CqeLd20MU5FupUD89EEZV0gmMqSSIR9VG2COyhl/RXLEA6MaSQyoyfdOhy3bK6DUUKMeFEicq8P9FJkdQgQR81JKJcSoJKGJURMTId1GQSKfdQ1ETIqcCJfbwpX5ahwCmjIa8Ke6nEP7KVp9v5qljo3IdtB4yp8ScRpmoO6opwCScvLQSTjvp5/nj6qbqENNFMo1KHZSYkVOBQDbShb6ZV2wNRuKe2VeTHdRiTMt9DKKZVLEqeJMVKTo8oUZPj9tEEY1wlQPHZSVBMt9GKA8aTL0SrtjgMR8tJUERpRSpMTLfREBl8TjSk25yp0mn6aMKcaljqqBTRMufGnGjGlctgDSiKX00BKgSI40NMiUKNOCT1CpSbcRGdQJRuonQ4mQ/wAtOFPqpPEahBuojHhTeO6pLT1Oyh+H/t//AEVBdRumnLspRD2UYUwTGlaYkU67Y6N9P6aIKP4hpUfXupUdsK4dqDIRGvR20riVDIt0K6oLCSUjtpSa27cFDUGNKTh8tERWHAl+KjJ8dtDRGRU4EttAEp5P5N3moigkVeJQREa9rR3SqBCdMNs+VeURDyUqUdx0MnEShUAAkjEvNStPbRNSVEERKoQZkJyhGhxMvTThwJdlBiQ0ZyoMU91J8PJSnAjIqUiJS3DUJUTp7YUlRPlThScaGUqGxGGojKkkI+Sjae2kxjTLAjXT7f00rt2UotvCh7eZ0YvU9sLkQ0pOPZTciOUaImXZUODgRpJbhhGiS2zpMu+Eah1huonGhj/TTrR1KT4ORTrqsSolPcVKIZUZNvRNEP8Avrhwb6MRgPKlCIJ86MUBHtlQ1NtQ7qKkNeJaOymZKHIfTQyU9ddqcsP9T1UglKa6x/8AdXtaJcqlSWHiIgVJU/LQfFRGhkoSkt+2uVIEIojzGmaihkVEUUMSgdBjLupqqAx6MiryileIdsKCMvs5hRVBPKDIfLQ9OO4qdJpyr2iPzV0GoMUZDwpSaZ+UqIO2jCISoLBVAinGVEEo0QuFDUGNCGKkP008RUjHuqPH+inSKkR50LHVJQSCkiQyh3U1FbdCjCMqXUZYMJBRuI0340qRlQjQwlRk91N0xiVOk0+NLYNQiae2iCNflLD/AGUsZUUInSo/20klgpIrBUOhCIRoZKH2UlQu6g/MdNAFEtXtTluoZFuoep/4VyosNqEXCkkVDJSgktRVIzDjU7f0UklKakoYlXhUlRVAsPBUpJKToIlupQlEqlTtg0pV5NTlQeVEH+ihqdCSlSiIKCH9JV4SrhBXd6aSX2xpXKVflGQRLcNKL+ivROvR89QgkROjJwGhkQjSSWjUOdB0oURkVBJYyLZTUliLZXhnLnRKoNh0KnGjCpH1Uzl9tJJaNDUisTCbgCGmrhaPfTVNxGlEoJFUCseUI1NteT286CotEqGTiNFUWPabOlttD8Zt81M3Tj/PRKoLMEJxt2baarODLZTdRaVCl66sVK9hzqS76NHz03b7i81PNGQ766RRwitxSCnyjUlhqPbiCalTie4Rqs3EsR8j1vR0UyA6USyUoRlupwKOmiUy3VHiQCpz3UnsPJZOJI7qbiRa3wuNBTW1CEKJLw5SnKuHLDxQSKIhQXQgQkrGMaGL4ZUFxdEiTIK7UjMM3A7dlRLgiJTfT4nQplCdMXCwqFtp6ldgzUojSllIplTVNYxlQ1ltTbyo6nQZCKm86arDHsjTwvsjTVZTtCmKIYYuBltltpmsiFPFiocZFVhRLKN00z4+WnCbfdRhbx+mvSHtGpYlRRbR8tBIZD6a8REVeGRDXSHk0zlAadCnumfy0NMZFToijz2jSmYYoRH4cZUlw8jsAqZrPJfw01UWkVRY/wAgWkHhOqZuHXkIqarOPJTeJlyqwsaidwcLOJRpmo4lKiKEA03KZDsGnKotmAlIabqSU81PtEi38hrwtQLmdFuCWUjdMiLy14UY7j/9VSC2kPfTFwsMijKRUStcGtAKykaGRSUpRfbKlaZFTAQwlEee6hqLKkQ0ZNvLYFOvBiI0NlCqzDGSseFD0zLvp8SMeyvCjuLbQ2Um2BFOOwZU4TGNJ0/JRhEoxAaFmGKoNRSPMJUMRNbsp0KMt8KcJtxEh5UNqBKtxijazLbCVOmtnMSmYd1TDUUvINPhFItm2ktMw6PHXsRbdnHy1LNWu2k6IS27adJqCNV2a5YVajgVBTHYFJ1t1BJSXfTdZwKY8qWqjrDwlB51HvHUZQ3UxJ0ZFzKhqCfIg205Y/yK7SClFFVNgAW6ieBVJGYBupKJRGctxVJM1CUEpbRomapFUj7e18OtNwZVJEmbjcHGvRSH5qCo6FMYTjGltzGLwPEmA86j3QgNEWcGoOwpU3LVUGB0xRLMR5F2QrxECY7+VPE2ZEQ7OVeWtrhQdqVO3BdWInT1hkNKb2VVYt41MM7OqJQAC9VWa22mUZDS5MqnUJMe3Yq7PHYlEEqnGdlFuUyCNXBraRT7KIVvCVUWymcuLj1K+3t5qKDs21MI20UxnAadJt9MuMafN2+oQ0lpGLCx0KaoQEO+kijtpWmKhV4ftjWEblRMgHyjSpadDUh2nQxIpS5VCWHDhQ/ppuQhLjyp4MVBpisJiREJUagsJJ0CewN38tBIiULy15SHPuryYq8ZjTRYNw3iO+mqaJ8eQ1JOJkmNN0/4aarcQa8jwohH1UQU47KMmO2iE3lxpdgqgRIkyEKMimfdxrxIyKVK1DEqFmsGook48KCQmVGEolM91Jn/AG13QUwEduyNDJTdGjKCNN1E/iT4044N1Jy40oUSUHiVOhR1I+aniKOnsKu2AqR4tfqp0KceynQph5KSomZcKXuXCqBiBFwr32jHmNEFOPOhuJ+aiUGwrxER9VE8ZEecajdQi5kUqSRVNtCWJQXXbKVGF5EaiU1D20SWoQlU20JYlPFGXlKhkReqm6ZERDCnBfw1K1Jax7U/8KGosRbO2hlIvNRkxKPCiqdPV4tvqpJF+KiI/wBNdFKJJM6Tp/8AjTghIaSKci31AhOnqR20RNvEt9GTRjROygZgqnhEBHZSSKVelp7aSRD/AMtRSMx4ij5qIJAVN+NKkKg0VToQvtlQ5RGkiXrpXLfuGugHk4Fw40oYj5a8in2BypKwkO8qhDxKbtleIvLQ5d0qSO6oAKjIqcCNKTTGNKEYl8tQaoqP9tB0yULlToRlRNP+7rlgajcW5iVEURiPz06EQLlQ1vxVLBDfiPCmagyUp6XdQiTOiVhQ39NBIfRup8SMaConuolYgFFOvKJjHnRhGPCkqbqisQaqEG6dNVCMihRlBjKhopmRT/NTRTBERiNGJMx3wogpgI0pTcMArlgqjUU5Fuogp0rTj81JlGukqDUT9FDEdOnCe6jJo6nZUBqBltGvan/hTgm8h2jQyb/NUIJ3l8tEjGkiMRoyIjUIGFEefdQ1ijsGjRARoZFu4VAhrv8A7K8KdEU3FXhgnUBPCPZ9ka/a/P8AP5K8RR7N1QgMvXSYmRUotxUQU4lOoQDtEi9NeLd3xry24ttJTGoAKIR+3nTdQfJTjTlSS/oqEG4icaUmNG0+0KVHbXbHFPJ7SohKCXGkU2UW7q4Sw41gGiJqAVR4zIqeJ7agSsGWLbTMilSlHEttDEaM4OE9w7O2nCZSpqntHlRtTbtjQEFLCRfTQxROiCVe1PXKoQUmIDRBiNN9YS20rUiNQgot2yklGm5OD81e1NQZlKu1OWCEVNVCl30pQiEabkRkOwqYqi2YSRbtlDiZc6dJppCO/lSSEClGjAGPdvoyIimXMqSsUd514VNvKpqQdCVK2fVQRU7IUTjvqBhhUAio2yNMyU28q8JEQ1AmHBLCJUnxH4qTont3UpNEC5VBR4fslSVN2ylEQD5aHKXlGoQCScaby5U4JTbTdTl6ainGBiNGEaSMSjsp0mmBDPb9NGCqgRRlwpUY86MMB+WhqbqgYmIEPqoOnu/o3UQVBGhqOBIuNQECoNNT/wC4ipwRSoJJzpiimDJqRKNOk0wUpuijTxEYjQsEokk4jSkR/wA3Cicth16PkoRoMhPy15NHU2UbvoiKfdQsx2oHw/lpIo7vLT4hAR2cqSI+ihWQlQYp99ET2yhStOP9NKFOhYJVFJ7qcaQeSkpo08TTpbMOVRKaMqcCnShEBokv7KTYcq1Alt50Elo8KcKFTVQd1EoLMDJQ68K0d9DIqHvLvpnEXYceIlXiU2013S7q9Eo+WpU4G1Jf0V4ilzoYjEfVSSU3fLREFEVJKNJluoaxBRgseWKkpy769Eyoiaci3UQAaO3ZXhGXKlbRpUftpQyp+91LH7I0MRlRExoWOihTpQo0QYjSiLy1wgPTjXuNLoChSqEFEQUmUqSQ+qh6kf6a7Ugo6Cpx50pRQfPQdSRFTFUBj3GlT/sofHkVDUcB2UyouwbxH2UMnQS3031NpU3UULsoqHCSFx5a8TzyVGpqfmom6NDUCw4UW1KCopEaGW2grFRKCwTxER503WWMu+hqKUOJkNOVRdmCan/jSSKlCMtlEIRT5BRHQzUtOJxpws4JHd20zTW7O2nxNxWET7aWx1QzEQcFP8tTiKm4QGodqINxKFOG7w9TYVIkLEbE9sLf6aYySkXmpRXBIUYSpu3+MWrSlUYzCi2/F7qCssZczp04jwCmKwkQl6aaL1E6kk+dNVFIqCdK3KDADpKbdUlBlUOA9NVQpwoZInKphNEBTpusmAyOuqxyox2R2UMRjvOjKfDpqtuojolwsI1GrKEXy06WTMuVDUiPl/DToyuNRGXOjCMRpQiFKUIaKwJ4iiNN9MCKiEQ926giVEqgWCRGVeFRJOg7P7aGpMhoyDjxgy2UNRY1BoMQToaiwiW2uqotmFEMudJ2+ekkpSfEBTKg2EkPdXo/ZSSUiI14iOiqSwrT+zz0mMdm2lduwq9pnzjXQRuopGQAFBJxypwo3PybaCo19NdWotrDFRQyl3FTfeRTKnyjcyKAfVShax5jTLUAqw3FEyIacCjGiaMez6q9pntoWYOopOAj6qUKkhpQtzHkJSowt47+6l2GKrDXT1NtKFOnCkU+2h/Zu4VLEqejIaUmnShH9BSoyafooWYKoMU5ca8RR+WnQonHhSSby30ISiUyp0KhjvlTdNvu3caeRlS2qM5Hk1o8jKlKPtPYFBWLTpuImsVdqpLEkm4NYZnTV0W3lShUERjSSby31ytQrDdMd0qMREpREWciHZTxNjESoWZQVUjxGMfNRFHBJpwE6MojHZCVJFuahb40VlGVGorEPfTpuzNYd8hp0ztOoXGrA3topxnGkyTKnUJY2Yr42kh2AFOkbX5wGpzw+7aNe0+NJ3h20MUbSl306TtqA9g06HlGFETTkVJaQYsYFG2pD2VIN2oJ7ACjJt5Fsp1sTHhS2kHLGKFOI14k5b4UPU/zTowrAQ0uwyokUQlTgfh0kRjXpf2UIZmqaiox8tOCEi4lQU+dGEtMYVl1NMSoJiNB1BIqcEpIYU18Lu20S1ACCsqmXLbRC+JL8Ve0yIeBV4UYqfxUViAybmW8BpJJmIjCnyI7t3GhrJmRbIiNRWO1GJERc6SIkXPdTzRiPEipOiJbI0y2gFTyI+c6dDtoYontCFOBRiUKSzDVUSQ7aDpiPZTwoCNDJOSlEoNRuSZxoO/iNPCGhi3BTZTLCWUCKcqSTeSlPNEBLZtr2nHfRbhKsN00Yl6aeJphSUykO6nA/wBFLsEqg9MBGhluGjceW6kx5VFYFlAqbfVTFZQpFT5QSpusMadGJYj1Ez5nQYx7qdEJkJBQyRMd57Y05RYMVKMJHLlTcRIVPNRtPdvouJwdIluhKnXbOmSPKnlC3EaouMhohbRpvIxokvXKuHT2nL1UaOmPOkp/bIp0Yh28KBmID/NXhKNeET4nXtmpUADCpXiKPZQVFKGTipUKw6GEaDLdyoPiN0CpRKBGjBseUWDs20pNaWym5bqUiiRD5vVUJYcafkoiPlpIomPMKMinKJ1ywVQjcY0NwUedGItHnTVx8QdgbqFewLDNRSJd1OG6e2dKRZmRb6fE30x20xmIqjcSOkyOVG05f0UNQe2uEDCW2jJl2U1R3bSp4iMRoG4jFPKTGvCWpSlt1N5FKunB1oh5a8Qh5KUjCNeU/wDpVCDNYhHedNx+yVOHAyIf4aSKYdtHYBgent3V7Rj6qeCjIaTpy/oqWJUj1G+pXvC6dSSaYlsryiY7qlgWUjST81DKY8KcKD6aCSZ0wFhIjtkcqSoO2nAiO2dDUTqKxGAiPy04RUMaCKZUofJRMLHmpt2UFTnSdSI17Ul2UNRlhJbihRkRMt22kx4yo20iorEqK/hoZbttEIt1BIq4dBkQV4ftlXi85UmUqIUKl9lDUKRUoR7Nte0x21CHk05dlEL56IIgI7K8KdcsEC0/TX7pgVOk0aGoO701LAsoHT3R4jXiRDlDdRCKNDlIu6ukZQYjtpRDIho0P7KGRRqAsoNaMdtMdOP9NPCIir20ft9VQGoNNGPClR20oiDtoZEFQ6B7tx0pMpFtHbSo6hcK9x7KM5USoR14SiVDJSPZKvCXee2ocHBKEJV75qZ63xKcEsAp1DlhUtpGG2ky203UuAjsiNNVLgAlTFVgWkUkiKNJ1AqP94CQ+Xy0onnoqVBsOCKVKEg7aY60ttGTlHlyoqksEWUAeFel/ZQZAReqlEJ1ypwGW75qUmI8K9IaMiIFv20ZAyaYplRFP/p0PiRV4ijQBgSUjsowqCW+mqhSKvanKoDYdE4GU91e1pemmOtLhRuQ767UisEUU1PTQyKXGhkpXtTvPbXKnBUfPQyGNKJT5d1D1gjRnGCR+2lCpHuoYlIq9uLfuqHAkvJQSI+89tELiFBIZbIVCAyLy033y5yp0Lf9PKvaPZCmWFVsD1BKNERlLhXhR9FOkU47aFmCqKRTkMKdaP4q8imHI6cDSWYcqjPTKVKITGngiFJ0ZVLBbYzlu+WnA7hhSSRMaIi3V76FmBUMKfnjRk0RIZ0oU/PRIxpRYVQZNxLspQt6cJ//AEqJp/8AjXLBVA6MaMmMK8QkNfvbQM1gl4H4RflpJKR76GoW2m5KV1VBZhwotL5qHqSoJFIq9H7aMFmPRlShGNej3QjXi3VDgMvONJIvOdeKUoUnT7ioyHiU5QpvqH/304JOhijRKAygSUIqVEyohI7qUIhKAV07USmNGFP0UoU5UZNOPKgZjlQMf7aImMuyiCnuoyY7eFDYMDp7d9KH+miR3UTT/wDGuHagR3DStw14iChkpUOBaEW4qSS0SrwluqEErFQSIBGZ0Zx/TTVYgIaNQWAkoShUMiKVGGHfQ1C8tNEjfUIqGU6MO7soZfxUZxgaYlupRJ0ZPdXtPvOoSoEYDyrxKUpQY0MRqHBKhcqCoUiohDthSRTplhIMUzrwpxpxx50NYpdtdIDkCdJJSRbq8KZFSVBjUIeTWAS21MJuBKI1BiMlBqSajLYHbXGUNSSTgIwpr8WReWjS095UElCULbSwwyKm74pyp8LwEx9NRZFEdgUkVI8qFlOqxKKOpbwoescYeagoqAonvpxp8YUHU6Jb7SnTqQF6aGm1Id9K091cYNVCCUqCoO6jJiYjSVNolsoRjEasO6NNVoDT5wn3UzUTJTtp6sIGaxfNTeJEXCnSgx2UPRMf4aaohhO8RoJDTiO2gqbaJQWG6m2h7yKZUYvxUMi8tOUWKIfloKhR4UkikW0o16JxroAFQoiXmpvIyp4LeRbqV4XsEKOwIxITU5UnTj3U8UTMdteFucaKwDKNyExEa9Ey2U+TayGUN1KFqI0O4FUaotziMu2nCKYCNEIY0nfQhKolaBFGm6icu3lTjTIuylJt5eoq4dGZN40MkSIqkibhSvChXdw5UjRbmVOE24DyHdTrTAS2BXtP+7qMwVQKiYxpJJ04JPdSSGhU4M1EZc/zUpFvToW8iGY06Rb7qJpDu2NU2foowtYjT4UwGNDUUAaTuMO26jfT/wDCvFAfVSSdbtlDIj57qLkC1QhFHy0ElOydJIvmoJERSoxVgxFId9eEoj6qSiJkO+lcigA1CCk0zIpnT5FGI7qCntEaIKh8KU1h6rUdCoAiVe/zeempSpwmJxhClsMXUUmmBSPaVGRa6xbK8iidSTFrHecqUzDFUcW9qCaZHGjCJkUN1Ok25qDAQjRhagnz7arWLCqNxZmQ0omseyn2okmNB8Ru3VwZUjyaqkUJbadacRiJUQlkhH1U1IlRKQ8agBJJrAKflpPihlUaSkd1ERGRVyodh4WqRbKeJ7R303RUlRC/ooWCqGJwFJ8QMt/GmYjIu6vOJinsqVOlHlEqVKVej/bShGXCso0hSYx5U4EflpI7fVRCKO+uVG1EqDt2xoKnLbThMpDxoen56FRbHkP6KMUB40kY17+KiYLQIMI0kodlKHjsr3EqWFUMnEv9vGiaYxoae4uFGIojGoFUbqJxKhkUipwRBH1UkhiVMU4B09TYBFSigmNE+79VN1JEReWugMJlKldteFMJUpTb2UYtlBp//Sp0O5OhiO2cqMmNQ6D+87K8URGiRj3UFYaJQGYCotEYUMR1C81EFEipRbZBCjF1GaiO7aNNVpcQqQUmXbTXw5qFwpqsLYGijRNGQ04Tb0TT7KjMSoNNMRGY04FHbu3UZNvp7y5UqX9lDYKozJM5bQ40kR3RqQFGUq8LXd2kVFuHQKggMaImMtxDSlhjShGVKIe0wIZ0FbbTpNMqSo31KhypFqTUpKYmI76dLN4jsChpomWw/wA1WNBNRvpnLaVOBagQ+aiaOmVGT4+WuWCqBFvyCdGRRiI0qJEU40SUpUNholMQIipxEEx4V5NMx3V6P4qUcqN1hkXpoiLeiR89OB2iNHYlQZCXaNe0zjuKlF9sqIIy20B0b6cZUFQfRUhpxpIo+Yd1HY4yjVFGW4xp0mjStOPZShmXZQ2OiVE9tNRTGUqfcqGScRorHGU8MKGoUaUI0Mh81Q6Ny5ca8ny+2lFygNJHbHZTLCB5IBoZFIqGmVGrgzQUiNJU/poglEaCoUSmdQjKJUGQ8aakmdOCUkVeLjXVF1GfEuVK0wItlE05V6ICP+GmHBqoPYFe0/JRtOVK0/PRWOVGanH7a8mUiGnCiP1V5FEpcC+aiscCDxocolTok4p76akO6uBCoypRJjX53UshlUOMN1BoP+eXpp15gpGn6a4rAsp+JplRo7aUKMaUXGpYgGlDyocS/wC6iJjEah0JL7aHy76VGXOk6Mfmrpxj0QKlCIjxpIiYl6acacvLXCDVTdQyTKPzU88P5o0okaM6RZCQ0NYo75FTxQYl6aZuBOu2EMNVVC5nKkpuClXlBMu6gxjTxduQ+TWEqS4WDj5qbju7CGlEO7hQh2FFxnTMlD89PI7aSpx+2uKAw1TU+J5abuHUS5yjSVlCls203juHZVhVK4knBl6aCoodEURIipQtdvOiWoB5PdzozfdXhbmPmowjGpY6oQedGHz0zlEpUYSoWGKw4Hbuoaky40rU/wDGlJiRUoMSIuB8pUQZD2Uokz5UT7O3jUtYh5P5ONeU/LSdSJQrxEJbJVDtgZRl20FQqIX5qGQ7t1GCwHulCvEoVE2cdtK8PIR2jRWBqB5d+2lEJFTgU47DpUduwdtCdGpj5qVpxGjF6DoagkRbKhBKagiUp0aQU3EYlLtr0vOVFUgYiAhrwjQ0y1C4lRiKIwhQkPztpA/0UopFXkxhUIGRTHlCjRGVBEY76IJGRQnQMFoET5fNTpMaSiiPdThNONAzDVU8mn2RpWmBFsoglGlJ7t86UGNxTiVGEQlRC/ppJCFQgoh20khOXpoyfkMaJERGFAzBqoNMR+mjDtoYjGiCpS2GKeIuz7KCSm6lKFQS5TpiqCwlRSk/5/JSi/opMfsoxQmiCIV4a9xqEPRGkkNLr8KoQTpy+WhqDGiS+ykqDKoQHv2gVeL5KJp7u2vCjXbEBV+pp0TRogjHhUsQ8mmQ0qPnogjLlStONcOqJEZfLSto0OUa8RFzqBWCEpSSWONJn/bSeRbK5UA9y30FT0UYuNJHdXSA/mpIlRFoRpuotGjXkcYISnkoP6OQyoZKHKky3UYNjxFpjTcplRCKVe05f00QvUGnuryg0bTjwGvRkPCpY4BEaUW0aUW0tlBP/bUIJIZEW6vFGO2vF/FXhH0UYIEt22lJjtokd1ejGisc9AZfZKhkiXOFOCIB4UNQqlgagS27KGpCW+lKEfnocS/7qJQWE8ip41GO+gppkRU8RTj2ULMEoZSZRhRGrctMjM68O0eEqImRjSmGiXCchHZTfRl2U+3qbypXh/trlg6gWbeW2pZu1AR30FuiI1JIpypLSDFUSi1kNeJnHlyp83GNedfDTnSVYYykWQ6e2gqJyoyxAoQwr9j6KaAMlm4xpiScSqQcFp0xWU27JU1QGUjVi3FGgqKRGiLJnKm6g7qsKpVZgeptoagy50Qh7q8Kf4qMADp9lJFGRU6jGvB/so7HKjcWvy14k+6Y04IojxoJDKpYXUCRR4UREZUrRkPlogp0TMRVGayMi2cqIm38+2nQt49tGFH0UO5xJtgRRkI0QkadJp+ivzT9NLsNqNCb7aGSMRqQJOleHCNTcO1Inw8acCiAjTwkREqHvIqKwNRmonEqUKe2nBJyKvEMS2VLBVA6P20khj2U4Ih4UEolUOASGXfShRlRIxGiCMRn+ipY7UHpx/pr8l66OSeoMBpPh/srhKgdxFTdRMi7qfaPbQ1E66rEZRqKMR3xommJDOiJiJV4vLCpY4N1hEeyg6MuynyacpTr2mZcPzVNw5UZi3KXCniLX004btyLlT5NER7KjSDFjGadvlRk7bHedSCO2nA8KTusM21I0mI8IV7wujUloyrwphLfS7DNsGxZmoVTDduAx2UFGI8KdCVJZh0ajgYxoanppSZSHhXiHbSR3xGan/0qGSlEUTNQqGoO6FMUWeLz0klJbBpXHZXk4y310Gp7Srye0o0YhCNDIvsHcFcVgqjxH4ade28qY+ILlTpHcO6hYMJrRrxFIaStGkplLhQkKnH+2k6n00z8RIYS4UknBdlZqxmnYeam6jFu2CY0xTIyGnCJbaFgrDhPlyoi24ZU3FT8VK1Yl5qWEx4Soif/ANKklGVKTKOyikBqKET4Qr3d5qJP+ykqfPuoVGit8ROvahx30MlPmrwlKi6HLBpfZShLd6qH30SMaljolScedBluoxFQ9o7KMUx7lShKQwKm+pu2HRhUlvlUACCpRE+X20FOdETKOyusQcCntkdBUGRUSUqSQ+SopyokoCNKTTHkdJKEaI3Iy50TMSvISo3FTiNBFmcqkhoyaIKFMQjU3KAtGR6LONG8KA7jqQFGNDWGVDa5Kkesnu4UOH9tSBJiQypIjLsorEZQKaJ0YW50qidtDYKo3JucSryaYlspxqANKTTAt9FYGoNNHdCvKJ7YUYhEaGRbSqEbkM1EY8AoYpypwW6vDCmKwuoEm4kVe0YjGnWwZV4P9lRWOARa0oW4iVGItsKII7ZUNg6gY+SkkPdTiO2hkO2ooLKBKvF6aIKMt86Vo/bRWOCU9xb6LS00a8f+2hYOokhMqIKfnrye4vTRo7d9SxFUTpxHZSRGlKTjCky/sqWIKiI0E6MSgUHlRKDXkJIhEabkUi+anBQGVBLcVEoLDch8lBULdT7RoJJiJU8XUS3p4MKCmnEdlGTGlMwSqftNlN1PIf2UMkxolYjLYY8SpxHbSST+qlCJjXQROnHhQ9GNPBGXZSiRlXbEZRqKO2vaZcaeCju50TRiVDYiqR6beRTOnBCAjsCjR3V7jUsFWoxUTMvTQSTLy7qkCGgltolYWyjOMa8oXkoxDIp0nj2UwglNM/LRhT27aVL7aUMe891AcB6FJ40bUGNBU89dUgkk69D+yky+2kkUt9ECG2xpMg/9VBFQy81E+ajCCCUio2+m4kIxoialAdD0ghCkyj6qSRGRVDjDVYd1N3CcudSApzrxJiVNAZbkKon6CoYt5byGpgkRTLhQyTGVdsJqR+iERnRBRAh9NEIT1N9JJMh2VwlRuoNN1B2lTzRlzlSdEY8KMFlIVRORQEfTSSRBMfVUsSIDLZypqsn66dYSykeW2iJjLnGiEiJDwryacSplhaqJ38RpRDHnRhTiXqpShBp7KEYyjGJqD8pUYUy4SoiafeNGEQlUsCqg00zUKnQjEflrwwT4V4ikVAGe7d9JL7ZUlbbvpIlIoVCCiRl30kR/LRky3emlaIlHuqWIN4yKvR7O6jEnSRTMuypYglFuMSrxJx+aibx216O3fUIBIaVGUaIKep5qMSMY11mIM9GQlSdOPZToky9VJJGPOuEGqheig6JFup4SZkXlonh412xxlsNUxinw3V7TVKnQo9sKIKMe2uWJUCmmIiIV4oS2U409tJj/AG1AqgxToiKYjupQp06RT8tAwVRKcqdV4RCvFy2UoaLpA+mvCJkVGFPbUIJlGIV+0sU9teLbUOqETHbRC20NMgIaUJd9Aw5TxeeklOiS+qk7P7KEjDcpSpJUpQqGX5qaJYV21+UKR9lETlUOHhGjCjKvDD5qJqx2VAwZIx7qT81E1Jf003UmVcUFjykI0kd1JU8h0EiMeFdODwd1KEfLTNNYypwmpt3VCBB/ppWpHfQx2768RVCBNSNeJShp7qJD+yoGJj9tKJTbSRHzV6O6oAJLdx20oY16X5aGRHKdQgoijQZEPy0QipJDUIJL7ZUGH9tEj5qGXOjOMDLbQ47p04LyfbQS+ej0Fnh9FJ3EP1V6iJjKusQ8mNEJMedKiA0kttcINyH0UnT/APGjF/TSY/iogAcdpUkRohJnSo/ZUINy+2NBIjlTrRkVeJHbUscqMyRPnXiEI8KcFtGglx9NGCw15FRG6dK0yIu2nTduXOEaliKolNH008TTj5aILcBogiI0lmHLGD0z+mlF9saVLy0mP2VLBVFJzIqdaf8A415qnTrYW2lswxVBoo06TmPGiNW8i30+RaiPy0lmGAU5juoak1OYbafFBEoeekxBTtoAyNJrtnCm5CY1MKbRqPUExKe2mqwplIl0JEVNyb7aeOFhKh6nw6crCWUj1EaZuG8R41JEUu2grQUThTlYWykaQ0khiXCn2iFJFP0UQllGMf7a8KcedPFEQlsrxJiI8KZYGo1FHdShRkUKNH8NKFONDYKo1URjtpSaNOiTkXCiItY1LE2wKaO6jeHNMSp8i1iImdKIaXuDFjGIt9tK0ftp1sjQ99csdAknXtOI0Xur8L+mpYg1Uocd1OCHdQ47aMBlAx/DQ1N1OtoxoZ/7aKxGUbxDlypJDKjEMuylDxorA1G+mfpogxohDXi/pqWJU928qSW3ZROyhkNCoVgJKEXGgkRc6cFtKk6cuyisCN9/9lKETpwLejJtTU7KlgajdNPbRk28ip0m3iO+nAoy4UtmHKoNNEB30QRjGnAoh2UQUd3Cl2GKoGRdgxpQz4U40RlGleH3UtmCqBTTIqN4f7fLTpFrtowo/aPZS2kGKo1TRIvt9NOhTiMKMPwx9VJKalLZh1TwqadekZV4U6VKOwahKgy29lNluVOVOP2U1iZFUVgWUHL+yvCW6iEjXhTkNMsSp4UzUogo0REYjCiJ7aXYYDFnLtGnGmIj6qSS0R214VJDQ2BqDUHbSWo+avLEXZXm8hLfRHDPyHbtrwjEaUmQjzpRCBDWbY0anhU20ZMTHhtoYiIjTpPSJOhYJOp5NTbRiIdvGhxAa9LdAqWPDCn5KImnu3BSm6e2iJpxUlQEFKN4jypupzp0oQRpuSeoNGpAY/bKi9tfgo7aMmPnqWIDEd1GH7JUkUyl6a8IxLbUIJUHdTcvL56dKcd8abkPdRKwplG5Jy7KI3GO86IQ0kY8DplhdRwmMaSRSKhpkEtlGIZFOFcOhhKOzy0FRajRCPqoagh5a4pxhSZToyf2RKFM9YOyiJqV0isSAlIvlpw3UjUfL+yniJbRrjnR0soMab6n/hQVlJFCiJiAx7q7oQUMZb6IKcqGoQdtBFbslUIGURjTdRYx81G1g/7qCsUqinGPCt9m2nSa22o8f6acJkHmo2UFWHRFKgkUa8oVMynKoD0DEpSk6bkXlryakZBTKgswYlAEq8m4pqsVJTLdHdUqcJASkQ04EqbowjOiCW6lsGoY/wDbXo7aHL+yiJjIqgYoU9sq/a/R/pr3KhsQSRUkhohR+qhiXy0RBSZANGIqbxlx+yiJiZVGYgvtoBEA0ZT/AOnTNTlCiUSe1N1GGQ76GKch4UQpRorBfEGVe093KNejun20riWyugiSE6HESKjKFLZXhTrtjlRMRogf7KUKNKIY0Njoku3/ADRoVHLj5a8mI10gHT/8a9o7adQ/tpJDGjViA0R20aH9tJH5KNGVDYgkREt1JL17aJ20PvrhD0P7KSQiNJ7q8IkVQgPlKhqJ06FOPOvEn3UascqM/D/bXtHdToh27dteiEaKwNRmKNDJM5U880KCoJF2USgsNS50rTAhokYjxpJcYV0ATEY8KSSNE04lvr9oyCBRpRDRERkU6UURGhsQbx7Y0YUfw0naJV4nQ8K4dqKJEo76HuGnSKwlzrygh2V2xKgQ/wBleEq8Q0Ei27KacEkUqGQh56SUy38aSRbedEKYSX9NeEe6klMhnShI48KgAoiAeymqnd5aIpMirwp7uNdUgzMdQoUlZmKlSBIn5BpWiBDRWocqRpN9Mdo0Hw8edSiiMqSTce8KlgdsiyTPsGvC3kMjGpBRMExoMpFxjRWBqNyTiUaUmMhohCcoRowtzEp0XxINdGPPbS6OSdeFHz0NiDVTcMaGKMS+anRCQ9kqUI/VXQaiRT8tKJEpU4GMfKVIrlhlRAiBctte0Zd1L0/mpewajAgSax4DSvD7aMmpt3V4i1PNQ2CqeTRERryidK1NtD1JDCpyCqe2UEk5Fso0e6vbKNTjDfRiXzV4hjzp1GVBL+moBUSI0bT20lMd3dTgR20ASjfRONKTb+unAjIqNo9tDYKoxFORQpwImPzU40x7KUmmAluCuBKoEUaULc+dPhERpOwt9BYKoFNHs7qVpx/oom2XKkkVSx3iDHtr0QKlF/TX721LHQBCY8aSKhUZQqCQ/mowQmptoci/76SW2kipu4VyoNghFQ4yGlfZu4UqW2unBMf7a9H+2lan/jXpfbUIeEeNeL7I14S3Uki3VCHpfkpUvJQyU20nUEd9Qh4txUnRGVKEpUSW2dQgHSrwiUqUS3lpQ/bKu2IKEu0vspUftpJbeAUnjXCBONFpA7uNen/ZUIJU768PGvKf/TpOsAlUIKL7ZUP9IealEVNyKoQJIZUklO2hkp5KCSlGqnLBiLdSZS4/bQSI5V4dpUZywQSlXpBGvyv0ftjUOMwnTlRExES317dzGvKbagIpRSVJJSklx9VIqEP3kUq9IaHKNKlIahBUpFSZRpQlGglIqIh4lq9Iv++vaPp+ylFwqAAVBMuO2vaMhGNK5FThEQjCuWO1Apt91PkUwjSR3Fso3Gls1xiqeLhQz2/TSiU203UWlQqRmFS3UpMt1BGRENOEx3UTAjprKVSDdvLlTNv8PedSjcgU4UliwqjhNMUyEAGjEUUyAKTpmUoUpFPbvpQyoESNSjRjRIxGh/xVDoFwNM1hMhp8onIq8o327a6rAkC4a99NdEyLfVgJrKmqzfTEqcrCmUhVETKhi1jyqW04jTVQfJTLC2UaqIgPCgknLhTjlSRGmWBZQPhziVBJOdPaQomEuNFYGo1FPbRk0ZUaP2UQRAa5Y4DFuFGFOPbRBGRUQk40DMHU/O2hF9kqVpxrxCFCGBJONJ06c1+R/torADUk4+qkw/soxeihlt40Sg1BknxhSSTpWp/40NQpequnAZRoZRrxfbGkjuKjIKKMa9sEaSXKFJFMiKoCKIhjXuyiC3iNJLaNQgMh3UrTEqUKdEFOozHFUGKMv6Q20QW+6jJjt40TT/DQWGKoNNuNE0/PxpwmjTgW/wAtcZgljGYo/hommQ080YjxpQo0mwyoFFuVGFOiR2wpWjGuHQYpyowpgNJETkNGEd26gYaoZMttJL+mvyv0/wCgaUEp4U5FRhT215MacCnUOjfTjKNDh/ZTxQUhpqoVQ6BLaNJ0/wAVJn/bSSUowWPKFHZQxLbQ1Fpc6UKlFUEMM414Sr0ftpSYyoQrCRGVKFQ/JtpRJxGkp7SoGOniEy5V4ZkVPBRoiaIDXbEMzTEqUQ7eVEFPbStHbWYaY3EpDRkVNsO2hkideFMqIFew6Et3PbRJJSpmPl/NRBUjz7qVWg6w+TUiPpowqbe2o0VilRpHxM6AmnUdawFzONGTHbspmJRkfGjJqAPZXWU6OCKKdJT8lJ1P/CkiVcIOi2jzoI/mpOpH+iiJqSoyHiHbQe6X+2iEsAlSVlBL5RozjAyKgkjqcacCMa8O2UAogWUbpzTo3iJRpLgZbgoKe5SdHWxXsPNblQ1FJDsKkqFtGk7eESlQqoNhKhcaI3UpuU5UoVJFHjTGUisPNY6cN1ttR4l8T1U6TKI76WyhWHCi26UqVrhTEilzrwkMalSKw4WWV89JTL1lSSLbDlQxKNMqpFYdCtGlakh9NM94l3UrU/8ACu1OjhQvVGhisAlyoPIaSKZylXbAVJDU/wDGkkVJlFOg6m7+ndQcSMEOlCUqCRSpQwjXbEqKP/bQx2kJ0rlzpWnGmKwAYS20YSiVBTGlDt3Utg1UeD89KFQPLTcSpW6M6Go0cam6lCQU3HlKlCVACElL00kR3b6VyogjtqEExlGnAj5aSMRH1UoZF31CAyH0UGO6nCgyGhjynRgVFCnCkqDLhRCLbQ5SoyAY/bXhEpUaPopWn/411gagxTEiogjEq9GPCvDuKukYX20ghpShUoR81ApwHH7a8MaX3V+x+yjOiv0+ik8hpQp7a9H+2ocEj/RRB9FJj/bSd/8AbUOqKIpDSeNLpBbeNQ4Jh/bXg/2V7fSZfbUIe3/2UohOvDKXOjfokMKhBvH7a8XKlKD81DU3D6qMESpHsoYjSo+SvfRGjAAqF2UmMSo0QIqSQx7K6oAMuOwKUmNJJSNDJQhlXSDglBEedNVlO6dN1ljoIkXcVGqnLDhRwAjCmviN3dSoyGh+HMinOmdRbMPG7g+06dJkfOkt2u3dRiGOwTpdhig1FNsKTpl9NONECr2mFSxKjMkzoJJ9tSwphHfQxbyKpYjKMRb7d9F8OHnp+SICXGhkISqWJUjyRAfut1JIY1JEiH4qHognyGiVgWUZxMqUKcipwonKvCmA0ViVGpI7aGScR20+KI03iZFEKlgSPUTEu2iC3EafeFiUy3URNEBKpYGoz8GI9vbSdENsqfKFCmqhS4jUsRlG6gxLbxoJDRCGXOhl/TTAWBkNe9VEEdsKUPoCoDUSP9NK2DXigOyhkoG7bUOiiKNKoJFKk/ZyGjOWCKLAJQoaixSpRD+Gg6ZS2UQLMGl9lK1PKFN9SO6lD/TQMpBwJEPOlCW6gy20PUMuFQGw41PJyr8r8THbxo35qEaKTHdv20aPZQ0xoyafn3UAQoR4062+Sg9wh5accaBmDUSQ7dvKkx83Kidu6vFGpYJhJbu+hlXiUjsoZLdlGCGTLdSVFo8aZk4jSfEARcq5UGw81gH014lhIqZkpKvcu+pUlh4Rd9DJSm4rRohKDXSWPENDlGvLKbqGRGVQ4E1AiQ0kVJD5qGIyKFK04lyqECan+f8AlpQlXk092/dSt3CI1CHtTbslSZSpJf00kS74VCBo/ZQVIiVK1P8AxpJbqhBIqbYBShU286H+WkxiU6M5YIX9FeTUVHvrwiFK0wKodCCUhnSo/hpuKhiMaUS3moCDgVoj6aGTiXmpvKVKL7Y12pAkvtoZFu7a8SnkoMt1EAwYlNtBIpFSZRLlSZbqJQbBhGvENDEqIRV0gmP9tflIIo0oZ8jqEFS/sogf7KCI0SJjXLECFxoZf00qJ8TpMftoSCRGRUrRMuyiJjLhTiQR9VQKox0K9GXOnUR7aCW2pYESKNKh/ZSZfbRExNTiNFYKoOMqSSe2nRImJcdtE8OJCNCzEqRYpnKnCae2nnhY9lGFvt8tBYm3qMRmNJUUjT4m40NREI12yhMRupKjCnIqSTUhKdEE9Md9EDUImnXk56lEap6m/lUkjbwL4tLZiVsMx2/81S1tIB5U3FqZFxqQZt4pkdLZh0ajoVN2zjSoxKvIoyohIyoBoNRTbsprvIqfaMa8KIFUIMylHuryYnTwm+2vIt41CDfRiO6mbgd0aliTKmqiO6ocqQ6yZx4U3JOI1MLJhGmZIhTbCWIsm8ipJJxGpBRMRKNBIdsaMGo1FONeIQLfTgk9tD0//Gu2JUDD+2jCnthSof2UqW2pYlRKacaJ20OQCNeIo1w6eULdQShKicqSUBozini20NRSvKKU3IvXRKoLMeUU3UPXo2nLfQSTDybqMS1gZ/7aT6qMQy+avCn6N1Q6NSEirwp08JOdKEQEd9dsdVRr4fvogpimMqcENJh/bUsSoMi8tJIfNRtOJRokQ7wqWoSo1FGjCj5qMLeXAacJt48zpe4EqgU28qMLf9PKjJp0bT/8KWzDFUCKcaMJBXokVJJPdXBirQIooNJ1BKhknREUTl5qhD0jlRE5l3UYW9ETb7qBmCqDFMyogp6Y08FMRGgrDSgxv3RCjJonShEBr2oP/fUIGERGhqLR4UFRagktLlUIEJagkpQycAOyvbedGQSRbaaqKFwoyxSHZTci9EaJVAYSJUQVgEuVBJYRHfTElpFRi7EoTiVOm7oI1Cip56MmtxrjKS5LEtTxuIEnOodFY5TqQbrHwGkstRikgP8ARSRLdSUyryigxrgZn/3g1+ULU09lJ1DlWOaw42eWVKIhjsHbQRU8tKluhXVCE7pUqMqVH7aImNFYCoOMaUMttEGiEmBVLBg/prw+WiaYCW+kknQ2AUImXZupQqUkRIa8XGpYMIJSLfSpCOwJUES276SJS31wihvq+2vDEth0mX2+qvCW6VGdYcEMRGNJ4yr2sCmykkoPCiUFga0VKCRRHnRioJCcedOUqsJJQyKVKEtonyoO/uogicaZUWKULU315NMyogp0qP8AbUsEKGA0Qto0GQSokpDspZAailJ8R9teJPyd1DiX/dTKgsE1ijKlam2hiJRKkjIShXCKGFSRUSMuA0ERKXzUaMvmoLBUPcdlKEu2lEIlypKcBLhQ2Git8d9Jju3U4HdyohQEaljrKNdP1UrT/wDGvEUi2cRpXKOyuHBUdteH+iv2v3dXbHGWwoftjRhnGgiUd0aeJiEd4VGYFVBp/wD06MURGvEMaVyrgYkYkNeLyzr0QEaSX9FAzBhBLdRk1Jc6apyoiZUZAwrR9VGFQCHy0zIqIJD31CBj/wBtJ2R50MijSZSLZUBqKIvXXiGv2vzkVdVhbDhMQjOvCpurw8aTUsCqii3FXogJUKiy7KIjKD5FRBiNe47KTI+FSwKhBGvR/tr0v7K8NFYIIPCkl/TXpfbXh/proLCK/B28q9Ldtr9ojgseVeIZFXh417kVCGJFOhqDGnQ/0UkhlXVBYaiJCVGHdStP/PCvEJ104BP/AG0khMqIoO6vchqAgxEBpJUSH9leIRGjIN+NJLyUpQo0FYpU3Q4wHu3UQuFDEY14pjUFDVZOW7toen/406IS50MijRqwoGiMedOBGJbQoYlt30YfRUCVQyZRGHGvam6kl9kaTL+ygDDa0eVJJwI8ablu/wBhUQU67U5YILjdRPEREqaxERpMpVKksG8QRFRBUprLTrwrSplSXHRLeulCXeR03HdsoxFEaEFRUgltpP6PWVKT9VGjKoEozW/opIzlTokQlXhTFOpYFlAkVeltGiKEA0kVKJSASEyGhkiKfPbRFltMqakoahSoxbHlCiNNdpFGjFIhoJemuqCwqMRn20n8tKTHznQ1CiVES3EGopHvpMt3OiCnKveG9VQWJEgowlIdojQSRlREU41CBI7aCQxpxGXChl5CqKxBmKdEpRbdlDJSPZTQBUP7KIKYCPPdTMlCl6qImtugcqBlO2JBNMC9NKKA0FNTzFtoyJAoVKGKKThToZRoMY0oSltqBhB+yNKlHnQVFAoepL01CDwVJDQyWGJU11viV4dWodsElu2U3ULcVKU+GNN5F3hUBZj24udBULdRCUlQZbqcpzUImpHfRCWoIkI0oijsoGUAJqD/AN9J1NvKgy+2kiW6iCsOpeblSRUCNDEpFKhkRkVSoI8lxokv7Kj01DlRNYhHlQsoSsPhWGh624t1M9WlEpuEKlQdwdagqb58aSRSGgipXhKVQKwrfKVKkUqGUfqog/01CWPcq/K/Y7aGW3fUCYJLdXiWBOgy9NDW3caJVF2HArag0NQjlTdMY9xUSQR3VK0BsGFSFKJah0FQuVRQgxOAGva0qZqKRpKakSo6i7DpTbypJKTpJFKhj89cqSw4HbzOiCVBEqUMpca6EoRQoltoOoXnowjLZCkiju3UHEIIjupxH7fNQRgNE1BKhGKKEeylEMSrwwpRD81DY6BJSJbKHrEXfXlC3UOMiohQbUPnSSL00kZV7j2VAwg/PThMtMabp/EpwKfooWCHCagFsp0mIjGmKKKsZx21IJt1SGlsdUUQhypJQlRE265bYV5RivGXbXLKENSjzoXbRxRJSO2jCxluKmADGYeSgqNxIvLUgTUB4hTckSIoVCCUfg8alma2oPqqNTRMiqSaokmU6UwcZJCmMaUimAjShlGi9tKHVPyMeFKEqSXGkpplXbHAhFupWoBcfspKidKRTkVdIGTTkNK04/004FMY0NTbUAsN1No0xIt1PFhMhpmXy1AxuW6UqaqEA9lSBQEaYqCBFUOMR6m4q8f+2nRJiPbSY+Sn2F1G8P7KRRyTKgltHfXQagu6vwhrxFuomyMahwb75V+1+kVBUU21CCiWiNN1Fq8UaCRUaimY8SkqUI+ig76ImRU0AIRbqTKXfSuVKEahAIjuow/0UrTjSkxMqBmDEkNeiEqcaFe0Y+qpYKoOH9te091OBRIhpQoxobBVAoogVE0w7BpwmnRBRlQsxFUbjtKk/okUKdeHr3h40NgqiUxp0mjSU0Sp4mI0tmGKoHw/9v8A+ik+F7qdEVJlIaGx0ak3EipwiiA9lKFORUqMa4dqeU20kVI0ohOND4jUOiiUoJFKk8qUMahDwlGvEpyrxEAjTclhjXagiVnEab6tJUUHnTMnG6nVAHmpEqGTg91NSW3U3UWIioqi7DpRx66GSxFTXUl/TStQR5UVTlgleiBUnXGk+IqHLKEh/ZShE+2m+pL+mpBqjKodCN09o0+TU0x2UMUwryhRpbcwx8isJc6URB56jRWjwoajyI0tlGFRKdKEZDSd8d/1UpP01j9TYUVEvppQicqUPKFGEaAMGP8ATRE+RRryg+ulDtEqhBRFGlCpu3UPl3jXt0vNUIOBpUd1NxnGdGEoxqECRlQ1uFK1IjM9teIpd9QgNPj9tKEY0RMfNXlhlvrqsQSUBGm+8SGlS3UrkUzpikCCnxPbXhTEvmogxEqGRRqKQItEdn4qb8i7aImXo217Tj9VEpWZQcYy2UQf6aTyogpmRURKgyHdXh8/5aNomQ7qULc40VgajXu3Som+OynQsyUpuomYlRWUGrCdM40MfnohEXDdXhTIuVFYjKIr9j6KcEjQ04y3ULBdRQjKJUSP20QU6NpiIwquwxWGaglXhGnAt9Tdtr2jEqhAcfVXt5UqPzUOUdk66NCR27KSI+elCpESrwlUFaiuVGEYjQxU7aXqD/30Rw/R/oowkaYwoaZcaJHuoGDUJLzV4lNtflL05dldIDEZUoUTowpx3UaJRrjKQax21+UUh9FJ2SrpBPIa8InShH0UYR9FcUg1Itu6lJyKiKI7t1JjESomIJ1I/wBNeFQJV4hlQyTKVDZiMo6EpUQd1M09o7KNqR5nRg1CSMa8X2RrwlRJD/31BdRMP7K9GPL7KINDP/bRghBr0f7a8iNG04/01CA4nwr8opDGkinRWIIr1LjKvQ/tqWAPUpMaUI7aUP8ATRhidOlEMaVP+2vEXrpRAHdX6W0fnpRKV6UqMg3UGhiUdleULdQSU3UQuwQir8pEvsog8ahwbrD5KCQ/NKnmn3fpoKgx2U1WAZQewqGRfD4bqIX2xr0ZDRkGfIoUlRONOFE476GQ/VXVAA90KJqR4bo14k+6lCjLZRHQYqEoXlowplHgVGTRiNGFMRHdQ2BqBTT0x3caSoXk215Qpeamqm3volIwolKTrANN1JlxpMTW2hKiFhvESKU6V4jdGdNyaqjEAMt1EFqW0O6jBHAkZcZU4HjXk00kxpRFItm2gsMFCpHZSiWiNBT8lKU/ooQxWtEZUPxBca8Iyrwp6e/lRVIDUI5cKIP9NKJPbOdJEa6KAkMiKhx7aeEO2k6cSrtiVGenHeQxoaie6Y08WTpuQ10FlG6hbo0Mtxb6MoNDTTKVdUFj27sCjCPopQp+QacIt6GxFAkjSVEY7J06KY0P7RNQuX5aljoERARhTdYjp0oMf5qbiOoVEpxhuSceVDIZbqdKSlSRESplhNRmI8qJEv8Aup0KY9tDId1SxKgRkNGTIhGAHGlbNtKjGhCDJl6KUSkeNDETFP1Un81AN0EqKbqHrKl5qUX2yoiaPoqAiUZS3UbW27Qr0YjtpK3kGoQSotKh9vGlEO3zUMd3+wq6pxgcZV4kTGiEVKjKVECBHhQyKnWn/wCNeJGXbRWIyjPjzpQ+gJUpRP0UpMajMAe9EKTp/wDjRI/ZXh+ShDBx20khjRInzoZDuolYATH7fNSuVJlGvS7pUZAwkMYV4lIjQRU20kirlTtggl3ylRBWpqJBz7a8Rd4VKksPPECJcqSSgqUzlIqTqHKMttDUGw6Lb6qSKnopMpRpPrjRkYJtlQVlolCvEJbaCoR/LXVUFmCC6Klahy5y+Wm48Z0RMZVKnRJcq9Ev+6iEmdEFEyHdRHFUSO0aJD+ykimEqMn+WlsEp7ToycI0k/8AbXkxiQ0LDBwKe3jXtPsrxKbYUPUjS1GnlBoaZRL00oiMq8mMaZ8RQ4FSJb6UKkhoFLlGhGg1BKRUPT3DRuVETRkO/lUAqBj208t7FJ1LVVjXtHjsp0xblqDEaW0nEYqhiscRE0ikPqp03tZkIlGUqmGqYKJ8ONSDdMRGABVdZGcdVUIVvZYju3U8TYjwhUxH+2kimAlvpixi94i02umUaceDAhgdSBIyGXdSRTjS2jqTcIsrOIjsCmajfREgqyKTj5qZuEQId4UXUKNiti31pT7a8TOI7BqaFqA8aGSPxKXuajFjIluxMSnCngtxEeFPiEY14E+0qFmYJVBjCNE2DXiGkjyhQ2CYUIypQ7SoZbeFe1vPRAjiIxpSY0NP/wCnTgRDupyiZBQlGhqFqV5Qo03IqJmBVTyndGmZFTpRYO4qjVnAbonQDFPKKBLlTci3UMlJV6Q+fdUOhChxoMY15ZwDdPVMxEQ7iqJuWUWFiOq/vLVuJbRJRURGuMyp2O/zJJRQKbqFUG6zTGmawt3V5apkXmUEakm7xq+TJVq4FQeO2jjkV+rCWVk7BuNDIglzpR/7aCoRU4A8oQU1JaNeULy0EhOmqopjxLS314ftlShRpwmj20ViVBppxokY0bT/APCk6e39Hd5aWzBVBxj5qImP6BlXhT3caNp/+NQiqDjtoghHtpQpxogiZbKAKooSl2UZNGkoo+enQp0DMMqNyRlShThTgR3UohobB1BppjSoiVJIfLSR/ooCC6/Y/bSg/wBlETGoEJTGnGnH+mlCMRogp7ahBrxKiJpkRV5TlCvCce6oQJp/+Ne2f2UElKGS3rqEHBLJCNM1FOVDUcU3UWqEDEsMabk67KbrFuKm6hERcqaqirBlnh03Jx+ahqFGmqih0yotpAyjiRRntoOt9tN1FAoJERU6ouw6JxSRUl30GP20RNEzIa6DYUJbqVv/ALKMKIJ8woZdtQlRKf8A9OlQ/spMvtpOptqHBwnESp4mscttRYqGpslRBUIe+lMoasTGtt5UFR1HbUeLg/NXtSW+hqFYdLOJUFRQ1NtD1JDSVHADREZhiPkGiRGkiPHZKiR8m6vOHoxJJ7ZealDxGlRItvbShEBGoQUI93IqSRUoS7a8IhQkEV+p7imdeJONKT2lXLHVDdsO2hyAS9VeULz0OXdRkqEh/ZXhUjtpI7u2jCIRHZXGGKorU8n5qSUxr9r9IRGk2CqNyLlXk1PqpS0BpMhIZ07cqLWMJKMTCvSMt/GgkRdwUrU/8aHcJtjhPjtpUvJTMVJUYVIyKVEsgtoxwKdOE2/Gm6LjdTpFQKLcJtjjRCvaaVK8UA01WdboAcqJWJWo6klGmKwiKmzjXhdAQ7xoaxS3VF4i2VhusVKRUkNeiChbhpWmA7o0ywKqKJTtocviV+V+RkQnQ2JUdatOE1B9NR5TEudGTWMS4SobBKpIEoIj20FQpbO6g6wkPOvEpKjIwqUhoJEI0MlvtHvpIlKiADSjSRUoZf014SipXKnLBNSP9FK1o99DLdwpOnIqKoO4SDVan3Iai2omNSwjtoWDPJp/EHy0640MVNMa9KQ1wMIKmoRUYRkNNUdxUYioCCVhiUOVBju4xoxbvmpKY0ZDwpwpJFHj3U406CQ7uFA39IYlT56Hyo0ftrxDGgOVBinOkqCFE3DQyKu2JVgZDRE4UEvtjXhUlRLISo4IqUmXroIqbYUoijwpooMS1eFQCpuRUoS7PtqHGUeJlRBKmqZbaJqf+FGCw4l9lftCEqIJVCVCD/TXh+yVeH+miR+yoCJ9Ne40QYUkuVQgk/8AbQy486Jx2V5TbRWBsNSE6GRENEIpUMk5USnAam4ttBLcVG403L7ZUSnGFcaJ20GOpRhTIRojugrkNDIZUZMd2+iR3QoCDXRlXiR3bZUePor8Io0dgRqomA0PTAS2URYpfTQVFI00SJiI17UAd1NycUElt26jqcsSQrDGkkttqNJ1QycSGptksSREFNyEZcqY+KIfloPjiEqYqi2kJYhCU+2iJphzONMUVjUKHbT7dHbQsTQMUY0nT/zToI6sqIRUI0UX9NJ3iXGvS3UoVJc6hAkY0NRaQxrxKdk6SmjKNQBWCI8pmNE7aUIhXiGhsMYGRGVJ+7GiRMuFJ0TogAZFKlFxnStERpKhS2gNQ4ygVFNTYVB9FGFM5b6ULcZcaKwI30Zb69pS3088PLdREWtFYlQKKYjHZRiGNONGI7qCX2ypdhlQKgypMYjRiHspMYjRAsoxIZc6SoIJ8acKbpUkm/dRWFsMS3FLzUkU5cqdaP21+R9FFYGoAojtpMTId9OCTkNDKXaNSxKnhT768IhRhTMqJonLjXDo3jur0Y0Yk91KFGodqDTTohDt20Qf6KGKJy7qhAJF2BXtEy508FGI9tEiAjwrliVGJI0Ekdu2n0fspJI7q6DUjxRkW6jDtGNONOI9tJ0yjXLEqBj9tKh/ZTgUd1KFMdv+aunRiSMu2hkMdkKfFESLZTctxShUIBJPlSSHzURQqSSgR8tGAwMiEab60qMpuGmpTl5aJRbCiKVNy2lSiE6/KM4fusA17U203UmRV4SOu1BsEIpFRCHbypKY7ip0W0a4ENY+SlJp7ZnSoyKdEiA8qhyoOP2171V4tpUEiiVQ6OJ/20FQd1e1P806VyrpBMfINGTGNJT5FThMfTUZjiidGVK0/wDxpwmIFRNMSpNhiqMxRMi4UQUY08FMK9p7vVUsSo38PtpMYlTwh3UPjQ2CqBUEvJQS8n206JQabluKpYjHhE6UI7uVKETGiCnXCVAjKRUQR1Plogo7qMKfGoGDFOFEFOnCaNGFH7C7KVuBqoa3tUlFB1RlKpIUQRlRrc1BMUzo737BAZjyquzFhVEN1I7zpwV2STKB1DrOD09vKmqZKrFONRbEarFkG4S3DKnzctaq61KSgpbqsDUhTH+mijbkLkXiSHEaGKf2FXhUGlagjVzixT6niGI03UIe6lE4oKm6lyMMjUblyoZJ7pUTTkUqUoMhqrUsg+Q14Y9leKUa8IlQBgy3DSRTId504iP/AHUlb8tQlgKhANN/0xKdKIt1DLdurqhVHCbgRohOKjxLdVXT6iWu4XB4wsdovV4JioSC7hmz/ZtcSIVUhXVikRCQkJRIokJCW4SGnLYW1S5Et66ouYdaum2EvlLTlWZWW0vB3aLy4JIlGPKJFxqoscm6+3RQVbph7y0pqj/qqKFt/ZfSS/j1NWPm0Bl5a+ePtcdXmHVbKIWm2qe9rQu5sT586Ti7WQQIdKUfhD8UnfERKMZVahx91qiZJKHbV69uroFbWqyqWTLPlkpCLdqlIlC3cS4x+qstvn/tIsItpKDYcNuz5QC5OHKTZMv4q4nRy62/5LxwNLFUSuxEQ+OGJEUi5bd3H01VU8Jvws9d0wWRRiRCookQiX1KxrQjwY9OxXbIOvL5/wC04zJQlP1ewiztfKThdVz/AAiNZPfvbo9oS6LarfN1LanGIi1bJpiPq41muK9Jc/zQiSxfDb1dhlFUrfb13cfm0hKP1VsFh9h3q1cm7d1dMSWYouSigm6ctmyhf8NVaQ937rto2jgiB3JHIfq91G6q2O32+5OOuOSXxS5kOqzWuy5JjJISLaJCIxkP4vTunvZ36zN2uI5Jh97tYk3cjqaclYkJJ6BcUVI9pbiGOmW7trcMR/8AZz4oLFm6zLL7si4VQEl2bNNMSbkQ7ktcdpRLujGq71S9lnHujY4/bccfvrkWVC8tDt88EdzyOu2iI7R3D/FWVnw4+ZDt6lzFmkgksXrpH0rxrqZ09xu7ZN1DtJM9RVFtb3iHiXKi6S5J8niygpCpH7tBJMhEhGVahkDfEumfTtTLdtrLHxScoOnCi7lRvFQRJBMlSUVHUH4cR5SrCegdvvLzEVrNjLrwLxjeWd0XWkMit7xMk4jIS3CQip+Gtu61Y+WXdI82xxKQ+OtHvRtLzJRXIR+pNQa8/g4rYeSys1lYvZEvuFsS3TP2nOm/VbLnWG4uF48Q2QJdN08aaCDoRjq6cilIZcSEa1Jf+ivmj7PeXHjvUDG8jBVMhF8l4sh4jrjFeXyioX4a+lwjqDPzV6Lo1TNZQcfspWnRk0TEaIKdcF1App0ZNPdSof20QRqBgSEK9yKjKDQ9MhqHT23mNEGkiNKiffXLEqKTGVOBH0UNMadJ7Y0tmGKopNONEj9lej9lejuoAwiaYV4hjRE//pV4iD5qhAen/wCNJJMBpRFLhXhTlUIJEZFTgdo15NONKkNQgnjROyhqFSdUahDxFGhkVJUUlTclKgIRRamqy3rpKi3qpqS1NVTjMKJSRcioZKUNRSPZQSU9FGLsEJT10FZYB2UMi3U3U/oo1UWzCiUl30ElJUnf9NJIaaKPRkUzpWmP/fXhl5CoiaZlUIeTGnCY7R20oUxH5qSosI99A3INeB4v6aCtAe+gqOt1N1FpUSqCzBiU3UikS+yvSlTDg4RIKURSGm47RoZTj/n40BywZRwIjXk1tvppmRbaSSh12pLDonBShOhqOJFGm8pbzOgqLCPHlRKotmJxNOWzzURRP103TIxKialePPYKETTpQp7pwryZevjRJfbQq1SMBjypIjHvlTqIkMoUEhkXDbUsQT2UmRCUaURae8RlRBgpx41LEAyNSlCjKlKI14RL5aYrEEx3UqXzUqW6vDDvrpBSJefjSogVJjtog/0UkaBUTMu+gxMaeD+KkqJ7uFQg10/ppRJ0YvsjQ5RrjBqo3UTj5qGUhKnSkC7KCQhzjQsxKik1olypx4nuphSylGpZgajonRCXOkitItxVHkRlXhUj3UxWYGqkkRAPdyr2pH+imOpKlCW2niB5qeQ6SRbt9NyW3bK9LurtiD7U276SmpId1NyU/wBg17XqWOVHNIFQJV4SlEK8on31OxwVLbOvahjsI6SW0aTv4ltpgpmFCQlRg/2UGJxpQqUYNhSfL00lTaXClCoFKlIflo1UTYSMI0pOUoS5UMRkVGRGNMbqQeIxTGniam0ajRmJU6TU21XYYrDqW700YVNtMx+eiJqFKhZgx8ntEaVKRUElOzy0PUiVTiGOhiNel9lB1JV4VPJXQfUMKkq8XKgioVEGVAyhCojKvcq/a/O3bQHfiIj6KEQ04IaGQ1BmgzL10mJ04jLl9leJOlVZQ7AR+yNKIo14hIaUInTFaoLKJ+eiR7qGW2vFTFkEtGEEqJLdQUyMqcCIdtMVrC6igpwJB81BFOjJ7RroNQwlGlSlsoVKoyMoWX2V+0KX214lKgITunQ1v6KUKleiBVCDUhpO6nGmMq8Q0ViDUhpJJ8tlGLbvocgKiVhbAxRjxr0S/wC6jCNej/bXTokf6KHIv++jEMqHHyUXEESX2yr2j5qJL7KURBGhIMSHy0FRvL5afKEBFQS+cqOwFSPUbh56bqNw7KlFBGm8o8UqcrC2UjfDmJUkm8u2pQRl2V4kfNRbgO2Q/hz8tETY7uFSmidETRASGpuA7YFFrp08iBD6qUKNGFPzRpdhiqNdMBoZDKnhCEqCSZlUsFUZqT7a8KZ0+FrHspQtworA1GabUy3ntp0mnERCjFARoiIyoWYKolNGveF3U6TjXpfZUsEBJMBH1UHSpwRd9eIZbqWQZkmHcde0fT9tG05UQUz5nTLA1G6bfdRFG9OhGvRlQ2JUaptzpwScaNxHhQSmRVLBAVB1KHpiNONExGkkjRgDfTlSSTOnBJmNJ0ZVCDMkQGvEnGnwtd0yomiA12xypDqImXbQdEyLnU0TOVJFiNFuEqRPhy+ajJsfTUkLcU/LSihUsTbGPg9tKJGI8Cp1IfLSYf2UBKjNNvL5aV4f7KdRCvFtrtiVGfhv7KUSZUQiL6a8X2SqWOgYypMfsoxDtpFSwDCOXDaNe09vppQlGvS9dECD0QEqSUBpSig01UIu0qJVIEJQaGSkqDqR30MlDKjADEpuoKihDXiU0yoZEJVARJF30FQuylKcfspHbTlAPzd56GQ0YP8AZStMy21AajfT/wDCh6O3004JM5Uok9tcsSthqQ/TSof20bSKlaZFRWBqBFOlRKnHhxH1UkijQ2CqAoEu2nBDIvVQVE922jBYCRH81JITpxp7qUSdSx0DypUY9tGj6Sr2n/4VCHk0TGnAjEecq8KfbRof20pmDVRI/JRkRpIjSkyjQDFDEUaGRUnUiVDlKVQ6GL+mkkVeGvFUIDUEu2k6cf6KcfbxGvCnKoQGnEqNGRbKImjGiCNAzHVUS3b7adJphKFeEuz7aIiMlKSzDlUcIs5UpNqZKQGniY7dp7aMmnGk2HKoRRPRQEe4aYuFFSEpU+Ih+znQVkQW4ca4GRojrSjT5uxIRjShRFP5qfIlFPdXbAiWrfTGIjuqQRGNMvsP7Pt/2U5RdbaJWFSK2oZQg7aHqf8AjRCiW6ghyjTGYSqiw+z9PKv2vV+fb9v6K6EL+37IjGk177D/AEf00nUl/RXLErqeUHvpFLL+mvylhKILj9tN1FNsaIoVBP8A20A5VG/fSh/ooahV4S21Ayt9Ss0ZdOcHvmbvGCzxGyslXZN0SESUiMojKuZ/ZD9qph1OzC8dMgwj3HqldcibOCuXidQl32uqkQ6Y/wDzJFL0ltrfuvTH3l0VzxubfUljdzIR9XhlI/mr5y+wS8bs/aUtLOZajxB8h9XhF1P4U60YIVaFmKUjfcVT6mEpKW+vkDnmM2Z11K6pP1dzhLLXyXh47RQJ273fiER+oa+wAt5c6+UfUq3pNfaG6qW1uBaa693XEZdwuU1/5ipvj2qzC8peJV07L7txVm4at9NHXJMY8S+GKg/zV9ArHiuKD01wV1crQxW1bNbycvnDJBRdNik2F25kqQ8SEST/AOPXErFFJ1gaLVXaSS6DkfpFRP8AlrtLoPdG+ZdLcJSJxrCla22OkJEPJKKjyQ+XSbIJ/wDEq3nNxUr45cuittdW9nkjB/JN05u5XRyn5V3KQqKj/wCbqD9NT2QXbF7PfmquQX6329G3tlXJE+cimIql8NKJEXl8T+IacM/C2nLMguLpUU267ZsuRKFER0tSRfmr5g5Ferlkl0cZDd3Sjh9cFCcrrLFIiIvVVXHx/cM3IfNJtH0cU67dFk1k0P8AKXjqiipRHRfCpu+YeNV32qLWq86RuMjZjJ1itwZ5AgQ/3Co6pf8AlEpXz3RKKwh2ltLdX0Y6XrN+pXQO0sLyQrDc7IVofF5iESbKl+WVFlY6wdQI5t0516ItWWO9ZLlaG/G5pXC2pSKRREvEtuRf1SA/+ZXT1r0nDNi6gKhNnJNFBLuSV+IP/wCErkcSVxfIsZy1BXTK3+5bk7KPIRHwzkfTtbfmrr7G4tb5cLQZ/DXEtP1EkUh/LKsGbsrfiaWhxe+9j3rWzz67N8StFvHH13xEg8ePkxT0ox1IjJXjHbGu+LWzcN2Ldu6VFRZJMRVUEeRR3FTxNGIzGlR21o7liqejHhSYyKlS+2lCNBYiqJH+mlUohrwicqKwdTwjSiT216JV4i7aA4DFOJUTTlSR5URGRVDp5NOnAjXhTpwIhUCEp14ttE403IjLsqEFCReql0hMtu+lFUIKH+miS3baD217eI1CBNSNeIqCX9FJD/ZUIKIj7aCRRpSikabqKHUIKJSm6i0Rr0jKkxlRgMw3UUkNDJQ/LTokQoJD6KYooby89BIpU80KCQx4V0BhqReWhqCfaNEjupUftptgRrExpQpy3Tp1EKSUBqWBqDTGNel9NKJT/YNB3d9dCPKOIy81MVFDIi30ZQg3U1JYI8KNVFsKKRbaSRGJemg6kipRKU0WEEt3ppWpH+mm+p/40klB7+NcqEzDwnADTcnEqbkpKUaCSgDvnUVQWYNrR7qSLgi7qbkpLnQxUoqi7D7UlEKGQ7ufGm5LCNBUcS7qJVIzFoEgKvyvwYUSH9leJse0CIz7+VPB3baao/0UYS/o30uwSqGL0Ukk5ca8JSKlCpu7algwPh/w0oU9OnEgjQ5SrhBMgjzoZfhpRfLtokfsrtjjKN4nSiHbRo/ZSSE66DUHIuHppQkQ14k69vGiZjoQS5FSSIo+qvfRKk/NQhCZn6qSKZlKiDEfVXiL5q7U4rAS27IUTTr0dte+qhqSwFQS8lBIZU6U476Hp/8AjTFUFuQxJORbKTEiKB08IdOVBId1FYXUGmJy5baNt4zpJDXhTMS9NSxKhBT3RomnGlIjEaJGRUO4So3jtpqsWmVSRNwIZBypms3lsKmKSvISi4iU5U6F9LkdMSRP8NBKYlHdRKoLMTEgLfKiaYlGolFwaZbzl6aeIvu2nKIHUeztr2mHbXhWAhGFeEhId1dAZRJDLgNK4jRNPjQxTkW6u2BY8I04RTOkpoyKnjdOJb6m4EsYkU9tK3jRijSVBl2Vw6JTKjDtoI+SiCJxrjBKE1P/AApKhbqTHdXpRpNhw6T+6oct1JFTbXiKiscqGEqMJbaay20ZMpDREqG7K8JR2Ukto7aCKh0VRdhwoX6SjSSKVDkBV6X2ULKSwoir0f7a8NeH00tlHWE6cipMTow/00mP9tAdUCp/9OgkVOiToJJ/YNKsP7Ck/wD6dOkxpqP2xowqRp0bFdoxwJbqTI6aqKbZUEXBUVwdvUkNaNKFSXfTHUIqIJbaJWBqPJfbShIKZ6h8u2iJqUywLKOtT/wr0joIqSKiSlsolYGoQa9xHdQ9SNKlKiVgagyGhkNOCGk6cuyisKAyiVEEpUkk91JjtrpAhEIjQyII7aGUipKIlXakPS5Uki81K06GQxrpAepGvEtu514hjzoZDEqh0UJUpNMSLhQY/bRJRGcKgLDqIJj5a9GVNRW89GTWAqOtDgTTrwpgJUQeFeKNQgkRAaJLsocdtflF2Ifpf00oRjXof2UqJ0JDw8t3GlEO2vR20oRobEBiiRV6MeFGIqCW4qIgqX9lelKlCnKiJt/NUIBETpQjIaMQ14h21CAxGJemiD5qSKMinRhGpYgMttJT3UYk5FSRT3bBqBHt3kpUP7aUScd9J5UNgRRRpJbRpKigjQScB20QAQqSRCNDlKhkUaMgaUaTrjQZEXy0mX212oI8JYY0HxBy20MRIi5UrTj/AE1KkseIpV+16kEVdCPEVer8l66QRRqABvlpJFSNT1UJRb8VQgpRQKCS26FBUW7ApJF56aqgWFEtXtQv+6hkUaSKlSoNgmvQ1FvmpJEfkpPEqMh4lCpJbtka9vKVeHlKoADJOJc69H7aUUyKiDuqAjUk5UMR7JU6r0Q7o1CDXTkW+kxlKngpiVJIY8RjXbHKjMU4lOiCIlTjTkXCvKJimM47qliVAqDGkUuJkW+VK04jXAQcpUoP9lJ40klK6pBRKR5UOUq8RBQ+XCiIKJOvCj5qII9xfbSvmqMwNQYp+eleHDkdGTgW46II/hqWGVA+HlXhRLy06EQpJfLQqwVRIjGvbSKlR7aILcu+uHQcP7KAXdTvTkNBUT3VyxBvvLtpWmXfTgUQ+WlR+ypY4qgRT20QUv8AmjSoxGvbP7algqi6/RGVflfso76GwQoRjSk+X2UHuoglupbBhhGNOm47qaj9kqcIlupbBqSCZGNEJ5IYUFNZKNBU1dYQSAqUNDaxFslTpEvh038OqI0pNMyTqBHlFiTLaVOm62ojvoabHUHdTpNkSYxEqhy41JxGRzjXkXW4d1JcN1SKNDFqqmUqh0lBdSpWp/401TR2+qnCSZSrlmAqo8RT1E5FXlh8leGXEaJ9lOXqVtew1JM6X9if2/ppyIjQyGptndz1B/0fb/mr8Pd9lLj/AGUkx/TUZQ9NRqVDLdRFBpqL5mSxNwdJksHJMS3D81KH6HlB3cK8KdEJSky/sqHSNySyhfsdulhIxT94Ml2kiGUdVMh/mrkP2bfYRyPo71St/UvKM5trwrZrkgzYtiIViVQUQGShRjtXLtKuzJeegl/TT452RaqIaNewoftjXzB62WtK3+1hmzVultXK4JfNr2ZNf+Kvp4RRGU4183fagUYW/wBqy5XE3DdFqRMyXW1doytaiBERdu4Rqxht6MwnIXiU/F2ouMHvQkkMkGjZUZch/ayl/FXSnsnurDZcTxt49dXB08eXe743b26KCfhmaqpE9VJQuUiFNMeXER28irluw5pj9tsd2YOH4qE8bKoICmkSki1UC5CJeUqjWfVy6WOyrWGwq3JvG8je9ZuOmuLlJsKAxKQkltluHzVfmZZVqVY1ZD6IdbLp+ruE5ZfJRljq7RIv79X4aUfqKvnncGMVlAgW0Y1HuuoWVZU1cZHdnj65OmJCgS12fLu1ExLjuISIR+rlUeplV3UKDq8+D2yLwrLXkP8AxSpUORHj/IKSFpR0Q6ZT41oDHrFm7Pp+j0+tz9Zvbxequ1yT5KJEKcUPSIkJF6tT01n+QYXnVvul4tL+8oovLQ9VZOW6YxIV0iISESHaXEtwlGoksFdFg6mYXR64T8HdxtrnxS+34qZKJEREW37tQfppjZscyqxI8VkY3DF75Yb1ittsLq7MyuxL3C2pMdQdZYVVE3KUR5chIZR7o11B01zRC5WHG8qfvUfhMkPeC2pKJJDprkX4SL6q4r9nnG8Vv2eJv0DRcPrHcrU5SJqrJOJO00yHtl94O7iMa6K6X2m93SyuMcQB4ndMcuD5j4FNjqEIuUhkRDtEVE1U19xbdxDulXns6VYWkVjUhWyqdYW98zeNU3DJ0LhuuIqoLDxUSIZCX1CQ06P/AG1mmS5Gr0/zXDMbbs02dpyNkNvaIiiI+FcoCXlKMYkiMfTWjt1AcSltIdpDSMLyMU6rGzcgZcdl5fEMmPpogpyrwpwoyY1piag4f214k404IQrxDtqHRvKNDIacFtGhl81Q5UGmnu3UYU40nkNEFMqh0IFGHbypKacedeUKNQgSf9tN1i3V4lK/O6oQ/R+WnAjt3UFEaNP+2oQVH7KCpzpRKHHZQ5SqEPbP7aSRUqP2UMoS5VCCVN1DKAjRCpupOoQ8RUElKSQnQ9M/+6jVRTMGJTbQ5SHdSZR+agkpTQAhEA0MvslQScbqCo69Ua6qnLDj/N6a9IaY+IiNJJwZUVQbDpQvXQZDKmpLeqgkt2DRVFsw8UcCPAqbuHQUxUWiVN1Fi89MWMW0g6UcAVN1CnQ9Qf8AvpQjLup1RbMKHjSiGkkUaSS0qlSdQgp99eIQHZTcnQ/bx/ioajrdUqSyilCjQVCAaGs47Kb6ki50xVFsw65c6Dx+WvakRoKi1EqgswQiONM1ltxDxpRLSlTdTznTFUTbiX4RCNGTTEq8IxpQlXz4+gMor5q9IBpJbuNeHb6q5UJWCDu3BRe6hS7IbaIPHfXDoYaUQxGgj/HRCLbUIJjIqJxoZfbGvch40RD0vPXigUaTD+ylD/RXGapBUf7a8I+avR2175KikFEnHdQSTMipwRRoco1LEEknumNJjtohLDwoKikuNErEPR+2lCnGNDlu7qUK0aGx2or9H9lBUGVGIpUGP6f5q6cEkI7qGomJb4Rp0KfdSSHbQWOVG4j2bqIO2kx20kiISLlQ7gVQkuX8tJ1I/wBNBUUONN1FjqKxKkh4iPdGvayRbyqHJ0Y0oXgkPIipisLZSSIhIvLQyTFTnTUVg76Mm6l9NOWQXVhJNfw17T0ynTgVJd40rZ+GnWK+lhKK0S3caeJwLhTFQY7qSLjT4caGwVSX0/mpYD5ai03xFtp83KVMsDUcS7KIKk6Gpt4lQ01I0PQJVJAdozr3IqbprS81PER27qJWBZRIo95hSonGnCaMhrxJx2UXc4NSEu3dSY7adafnpJf00tlOqw140QS215QaCSmnQsoxRxLbRkypjrS7acIqVAxwW7ZQyH6qVP8AtpQlKniGPCIdle0/JRBGVeL+mocEkMaHxonbXo+aodsJEqInuKvRARr3GlVCVhUP7KGon2UTspOz+yktGOVgMY16UaNH7aTGVBVhlgJDQ4+enEfsoZDXLHQfHfShUr8pH8VSxKjgVKJqU1Ia9I40W4A0Y61KIK22o0lDGiJrGVOWQW0ZICpt2UZMqYoqadOhKVOVhLBiKXGkkVJl9tJKZUSiRKn/ANKhjKVG06TGNMUA/O6vyRD20kuVflFYgsd1eL5aSPHZSof2VLHagyRl6qGSPpp4mPZXiTlQ7hKjHTj/AEV6MtsadEjL5aHGNRWOMN1EToiLeJU4IttKGKY0y1zlQe/+yi0KW6lJzrh0Hqdv6K8I91E0xlOvV2wIoftlSh/FSR3FROVcDFCUq9xGvDEaGstGoCwlRTdSk05bjOhojLfToR20YKihgnRhKVNy28a8P9FAGOBTluP7a8QhKFB1jLv20oRIqhA0g7K9qDKh7RGhkXlqEHEg769IBGmup/4UqX9ldYEMRSoKim2kqKUEt2ydMUAGotXhHvOlbBGk8vlolAYUJemvKbqTqbaTv/srpD3Kvacf6K9Hdxo2nIa5Y6eT5TpXKvRjX5UsEJr8L+ilR/tpRDKukG5DXiT20aMSoZDUAG5DSSKI7KcR+2kkn8sqhBjp9xxr2n/406h/bShT89HY5Ua6O3fQSRp8QnzjSdEyGorA1GunxpKidPNM+2vCj+KisSpH6JiO4aRp/LUmTeVeJqMalgakbGPDlSYnTwmvooZI7aKwLKNfVXoyjSlBhQ5RlXTgYfkpRJ0EVPs/FRJHKuMQII7aSQjxKlD6aSoUK6QGoIp0FRQaIQ7edBUGVQ4wMlPRQVCLdRol/wB1JIdvbRiwMdtJHb6qcR/toZCMocqJWAEju9VGEZV5NGW2iRjtoWYaooU4jRN/9lEj8PhSkxoAxKadH0x/7q/U093ppRJmNKY7USIhS6/BGPOvagDUCEkND05f00YRlRNMR50NgxvxofGjKDCkiMqIAblKiDuGlacuylCO6oQSMZUpTyUSMpV7RMi30AVQIp0SIDRiGNJ093CoFU8juLy06GVBRTCnA+ugYYp6JcqeMUzH4pV5u11iqTTSFMYF9lJZg119AUSIaI3TAYhRNGfGiJt4xrhxmDCPGI04FLbuoYqAn9n6fsGiCoNWVKjWGqyIkXCg/an/AJ6kFCSpqoSW2NLZVGxyHkk/0FRftD7PsGvyifb9v6R/zUSqCzCRGNLoAqbt1KJSorErqK1P/Ckip56T+n7aickTuziw3JvYXibO5KtFU2jhQRIUVyEtIiEuUSjXbHakxIKZ3C6MGKJLv3qLdPzKFGuJ8Z6Le2D1gx5nkGR+1UVtbvkBLRtYqJqJ+khQFAZfVQ//AKhW23TqIzxXqT1ayi/a9rVuAvk09NRQhVFMhkuovHkmXGmVX8iVOmLt7Q3Q+zkolcequLouEiISbldENeQ/3cpVxp1J6wYXi/tSo9Wun+fjcrLfkGw3u3tWDtNSSCBJir93FcfhiMhIi3eXdWyZH7B/RbC8HyK6WlK/Xa5M7S6UYlcLpHTXFEiD7gU+6PKVapgvs5+zw1s7W52bpVjrpNykKgKPm3j5D6Sc6hUCsqsH8TArp/7RbH1G5JYpgN6dOC2pEppiJF8spVF//VYe1BkTEXWP9B3zVNchTQcKNHaiCipFEdwoR/NXVOI2O04v1NyS12a0s7e1eMmL4UW6AojxJDaI/wC4/NTnq4IDhLp+W33e5Zv5eUUnKZF+USpbSL8VDXQ5davP/aI3pESZ2G12FNyMvEETQiT+YVV1C/LSrX0x9sPqMi8Z372hE7WizdqtHKlv+AuJJESZRFsghIZCUfiiVdkM1PEM0V/MmP8ADVXsIg3yTImApRHxYrj6pJpkRfiIqH3HJQ6nN6nsLv8AInSJdTuud8ypmIxJFZooS3/mOVnI/lrGeons24Lg/XIunLBK5XBjcMSXuFtJ4qmJFcBF2W7QTTEUxFtxEe6voop8Ma5b9oRG02n2iunuZXx64RRQtpIJJoxisRXBs2VEvToXBcvpGo8rKjMCq3Y5R6e9H3GYZFacQa5VbWZZKKpMlk0FFxRQ+HuLju3DH5qiet2O2vD8ssKVyQUaovLE2bO1E0Ij4ltJkvGPItVtIi7pSo3SW/OMV9ozG8UeuiTWxW8r21zIu1JcRj8vwK7AzfFOo32ZO8s+HhZVrehcHydyb5AlqMnSC6SDlAtKJanx1HY7fV5az8zyy4E1pOtS1Fh3WqnKPR224pcsN6nY41ft1rgrYkHzGQiMiZrk7V/+hIFL0lWWuswul8JRI8PJFRWSSaxDtTl6ojtEe2u8sq6e9Oelea4LkyOOYzb1Lvf0LE7Y29LTR0nwkgrtkIqjujuHaJFXG/W67WZPLLhbbXgNjtt8t9yc298m3aD4ZZKXwF0E5RSKMhIYx2iXcVN8f5CPPdmTq36iZ8doqmjdcOmec9TuolvzDAXjO3tc2tLa/k1Udx0ZIJirIRGX3oqeaotv0fypr7N+ZZA6yBrkA3d2gugLUVIoq28h3CRRlJBdz27Y+quqfZ3xlnfsLHK36SZXC32ZewaZDuESJRygReX4T2P1ems29m9urmns9s2xqj4G1ZI8t90Ev6h42FsX4Rcy+msPXzskT7K9VbQtriLyY5V6BvLvjPUxm3VVTtqd3QVt5LLCKhCX3iUfKWumhEu2u++id7fteqOYJE3TUK5E5JzplJYl0HJRJfjEi1FR+muBGeNoI5AozyvJbfbVmLnQcoyLU1UlYkPHbuGvpz01tVmQYXDL7czb+OyFVJzcFm5bVlxSTFUv/MEqL6ozo2W35KFgY9V5El1TxdrkjbG78rEVscuiVwQUISKO3yiQy3Rqw2BVO7Wsbg2SJNxxWTjGKg8uVOllXvuJ14BJFS4A2UJBFTiSsdv0yjUZhd5C5XZRdLc1ubbxaRRjIYpkJfNpLD/5deNh1masyt1HyaqqMpOsXSTgdhDt5U8HbUBk7T9WRWyls4UFsgWq9SKRbdu70x5fiqbZum9wapum6oqJqjISGvofifJe8jrJ2Uy5Yl05L1DF/RQyKjCntoZIyKthWKw3lKlCnIqMKMaUIxKisdEimPbRhHbX5X6InQsRRRcKCQ7qMIyrxDGunAOmRUoW499KHcVEIdtQgMSjtChkVEL+mgkNdUh4pFXqVLbQ1CrpBJF/TvociLtr0pFSpCI1CCYf20ilqKU3UUqHGFKbabqKV5RampLBTVUSzBFFKYqOOVJWcfbLnTNRT1xpyqJZgiyhlwoMjKhkt66STgB5HTFUXYN9X20NRwA8abqPB81NSdd9MVRbMOiWoZKd8qZ+IlKkk4EhIKYqg7gZRam5KEVD1D9VeIqZUTYMJFznRCWjyprqbaGS22pUKw4UcR5U3Jxt2lTfUkRToZFLjRVF7g4Jahk4MhoJd9fkvXRVFsx+6hxHfypOocudJlGgktIq6Sw6JTyFQSWpqosA/VQyUKj2wWkCEt6qGS0h8tDltpIj+amVF9jVB9FE2iOyhkO7ylXvs/pGvmx9HCSP/DX5Sx9VJEaII8O0p0YaGI7o8aMI91CQIRRjXh5HSY7a8PrOgsQJHbXhGvSCNejtqEPEMuyVejGiCUaVKVCx1Qfd5aVAfVShT7aTEK4EJIdsqGQnRv8AN5KUIhKjIN9E6GQ0+IZUEh28JVAlYZkNJLz/AG0aMqTH+2oCD314SMaUSZy40kR7/tobMCoWl7Y+akiMq8Xrrg0GRUMhpW+vF/1KoAN1BlQSGRU+U3DTf9O3jRxgsR6yMRpvomOypJQZUMkx9NQ4MRkn5qImtHnIfmohJhQybyKhqQV4qI0n3gqJUPRjvAqT4eRcBouRyo494bRnXhcCoW0qaqI0zWIh81MjkBaNSYFYhKVSDd9p+aqn7wNEt1PmtySL/FTtwXt8S3N3AuB20YRqHt6nE51LCpUViMoZH7ynwqbRpiKkKdJqSGjFsSCJUblTFMpCI06TUo7Ajgk9tNyTjTjU20Etw0ViAVB201WR276eKQoK39FCygsxHinEtoU6T27KDx7KVLaNDUIcRkVKH103TU20TlTKgsONT/wr2p/4UNMaJp/+FGcFS/spXqoYjShlwqHGCR276T8tJiYxryhRqE6hC7Y16O2dN5/2UZMp1AlY9v8A7KJGO6k8qXSmUZYQUaGVEideh/ZVdlGKw3h/bQ9OnkPs8tJj9tL2xlhmQ0kfmp0Q0EhqKH6g1BoMo0ZTbQSKunFDJreeniK1R6cKMnt9VNjYXIqkoMCLnShH0U1TUjRk1pVY3Cq0YaMaGoM6JrBGvF9kqZYWyjcU47qTGRU6j9lJJOisLZRuIypQpyKiCPmpUP7Khw9spQiPOvacv6K8X2xqBiVBpqp/9OnR/wC2mq0qGpAYqdtKJSVNyGJTrwluhRWBYMJbqVqRKhlurxCQjTl6nAmtKk6m7nQx/pr0Y7qlQR1qBHbShWpimUi7qMmPrrhxWDT/ALKSSZqFvryZUZMZbK71DEx0+FEEilSogNETR20LMCDkfkpQiZc6MQgnXoyroQMRohFEaVsEaCVQgkilSSKVeIqVGVQUCpZF3V4ttDKjCsJUKvbBr0d1Kj/bRgiSGVJj5KNH7aVHbwrliVG8P7aJpxogjGkly2VLEqKHbSZfbXuVKjGhIeIa9GNKj9lej9lGQHxoZfJTgRlxrxJy212wNQJf0V4U6cC389e0wpasSoEk6TH+2nAjSox+WpuBVGpIxGvacqdFAaGSg0ViVG4o8qSQxpwKgUkhqWAG4p+eiEIV75qSoW2jIeIgGkkW3fQZ/wBtBUUMahB0Qh6abrQEabqOFY7abkoXzUaqBYIoQypuW6lSlXhT7qaL+QpFGPOhlqtViVIiUbluKW4k/wDl/hp1tEZkdM3VwZM0VnT10i3bpDJRZZURTH6iqEqGFYC+KkQkJRISHuGlFu51jeWdZMIxdQlbNdrhdlkBIRasdrQZbpEptH6hl6hKjYf7QFuvVhcZBdscuDG3sRXJy6FVJyLcUpblBEpR28oxkXpKj2nraoO4vUce0dlwYj0/8OqzUdI5C5GzKim5JsoIqpKSIVx2iQxluIRLjLdWG+yz7QQ2XG8V6J5uDxvkXi17e2eOEP2YRkRICSkuRCQiPLklSutnW5xergWL3nJcdTxO9W/XTYs0kHrtZIh+EvqEsKQkJDISTU2x3CVc920buxIrkzeE3+J4kSTXHT1S3cuO0h7aYsfElj6SfrQ3b3QbC62utDVFQuKnmj/hqHunUax2nJv1euK6bf4Ari4LjyjH8w/iri+39SM/sajdvkZXa5KICJJKPFF9RFUSGSokRcuVaJ1UF486a5BkbhJbUSx1AkBWV/aRIhc6Sim2QkQkkpHyiNZuZM0HFS1j46y9jrZFwksM0twlRCT7ArF/Zj6vB1g6Y2+/G6L302/ZLp6nI931Du+qrZ1Iz2/YPjry9q2tuLVsO1xqS/LtiUojuLuqjD5mN+MnFlHSeOkT9vkpoAkCYyVVERHuKlN1EHSfiG6oqD5hKuVc+9oB/ek7PiTMlmd6VQJ27ZqJDFTjFBQZFu8w1snRlY/c5fsDxiSBKpKouFSIpS9Xb5fTVr31pFjX5C2w6R2Y0+ix+ym6e3fRicJJ7lVRGPmq4xXVR4inHnRtMCGmLV4k4GaCqag+kqdJqeelDgayZ86CI9lOiIFBpJDH01Aag9g0ktxV4vVxGvJjKoRgcZUQU6IQ0nlUOiY/bXhT3bK9qf8AjRkKhyooU9tKEY16f9tJKVBYYeU/+nQxl56VEyrwp7qlgaik40RFPWU+WvaJRjTxqnEZlS2YYo+biEdoxp4mOpTVMgGnqZ7f00CkkPD9un9kqWKhFQlT/QNNycx+z9NHaoFLjvU/SXmrxKbqZpuKUst6qGx3bDKLSGhkNNxKRU9STHT/AEFUtcLofqZbaVL+yvCHlpRJ7aLkJYCoVJUUiNKP7P0FOm6hEVLZhqr6hhKvbSHfTcSONGHcNRWOspQulyJ2O+ZRiBCIps7kq5bf7heKw/mVUT/4VOM4ELZ1Ewa/ErEV1X1kiXH46AuZf/sEfqps7/0P1ytqur8O/WBVMhJTuZrj2/8A37+Wj9eG6o4OnkDfUljl0Y3ktMZfASXHX/CgSxfTTFFM3Iv7hEFkSSVCQlyHzVSukzgSwZlbtUlFLMStmVULkSrNQmxF9RJEX1VcLa+G5W1u/HiukKlZv0+I7Hn+dYoqUUSuCV5ZDLdoOUBl/wDtKbuozfIifyJC/LBbeqOPvCGKdztrxoRR26qRJkkMvlJf8NTuV2dLIsaulkIR/wBINF227tkJDKql1sIrbZrLlQxH3He2ypS8i8mhf/xIl9NXcXHiG6bhLiqIlSV7VLGi8VK/03vwZBgtlu/c6aJKlLtIhlTd4X2MeoLchSiNzt/3ktskFd3/AN3TqB6TuDY3DJsPVDT90XlzoD/cKlrpf/Ql06ns68Q1Cz3ZvtFncBFcv7pUSGP/AJuhSmbhb8Q/kWIk5equSfbgUYfYtaX7JJRa6WO3uRVIY6bVJ4SaaUvURIEQ+kS9NdVZBklrxnG32UXZfTY29oTtUvSIyrif2jLhcbpY1G785XB4594XCMYiuSe1D5U0op/NIu6kZ2bsaLGvZgoYb2b8TDeryaFn6/I50wYJkWUNrZkSBJ93jEB1R/8AP1BrqT2orlfnWHL3fFLy6td2/VdDJmKyJRL9jcxV3f7q4F+GuceqVtdPumfT3PG4ES1ldq2JypGURKL9n/8AQl1B+mumcgRHJrV0odNl27xNtZnNpyhHXESRttwQFtqEMpR1xT2jWRlx+skUj/2luNm6nzguXU7qNlGTW/Icqyt5cnVsXFdsSyshTIdwkI9u4RrqLIOl59RvaodLWhqK1tu/hskSUIZCok8QFdIfl1SXl/dJq1heWezrn2N5M6si52lRZioSC8XojpkJRjEol+Gu4vZhaqurDjd5daKlwxyxL429ISluQXEm3/7MuQ1qeXyo8KBZcb8RWMjSvVjXWadk6e3p5a/tPStI4z44lC5F4FQtdQvVFyh+GudvYYbnkXR/qTZkgUTRuF0XJCXaSrSP5dtbF16G13Sz4/aX7zwa2VOXOLplLkL5kuJD+JNIvppp7KWCuOlvR3H7DfkvB3a4at0epqbYkqW0SL0pCNeGRddcZpm7M2n/AJGjX0apx51sxO03a7PLvZmCLdxkqCGUEpHd8dsJEgPp19ca6f8AYlzgso6UrWd+61HlluBNCltKBCJDL6tQfprBvaWxPIbHeLSzwh+m6eMV7hZl27UhUIWyS/iWZbuPwnel8ydD9mXJLp0/v10b5a48D+szTwwlqCUrgKokgW0uRSU+qPmr0/kcbXP8Z9vspUx22pm/qO4bjb/9P2nMlby6taFot7lB+o4bkIkhJBbUIuIx8MUpdqhVnOZ9RnvS293OyY1ZPiWm2vrkg6fLkomWmmoSTYRERiMlBEd39UNSmS9cW76/uukaeOfZ9rp45CzvXV0T/YouVV2wlESElRIky2yHbWCOr4r1Au1yxzI7ba8bzJm+c20reIrijeCQU09RBQpS3DHcXlLjXm9PCeRkx1ZV4liOSHcZZDqjox1vsnWOyuGbpqk1u7YYvbfyFQS2yGXIf4ab47eHmCZ7+oLwiK2riXgiIuI/u93yyH/gFXNpY/lvQvG8Z60fbaFmNwY3ZVjdmJKF8RmQyEiHdEtq6fzaXdW89ZLlZsjsuDZfjV0R8ZeXzb3QsJRIpjISHb6o7tvxyq1jY2X47MVG7CW0j1/WPqxufKhkNcw9N/amzqTNLqr0qvVnZvlNBC5eCXTTJXtGJD3R5S+nbXQGJ5gwy5iT9q3URiRDFTlXvo5ll6mXJGydif7aQI0qUhr97aaLP2idu2hjuowidQgkv6KHyo0R7q9tGoQSmnSVB20QlKZrOI1CHi5UOX20klt1DJSVMUAMSm2h6kv6aGSgFSdSukCSiPGgktGvLOIjTFZwRV1VsAzVDLLeSmqjqNBWUOMe2mKim7nTljK7SDxR1Edx0xWfU3cOtMfVUas4IiLdVhYRMkw+UdSLedNSeUzUcH2UGUqsLGV9weeM5UMnBkQ0GW7y0lQp0VQbClFP0lChkp56HKPOhkt2Qpii2YISg0klvlpqS3qpJEZd1FUXYdEtStTy8qYiptr2p/eVKksOlFo031pfTQVFo0HWMhnDjTKi7DjUiW+lakhlOmolIhrxF66GpLDglvJSdagyPd+Wkl81EqnAkt1JIjLfSS/6KvCXnqEA6JEXmomjEacD/TSSLl/nqWDqN4gVeFMBKY8aIO4t1KjGpYlTUBEB7SpJDRiHdSSmNfOVPolQemfLtonz16Ue6lCQVGOnhEK9Ev8AupQxlSiGNCrEE9lKlGkh/sog0Aaqej/bSo7aT3UQSlsqEE7+FEHjSZ/214SqECd1eGhioRUoZyqB1P2v0SpQ8a8Q12wB4uNDKNElGgl8tMUFgam7spMY0Yk9vOkxMaM4DjKkkPoonl3Ugu6uVIfg7aSRV7kVJjupYYkvnpJFShTjxlXo+eoQbqEcfVQZbo7ip0Q+igkMinUXiCwMi3UMh3Fyomnu314ky3VLHBqRF5pUNQg4U6091JUTDuOVCzBjUuPdQxL5qcEiEu6hkmVDuWCVQZT89BUGUt+6nBSlGFJjKVdJUhXSZeSm6KhJqdtTThGXCotZPTLu+Wu2F1JprcIx5VNNXwkI1R03BJqfNU01eAIiU9tMWQjLdS3Ct9pd9PEyIeNQttdAQ7zqWFQI1YjZXK8kbD5MjIhp0MpU1bkBU4EqM4Gl/ZStQhpKZd5V4lK6oo8Q6nOklGNKlKhl6qYAM1h768NGIZF5a9p7ajfzOqJjGNeHaUKUI8hpUf7a6SopMqcCNBEZU4lKiOChTpUfLSZHShLdUIK05f00km4xmVGTKVeULbCoQYkiHnpQjSonSh+eoQ8I0ofkr0vLXpbaBlIftfg0oR20nywqVO2PR/tr0f7aUI15TbS6jLASToKie6ngjIaGQ0tlCVhmSf00Ek+VPiGm5DGl1GWGMY/NREy3cqISZkJbaHpmNcGdxwKlKFQhpvH7aURHGjtQXUdC63c6dJrSjUWFOE1I0xZBbRkoJba9IC2U3RcbaJLuGrJXZRXGvSDnQ5fbXpSoxYaQ0mUhpMfPSo/ZUIeiSlBUEB5UbU20FQtvbuqADVYRlQRTiUqIdDFShsOHCY14hlTfUp0JbaisBUGScSr2n+GnAjIaULeNMsLqNRT3emjEnRBGkxMi30ViVPCnuoyY0QU40YREaGx0HHdvpUuUK93S/wBtKH5K6Q8IkRTOlcRr0v7K/aIgIilSRTlRa/B27KhyoGMRpJfZKjENJjIah0HGVeJP0UTT/wDGvCnLbUIBjtpPpp1D+2hxjUBAxj3UaP8AbX5RRHbUscqBIdtej9lGh/ZSY/bUsSoMf6K8Q0TT/wDGvR7yqWJUSI0vtr8IgpJFUsCEEQGlR+ygkpEa8K1QMUsXkoe4aUooNBFbduozjBtSNBJx2DSVFJUEpjwolUGwYtxbzpJKBwGhkReekpylRVBDS+ylS/soKgnSSUjUqcHBKRGFNSU5UmRiVDUmVdOMJ1j7K9pyLfRE28aJo/bUBUZkjQybx81Jv18sOMsVLpkd5Y2tmPJZ4uKKf4iqj2/2gOmV4eeCs18UuBDyJFspER8xbdtcaRU7EWFn6l2JvEvLShHz1CsepGA3i9LY5bsvtLi6ID8RmLsddPaJbh+oasEdvLbTLA1GqxBplIhFMRkREUY1yvdMswrq9nF8cYldFLg3sYtklVtOKbgldSKqEuQ/DIZRGUdu2JE+9s7qc1Tx9bpGzeqNRu6SBXR41EnK6bbUItBNNLuLQKRFGI9qupt5Dw3rFaekviGeBsPGXJ4gST1xdEtHU3CUo6gxIdOIiIlyLlKtLDVV+4xVyLVqp10njbCQt27LWUIoiMZbq5T6sX7F8iujHHMVuKbhTxwiTxQf2bSViKskyiQkmSacZcpEQxGjWnqRcuqxPGGf5NehaqNCSQZs7u0ZC6VKUdopiMR5ERJFxjKVOLhYcD6J3YbWyt7rILa5YoXRdxdBHcUi8sRiIxUHl95Iu0avNmKzVqJhxGXkxAt+luMum6joTfI6qu37v4iUuRDH4Uvyy7q0K143bbanb2rXTt7MijIhJSO4fjlyIo+ms7T6oIXi9N7baNRwJbldT4emPbH5vVKprqFcsoTK3tcSSJ1dpCoSaKUhTSEeMfKX8tFot1sqnGZkY6kvljS6lXTC13SrMsFsKDlzeboVwHTbj8MtBfuElNNPlxkVY21fZX1GzbqRYcZcN7szzptFs4UckmKa6SQklpyH7vSIm3HigkUvMzwfIOodtFjflV1sduCC6S5N9SQqElKMh8u4tpeb6q3LCcVvOfZ9/lddWtnYW6SBIEja0xRG4L7hVIh/rCFTcXlT81eZyMH2+u7N1NmHJV+K9jBfZvsOf9AboV2vbVb3Gq5JDKUbeug/FigREKTlQUFFI6ZD8UVBEo9tdvvnWOZRjCyt5Vs77HXyCaqF28SKjBbykSn7rcPdLltKW2uXusljH2fepFlzmw45fk7TcLguu9uibslGihLqSJspuIh26hS28v3kSrTsm6G9J3VluzXH7tcsdUvzknIt7OuSjTVjISUafdR7top8uUqwc/DjnmXI0atjRgmaNdsxm4ezu6yq5OMyYZLLQaFcNYVExJZWJEURLboDEtxco7RLlUxbesl+wPH7hYbs8cLPLHcvdqrq2thUT1YjEVBERjEiLiJbRqUU6mXbBURxK74G6t7G0WhC1u75cm0Wiysl9yakS1RUGJfi21z/AO0ldksu925uz8UKlvcr2RcXCCYrqJDFRJdQRESSIiUVERKX3G2rePHuyLuf5WFSNVWOusD9oq0KWm5P7lfife6h/wBJCSBJqNSlGRCSYxT8xEMR7ijUTfuqGUdXGqP+Tt+LNnc/gCs4XERJIVVE11NslYyERHjLcUtu7mfoSz6l3zF70OJXTwdwbENwQFwRCTxJcSFUZeWSbb83mKW9KWO83jE7WwdM7xa8oVXSQ07gqqSbiS4iKsZRkUlC+Ykh2xoMmZoG22YdjwrL9xVJIf186H20nTy7uMiElRERbu13pCUS493ljtLu8tXbF/aGuizxuwvNmUZk5IRSK4Ki0GPcREXaPqiXprllr1cu1lvTjGsvzUrXkVodqoKMXCHhFGaojtHcRSGW6OrHdt8xXi/ZJluYWtmS93buregOvrWPQjq6RJkREQlEiSUU2y5bvTVVd2L9bdhzLHJ2U7E6a55/lAsql+QZpt2pKRabtyyXap6ZcquCZVx30p61K2PIlFfFf+69wuHhGzdSOpbfu4p7S+73Fu47fNtrrxi4ScJ6qRiQlu21sYs26vIzMiGjcRwsnLhQR204UKVJIRIasWK41JQ5URMZDRBTDnClJjtrpBvp/wDjRB/ooikBoaf/ANKuWOhh/jo0QjQSKNen/ZSeQxWCCnqFRNGPEKDrAiMyIRqLunUjBrCsLK95Va2bgk9TTWciJR81CzBKTyKZlzpzUcxvVtuzVN7aH6LpquMklkSkJD6SpwmW3edCdHRKBGA0RNxEudRviAIuQ17xQSoSEwRSLlQVFBHmdBFwCgwEqGSZRn20ZAyigxmNNRcGXM6aurxaG+mgrcURJUtIZK8i8tOG8FBEhMSHzUFztR4jLlTxNQi2/ooKYxGnSI1AWHSKX+YftpwoIx20lH7Y/ZQ3S0dtWuKKUuTsJUhHtpisPkohLEVIpLNYsxrUQIxog7a9p7qUIxKhUJmM06svFbHkmB5Lt0UryVtXKPEXKCkd3+9RQH5iGr9lNlSyrE7tjypiKN1t67QiIZCIqpEP81UL2kiNj0cvl5SVTTWspNruJF/9bOU1yH0yFMhl6qt2F5Ra8gxK33lB4noroDuIvTTF4iteSlU9m3JnuS9JLP73SJvdreJW+4IkQkSblIoqjt8pSH6ais2eq4j18xO7Ti1yq1ubQv8A71sQrofNtVd/hqldPupuFdOOsvUbFLrl9jZ2NzcBu7RwtcE46rkRUXT8shX1yj5SEu6on2h/aD6O33G7eOPZgTi9WO9tLg2iyXFOIlpr/GUThHQVV4lR0Or2sdBdRsbLMMFv2Mt1dFa529dsgoP7tUh2l9JRqB6IZj+uvTi03lXa4NKK6ZFuTLy/TxrFHX/tCOk9vtsELc+WcJJCP7Q7aCJF/wAJRQvy1hmNe3K0wL7L0WMWVmPvW6OXaDdYl3KbfVU1CEdqEtxF5fyyIdmRuSqN0ZV0rqdW3J4rg/tFFqkI2/Nrak5Tjt/aW3wFfm+ETStC6iW1e6YTdm7VIlHSTbxbQR7l0Piof/RUxr5y557d2UZjcLPd3VrZi8sai5NiYsvDfejEpaqi/lEvpqm5V7bnWbJhTE8lvCIpDEfD3BVoMfULTQEvqlRrgTPxqcaeOq8jubrZlbTIPZvuhsH4xXXt6AkKu4kCdoF9Xwu2uV8k6gPMmypwrqjuLVQbkI7vVu3FXPd46/dRFmqLVvcW6YsxFNAvDaxIiIxGJKy7aprzqRnl4InjzKLgKivwpIq6f07Y0xPD3q03xBbOVOKnZGP3qyJ9Mb9huZLki8uVkY3JsKyBCKd1bEQxkQx3JkIylGNM7d1yw/G7Nercvebe6TuGKe5miZO0lCReCuSiSpaRFtHb6pDXEbh8q6Lxt0dOnSktxKFIi/FQyWb6ZGkvpjLuGi/gSP2YH+JV6qdVdRPaQ6eZRmFyyuLhP3hpKeHTElNwpCJFxHkQkX1Uzw/2xLpgadya4Nbv2e5kkuqTpIZCqIxIh3F2x7e2uVVlpfFCUeMq8s4XJNGG2PIhq03h8Vo9uRbKJXyEi8lOks09qzOc8Xtr27OkVnVmX8bbVFB/1Vfb8QdIR3bRqm3TrZ1BvihL3K+CRFu1FE9dT8SsirK2rqOyZD5aeOllRTEZD5pV2PxOLEtVjUjZ0z/IuSmYZA4EhPIXworlIkU1yFMvpGmrO9XRveE7kLpYnCSgqyUUIil5pVWW7pUST+LKpgU3gkLxqkmQgPKW6jfGXRKKoCTPazH0o6vWd1cHVp6+2E01E7Hb2y7si3ESRLyQJIY8hJ2ru/wjXP8AZ+uGW3q8KWtgqz1ELkNwbOCQk5TV1UxIZCW4S00uXlGNbpbb2/u3sYuLozX01AsTNFYh/eJIL6BCUvSmJVzL0HxO85d1MbsLI1FZ0SiRCMojISly+kqzsBVbFZZPiX5+My6ndnXjJlWb/wBytTTTJy28SoWmKmmqSgkkQiW0uK8ZDyTGuc8VvmVKYgiwu7Nv7t6XXtV6osK5DFsqoiSQ6XIh1OPpUSravaIU08oUcJJD8Vlaol6f9Jf4RrnO+3h9ZsgvQ2t4iiN+xJ80uSJDInCQ7vpLanEv7uspY0my1VviWtGpDYdLe1Rm+daeOOmrVYbfeULuxeKSlFIoikQ9wyLlXUXU/qQl09ytQrQlrJ+EQerpoxjJci0vpik5L6RrgXojjdxyzOLXYbS1FR0URGRCMpLjGVdae0M6B11CuDwG6yMrfaE/iDGQj7yiQ+nlTsuCPGZlh4i4G3q2OosVyBlllhZ35gckXiAqD9Q1MR2y/TWB+yblRXCx3jFFVSL3K5HS9KSoy/i1Py1vxFTo2uol1o1Twp99EJSgkptocvPXRY4lKhkoI0klAjTdZYOFHoQSs4AeNNVFJUNRShkpTRdgmpGkktQSKkiMhqAswTUl/TSSUOlRERlTdRQBqAswZQijupmsokNJWdbedRqjiVPVRMjBlluymKy1KJSmbhaJQlVpVK7MDcLGVMy476IShx3nQy5bjp5XYGUyrxDHlypJKRoahH5q6oIRRSNBJagqKS7qCRUxVFswbWjSVJl37aHLz0mX9lGDY8X5qTKNeJSXzUFQvXXVBFEoA9tDJaXCk0khiJKqlERojnI9yKvFx8tVNHqNjizq4N27xMit5CmW6WsRcdPzeXb3VPY+WS3Z4oV2xR1b2K7b4ZOIisJSiJEmXES81LaZVHx47N2I28Z9jNlfDZhuSLq7KlFC3ty1FyV8sRqctKzp8xTXXak3WIR1E/6su4fpqo4v1Ku+C5FdMXdE3uFtYuVR8KiMRTHltIR2jy7S3Vasg68dNLfcHFmVYXbxCRR+GmkoMvL95KpufkWPa8eJJIs1XBEkkkpJLkMa94FUogPLuTLaQ/TVbT60IOniLJla3UVYjJ0UY/SP+KtUTFkm4cJeKF4szVJPUUESIfqjS2yKEXD4kKzwnIXyeq3YEon6SlTe4YvebSmKr+3OExLuIdo/UNW623hxZ3ibpqKakSlpqDL5ol2y9NSzy+XnIm/hcdVtJKRLXtt0SLUU/wB0oJCP5fw0n3TBezVurGW6ZDSST5Vek8DulwRUde5nFtcJFFRqpxL/AHakol+KqrcGZMViSVGJD2lyGmLkKzVEyY7JyGMRlQ9PdTghAihSk0d0yp1xNDTFB2+Wh8fVRi8/KvR2184PoVQcRjSRTpWmUqVGRUdjgpPbSoy3wpUP7K8I0B0SQ922kkO6iROlCIkNcsEDHz17bGlENeFPz10M8H+ykkNEiP8A3UrT3VCVBiNG2jXo/bXhHcVQA8PKvENK8te/zeSoQHE4xpUd1EGI0zcW3xD5F/4xYdLimJbSrjMy9SKOCTr0Y7qIQ0n0eai3GIDL5KGQyohDXiT8gUVgajeJjXo+aiEJbqD3TomU4eId1DJOnBTkMq8UaGp2wzUEqSSdOiToen/41CWGenIqVpn2FTgUY0mMaXyCG+nu81JUTpwW7spWnH+moxCNJHdxoej6fz1JaO3ZQVETEaihDEk/MO6m6wxER/FTxRPToakN3mrp2oz2kO+grNQIaIomZFtOk6hjz+qoARqzWP8AhrwlEoU6KBbI0EU4lXLBKSVveEnsOpxvcB2gdV1EYlRk1FRKoslSMty1C+NMdp06bvuM6q7dwRRHjUgK0RGrCyCWUswugIaIK3nqupvDHfyp4i8IiHfTlkEspMEsI9lJlL5qZ+I27qUmpKnWEso4l9leL+ihj/TRhrrN6gHhgVeIuNKFPupUR8lc0DCJxERpW2VKiMaHvIpxjTQAlKH81JpXEq5YgSW6vL8a8JCPzV5YdvzV0g31D4Rokd3ppPdGFOBjGoQCptpIlKiEIRpIp1CCpbaVL8VJEaImnUIJjEq8Qyrxf00OX2VCBP8APH1UOUq9KVEH+mhqGBLhSRGnBD6KTGNAykVgJI9lDJGnWnSSGq7RjlYbknthQdP+7pwW7ZXvt+z9FAMUb6ZjXo/206iI0khrq8ARIqRlSiWiVBUTpMf7asKwuo6TW76MKkiqPkVGRKXfRKwtlJCUqGRcqTLbzpJfEpyiWEkW2hkUqUX9NeTR8lEKBkMqCQxp0oMaGonEZHQBqNy2/NRkylTdRM5caIKkdlcsNqSCagRonIdlM0VgEacJrfholYCoQRogiFJH+iv2iBZRVL39teTHbSox3VCCaJH+2kiMiokRowBMf7a9H+2v2v2MqhD0QEfVXiGlQ/sr0Y1CA4jX5SxH0UohjREEV+RAa8RUmR0JD87q/dGVEFOlCNEQHpxrw0ov6a/KhBBf0UmIUohpIidQgqX2UMv6aXH0UOoQ/NtJULbOvS20kt1GDYTKVJLbRCGNJIagA3lLtr0d1EJSO+Fe1BKisDU/O2vyJlRNg76jW+RWZ5cnVoa3JFR4xIRXREtychkMvprpwfCn56UIhQyKvER0RDyxUHjRhHzUkhCVQh5NOW869p14VBHZShL7du2oQIKY7f8ANSo/216X9lJFQSHYUvlKhIcI+3tj98ddSLHcRcSZ3C0qtmyJKfdk2UkqQj6vEp/h9NZT7Mt0dY71eY3m9jcPdNsbOSfKEgRCmJIFGXzFGtA9uLqE/Y9WE7Q/uNtuDe1MhK2sWpDrtdcRJfXIdwkRJiW790KRR3ERZ30/6lM8isKmPP0kWrxKRCKe0Vv8ReqtXTBWfHrII0zGibiU/JuplrR6pXg8faqW1F9clVEEXC8hKRbuPEpSLbxrRmvW7Om9nUBDqg8bpx+Ai4IlNOPbIhL+L6q51zDGVbtk12ZtVU0XCS8h8Pu05FIY+qtAxnpvkdwsKZXtwmm4+6k6Sj+IfNTcjFjhjVivHkPK1RnY/e2VZE+yPMMyfE1JcV3It1yTUdLlxGXl2lu9MR9Mo8dW3Jr9bcSxxg1boriqMdP4bdJKUi/EO4uRRLuIaeDh66OPvGXipEupqtvijuIYj9Pd+KmuF4fYbHdE13+SpvHzZiugkLFIi0dWRERKeaRFSI5o1YsSK1R1fm+P9N27i/W61jdLwuJCk8cD8NmI8U0x3D6iLuIiqJ6U5ZlHUS3s8BsNrYvHlzcqi5YumyHhlFRiMlFFR27RGJS5cank7w3WdNbHkLNw4RFUtVYkIx5EXLjyEfqp5ZXmG4zkDy7YkbcVBJAS8OlEkSSIiSl2ylItvlGjWSzf1A14gbH0j925A3VvLD3aLNUhdprFJyoQyHQH0yjuLt4yrWGttesxasErQ6a+OJLQ1kiHxGqURL1CXmqs591MC7X63369uGrdS7j4ZyQpRHVEdqse31fLV4a+05gb5riuJY/d7o4vVsZJDeXiiUmQx27U5CRR9MdvmKjysyTEiXbWzMDDjrK3JhrkGP5Rh5Fd7zaNFik2IicLRUTT1RIRIiEojHdy7hqQxXrg1WvFjwPpzblGtvvV7Y++7sSUZapINlRQjxlt+Jt5RHduqt+0l016m5UpZ8ra9a7LcsXJyk5Y2dFLwyYkMZEKYkRLxHuLdyHbKnXSUWWH3RFkrJ0TkRVXUjuRIVE1BKO7SH4cYyLt8tYeXpLmQ7khpY+3A1VE+2bd85xrIbexyVqzedO/9St7duuqReJSQUT1HO4SJT7yJbh2/ipfRP2gLpYWvgriRXZquMiZunJJkRcdVNSJEJfi21cPaIU/+qExhF9aCWJ9Y5XBs3FAoqIacnhFHkW2UR8pDukNcosbfd1BFv422tStWvGREXilS3aY6XpEYyiPLuqvgRrLj7cyljJ+1JaM70yDqha32N29ra8BdZwzyFJIndpRLUJuzVEhIVdL95KQiI7tsu2ue/1yfjnzqzXzpzbyt9sXSUuDO9MdZ7oCnFBJypyJMklB3DHcIy3VXenOcdX2uJqW6x5G1srFyr98xbJprJ9sUyHcJF5uVNcgw9W4KXDKHma3hZ8qh+1vnjklnKiQx/eFu7Rq5BgRxR1UqyZDM1mO98MwrpviWOp5901BO241fNMV009vhVNwhqFLiJFHd5pd1UzqplTIsys6thyZH3L4FcScN1BcxcrxGW3iSfhkylt5F5qyz2IvaSZs2I4hmVyTWtr5Twz8XA/DbqxLSV+VQR3f8tWrrD0cS6XZSLJii6HGsjckoyWTVULw5dzYvUO0h4iQiQylurzudi0kaxp4kpAe0d0n6X9akWPU61/aio4fRY3B03Ik19XdpEMuRfDJOJendtqk9K/Z3xrF82eKtccvGTWO1NlXJPEbso2XcJbYimKRCOp95JOXlGW6rwspfMZRcN7NeWroUEiQQEmklExlKQiQx1BIe7ju81UfLLpfix9bMrbfhtYuSFs+YooboxT0HIiPKUY7ij3VXheZo9m3Eu1h3NxlNSvTXH7TjifU3p1frTeMNZtibXBvdCHxbMoy8MqRbiFQoiSRDISjyqa6D+0xhrx44avXRW0nMRbW1RQYokIjqx3dxSL0jVZRZq5d0FcPGF3WvGSWpBjcLk3UTEhdERbhjx0xIlCEh/qIl3VjOQW3onmizhK14ldsVuSCSBCtZVNdssIj8cSTXiQ/CEvqEuQ7qvYWM2jWtyK+W6uvFeJ9MrHkVrvzEXttcComVSBDLjXN+A2e12PBbe/wV1dG7N9a2L1RNS5KO3aaq6mnqlIvKKZFEYjIo8asCd8yBq3Ta++X0Utu4pF+LlVibPXH4sU48Jp+Sm21+iVUHAc8eXK4OscyM0ReICKrZZPb4hAuJfNISH6a0Dbzq5DkLKtlKs0LxNVhJfmpJfbGvCVeHcMz4jXRYzu12YWW3qXK6ONFulyLluLaIiPcREQiIjuIuNOhlWd2/qFgeYZYoCWUWtb3GuqkyZ+JGSjwSJNVchl27hS+ov6sqy3r17TyuLviwHpyKdyvy/w1Fk+LXbL5ZR3DRqtiFF63dfOqVyvmVYfYchZ2fH0nyrFC4NUC8SIpREviCp3FLcIjXNOM3q4s8iUu1yN1fEQ/fCRCosqP7qXcPmLdEadPiScPHyF0buGe5JVdQlCkUi3CQ/KRFu5VS7kpcU1E2Z6giJfHTUGJCPy/LVzXHVl5EWajcTfMZ9py/YKiTfF2CdvF4QkqmT3WEv8AdiXH838NXZb2/r8zaosErQ1UcEOmSjr4cvUUa5fxP3jkV0dY5j7JTW8MS6o+JSREUBLuIo+bj/FQcywu6WnwrpVg3IlxGJIriomsJSEdwly2l+GqvtY1ao7cZuVTrDEeqjrHb0jcmufp3hwrJJVO4XZVRNQZD8UYySEuXlrdMZ9oZhfHjhg9xy6NRYoScvBS1EE1f6siSlH6oyr5o9PcwumJ34XSSrMrgxIktG6DJoIipuEhHcW6JDEv3dWrJupHUnqM8Te5bmSwooSJC2othbNm5EXJNARj9RbvVSY8OZZK24jJsiNo+vI74U9rLCsd8U6yO6WlNFLiizc+JWTj/WCO38JFWZ9Rvb3DJLapYeluGvh8SkSSlweKiJIiW0STESL83dHaVcduMXze9WlS8+HeFa/uxWU+GmI/1pFxjL/moOH3K94/cE3Dp4LxmkRJqp6sU1h9Md22PL/FV5sOsdiqs3I6MsrEuqRJ3n3u6ZkxS1Xrp05VEe4dMeRSiPzbq6C6f9a3WLj7kvzB44YoCkSTxZAkFCEu6Jboy+rzVwq3v10u12Fe2urkxZr8UU7kqOsqO2MdxfSNbp09zzH7hjKmB5GkmTxVOI6yo+JWHiUiIpFult/LXmMiKTFfcU24XjnSrHfOJ5ZjWWMU3thuzV0JcxTVEiEvKVWQUv0ca+cXT+6XTCWJXLp9eXDxRsSSaDFuvqCSAy1Zf3kuI+Uo9o11v029pHH8oTTt2RIFa7knFJWW0dUu2Jbh+oavw5EbcWM3IxZE5KaoxyEH1/ulkSbl9g2oENVwRbSVVEi0x+UYkX+8GnZERFuqkY1kdiYPL288f4x5dH6r0kW/xSFARFBIiIdoiQoCW6rVaMktV2IUP0i3cFKKKi6REX4SKrXbiU14D8U4UoU5FRtOP9Fel/m21KksJ0K/IfZX7qUnU/8ACpxO8ikddsf/AFq6L5tj4paij6wPkkxlH4mgUfzRr45Xq6XlG6ePVVauCVESTWcMUFFIx80dtfbxwokomSSoCSZbSEu6vjT1oxdWw3i8Y8gkSZY9dnLGJctAVCEf5S+qtDCq4uSyGf3TIL8KguDu7jTLbtVIRH8NQ7x8k8kq41BU7ZFISpms+VH4QR201eOnSyKYFLTS8xce6tdUQqWYfeKQRWENpJkPdGm6zpwiJRimKvIo1BqavM1fqlRmrxV0mLdwchS7qeoFh4Vw0R5iXbSXHilkxOBCn3DGgizcOCg3ApS2jKNTHiLi3Rg9bxjHj3UJ0gVFlRRJJUy28RpumJJiPEt1WC6Omr5x4pBnpkrt0YyEflKgja5EmaXEvvBEeNFUBmGItSUk3nIS3FSbhbWCKKZCZKKR3JltjVgK2oEmMNpUxcW2RbgT9O6pUFmIlO3mKJau2h6IS0qnht5Jjv5RpqNvVTUI4j9XbUqDYjSt6qcVYbadN/ELRSIBIe2VTSbPxTEkDlqdpU3RRceKTbqkW3cQkNCMVlA+DXTIRV2+WpJNF0omJ+I2x41Je5XFyiqlEU/MVOE7C/RcE1ENSO3buoWUNWPoJ7OdjSzD2W08ZN0Ip3e33C1koW3TVKQy+kiEq5R6W37LcVzRq/x9+4tN2YuRIo+YVC+EQ9wy2xKurvYzWN50NdW7iTG9uUh9OqmmX8pVguVWX9U/aEvDdIBT1byq5EeQj4wU3Ij9PiRGvPrpWSWE17Xqx1z19beLKyP3BawvrOzWIuOpHXEij/8AfI/irnLqhZXDzFVPCgos8Q2pxHcQqpkhH8Sg11F1OE7300wW5paY6tk8OXzD4ZQvyoK1it+x9W4MXzeBRFsUYiXId0tvy1h6ybM6sW4tN2CpyfhamZYjmwlbl7lYb4xionJIk1E1RIVBkJfTyrtn2ibQ8+xZlflV1nSz2xWhQ1FBiJaRPZFIeO5yP4hrn7rRjOTfrFjPUlva3C1tc2Rixd3BP4iPjkBJsqJEPd8Aa6c6oLtbz046e3gXGp4zGiZASe4SXTUaKf8A3NBetDJkWX7n9ImJaa6KUf2X3SuM9WvAJGKLPIbe5JdORbnmrqS3eki+WNdlEVcQ4GoraeoWO3SWmSFwER+VUST/APwldmE6kPOhx+anMniw+JYBoZKFTUVo868o6HzVaqVWYcEtt51HuHEiKFBcPpDspuKncZ0xVFsw41Jf0Un6qbqKRoJOqKouxIEQUlRaI0xFY6STgZbzoljJcdKOtuymKyx7t1JJaXGmqinnpkaiWYUSgFzpuotKkqFu203UKrCqV2YUsttpmRbqNy76CoJUxRbAy/ppJcYUQRpMftowWUDHbM6Spx20QiCO2mNwuDW2s1n790m3atkiUUWUKIpiPIirqgnlE9tDUE5eWqe+63dLGafxctbqDyEkUFVhL6hEqhy9pDpOJQ98uiLtiyV3flpyi6s5ohCfzV4arON54eZKE4xnHLotaxIkiuTpDwyEvKOruV5dolHujVkzC23xjguQXuxtycXK3tJW8UxJQVF5DxH96QiRFHujSZJlXiWIsORhngN2tuWYzb8ouThvb275NyUSVEVBJJdRPu82nIfSVZW466Wi+XRRhhVofXRMVCT8QtpIoS9JCRSqq5l7M+eM8HtuR5HkKKLVsqk2Stbx6uSiaXHilJLU3SiXbKRDTFv4WwsW9tZgiKYESaYjEZK+n8I1TxMea25JIacq4+i1VTVrLnCr5OJ7lhKJR7S/64lV0w27Y5etRlkIOJLiQkUo6cR5buXyx7aw/EdK7E4S8Z4Nw51UECWkmOuPGXHb6q1rHcZajbSXu7BRrfmIpIKiouQkoJCW4S+aRS8tOymooEMa26lfxf2eepeE501ybCF7bkFnthCuIvFCYKPkCGKqQyTJIVN0Zao7hEttT3UC6X68N1kHTUWNrtihESa24mpaunItKUiItspEXq3V0ZjrhmixTm4TcJriMW+0h1YjKPl3dvbWVde8Ss2K4o4yRtbpWp2SSdyTK4Koi3UEpJEMZbdXcXq+asqPMa3IstDY5sakwdXZ8vISZkqk2IZFuQ1RHl/xKo9tvVu9+PrlfHqyjhy5JVeIjLVLlEe0avFpuHTkm/jfEPiTMtIpEScRHTkonIdxSLaPlTItu2pDKsNwiy3BN5abNbXjh4vr+IWfKCyIfMSavEe773/DWq2YvWohcZh1b1FbsmxVYJLLIoKpEJCntEfUXGtOK7e4coul0Pxgsbg9XUiUdpEUtw9vaMqp9pWK32FjeblgdvtrG4Liq2Jq5l4hIR3CMVP7xMtxFVo96WRwmLB+luXXkMlZFIu0Sju2/wDRVV3t0ds1LUOYWNZqTjxC0hQ1BilqCpuiQiQ8iEpfhqNuGbAmi6etbC800PioCSvxu7y8RHbu/LQ70mDpqTi0OFG7oSiqsK8dojGMeP5e2qDeLw/s7cjdOCURfOfiahR0R7h48Sj/ANSoPuMEqxmt2r2gc7aWInqmJI3VuIxTJR8Ka2rtEUy27i7vlrMr91uu+UMyZ3S1s7TfC0kvCj8FQSIh3RXUTKJDIhEZbYlupnib51dr0oqg6LweguOmI8lSHlt27fNUlljdrpp/rg8L3WruJFqUVFCHiRFIh4+mVA0bW7BWX8TL2uXdWskFx4D3lbxN6TZMRQSEh3bRISlujHaJd3IqNkGZX7EVrShl90uWm5bFqo2nXUJ1LUFBeQyESIkyEdNURLTL5qmLXaekF0dZEyvI5MNjQt6BWZ4UU11F4qSHQS2qkO7coPEi48qodvxNll2C5Jdnl0ujd1YV22k1uEUE3iS5LiqohESIdMZFpJkQiMuW2hZuXLqFtId+CMinStOPfXonShE415Y9Fqfmn6aRpmJcqMRUmX9lQWJj9lKjGlR+2lcaCwYMRkRV4RIflole9NT+o6oOMiokP7KUI0ohERozoOPkomn56HSt3OhBPyPopcY76VL7a9L7a7Y4wMRr0fspQlSS4+mugnuPzFXpHQ+7jX5UIFl9leiBFSQ/2V6f9tQmgrjS6RLbQyKVQMSRUEilRC7ioYqbuFdsBU9GWylEMYhXtQRogklKpYgnT8leFOjbI0MS9caIFQenuoKiJkXCnkftpJbu2oEM4f2UinJeeglzpbB6AxEKGpuoxCFBJMxoVO6jdRMd1MVNpRnUgonTNQSlXTozUh6qarDt9NPiTnQSR89csBUZiiPy17w8S4badEnt8tJUIxHfxoWOgxH1xohDuoetEuNK1BId41DjChIRLbTwXEhGokloqRrybjcO/b20xWqReROCpOniaxIiJVEt3QiP1U68VtolYWxLIuJU4TWMpb6gSfbedERugyhKmbwnbLMi42jTxFQCGq6m8HbTxN1xolkJtk8NKLjTFFaQ86MKlWFYWw4JSOyvCUuVC1B/76Knx+yisLqK2SpUfspXyUof6aaD6ChHbXuVelur36f7ahGUGQ7q9L+ylCRlXuNEcElupI+SlJluokfJQkEiNeJTdGvR+2kkO7hUIeIpc6/K/I7a9GXCod9DwiI0QR3UmX9lKEqAIMUvLQ4f20QSr0d1AADIa9CjfZ/TXuVdqHYa6Fe0i+wac1+dtLZSbjDUk6GQ08KNJiMaFoxmkgwL7P0DuoRFT4kxoJI0NWUZawz391KFSJV5QYUkR80qiyEqOk1vPRJfbTNP+GnAlVhZBLRjgREo0TT20FMo0YVhpisLaMToUNwO3y04JTbTVT1UTEVRiooQlQSUp0omNN1BpLMMqERUMqfIxjUaiO6pZqnIaigstQg+ijCJ0pNGNEj9lPEsx4RjXoyoiadej9tdUXY/K/SGvR+2lQ/sojgMRlRhGk0qX2UViCo/20khpIqV6f8AZRkPENeh/ZSi/or3KhID05f00oUwpUfsr9oiCCGvQ/spUZV7f/bQkEn/ALaRS6RUIfkf7a9tr9oUSIue2iIEIpUEhLnRo/20lT/6VQg3jupNEId1J+WodE7KSUiGjRBOk6iQ8TGjEiRRjvONDIhHZGlEsHnpvqCJTqKQMX9Fc15Q3yZPrdmDjElyG5M0LZcEmaikUHySqBJkMu1T9m2lx820iroC+Xy3WO0vL3d3qbNjb0CcuXChbU0hGREVcd9Qutjp8WSdZ8BSYutBohaxTJXU0RSXjrqDtLaTkuPpota9WJHb/A6i6c9RrRnlv1W8kXiG1dusOmomQ7SEh7SEtpeqrttKvnez9p5qNtWz9ro2fMGPhhctSkTS9SinqbfulB/MPcURjH5B7c3XEVk8rQtttY2lVVVo0R8Mqs2WIeRakhkXy0xYZGIzKfR5SIjTcvslXz7xHrt1s6yWV5fnWSqY6ozSJC3uEdQWjohjriQ7uOohuiX3g+UqknnXz2j8BbtbjkarVFFnqiqOgLlo83EMtcVJS4lH4fqEqFeXEJlO6H1wtdlR8bd36LVPjJYojXOfUr2zrXY7pcLDgFtb3R4xVJBy4cEQtkS823735Rj81cs9UOvXUHro3a2Z6qMWJEpptUiTTUkPJTd2jLkUd1U3G8TytZ0QYa1fZE3STSG4DbWS6wpkSvaoIxIuW7b+GnLDxswm3xU1TIus3WLKGJPzze7eIIiJJFquTZMlSKIiIpcvl3V7oz1y6uY2xyhnjT9i8eXN8g5Xu10IlFBIRLV001YkrLzdojx4xnOlY4XkVjFk693tb1bFCElFhVQetyVUGKBbdvLTFQu6Q91UHq5jIo5UtmGOPU2bV5GSKmqSiyokQ6nGIjtT8vH6qTHlK0mzUsbNFsxnOcY/nWZZRdM3uOQtckcXXVeuXSIkMRHkXGIjxEY7eI17DcFxduLXI+oN2WbiS4iNvEiR0xFWJEp3F3bRqSFw9RdLAyauhcF8RcWZRGXcXy8arORLW1TG03vgHid4ZrqquSTVEkyQIYiQj/WS/irWWaRlqUaxq1qmwPOrGF2m0pjiFubuNpEmPhhRJPd2/D5fVWavutD104W0hESL9yp+7qsrXJ0sxTfpMBT1xEiJGI6ZeoR/5e6rY4x0LL0/uDrIW6yl4Jt7wXTTcxFuMvgCXm7tvpqMl/3AY2p1Bteolxu0W7pgoSK5aSQrDtU+mrl09seedSlHVmwZmmTVml4l2pqiihHtES7iIuI+kq5/xNxd1ni2kk+REpKqDpSGPdLyjWzYH1Kf43jqdmxB++eZRfnYiXhyLaqW1JKPcUtsaS2KqsFuM4z6kXRl011LG9tKb6+RLXbuhKLOQ7VSiW4u4RIiHjKqfgd2yHPMwY2a04ymTi4JNrQk1ZjEnkY/FL1RGUv+aWhW32W+smfXC6Pb3bVsfWF7F2tlBLtFHCpSkqMkyJX1EPmHlWrYv03D2f8Ap7dDyDN7Co41SuTR5b0FFvAqiIpiqmpt2kMhIRGRCQ+WQseP1j+x2Oo2ia+rmSrdN+r43ATVwC7alsSjqLJeGFMtstqsSEqDZei7p5lX65ZQRWn4QkLVm5EVHTmX7yPEY+XlWnYz1guOePnTXKMoul0Z29oLlR1cBFMXBSFMU0GyQ7dyn7zdESlWgXLGVWr5GwqvFGJOVBbKqcSkuP7NHdulIYxL+GrE+kmGtZl5FTGmhzOWO3EqpN7W3tYm4uijVRDamLMYkmO7bEtvIS21ZsZY2u6ZAxb5RclLG1fJJaYkmKaywkJEJERbYyjKMuQjHdt27F+m/TvGboL/AB61km6VZe7S1FyUHcUiLcRbi80v5qheu3QvF+ozyzumGUXC03hikq2TdIjyQLckJJ7hVGXbt5Fu41ky4jZXdjUhmWLqpl+H9Kc/6D5NeLi9ajkmNvHZXBy+H9mctxHUJWSZfNKSfl41zP1w6dssPyQWHT5d43st3EhjqkKAqyj94UZDuIdMtwkmUtpDXdGYPOquA9L2IMLpabgxYthYu3jpAtQktqepoKlER3FIiVKO3byIeR3WJ9X7k3uTXo66fOmrPVF24RdoCgoqkO4RkXxe0dspFWfh4eRpM2rFibKj26icRxG0McNa2u0uidXTQXXGIltEleUdoq7tvwy+rbVkxP2a856kKXayXLqIzZkTQSbN2rb/AFhJdItKQlGIyGJRIo1zvY+tTxa8Nbb1Vx5O6MWzkfFuEUPCPxQ7hkkSer5ol3CO4a6cwPNsevzhrZLC3dCiXwrN4xQlHajZcYi2FQdyQkO2Rd0hlukNzJ3MVRMNcg5Vwsc56d5Zcl/1ZfPEbC7VaXZNFPXQ0EiiUiGQ/DLiXq9VfTfp7lNm6z9Nk+mGXi6t92XtaTloLpsSKyIx+E5SEuUS3fL6ayLov1atvR+5OOjeZK6eMyVUtLx4gMkRIvioORHaW4i3fVxKtiyy246jkeIv8fJm4cNdVdi415eFQVIolISiqnu+EJf1ZfVl+Qm3eylzGjrxOVRvmS4bklwwHMP2PJrevpSdCPhCJJLaQxH7tQSULiW0h41E3DrRjSiLNlfMcUcPkkvDO1hIU4pCoUUkBEeOlGUvy1vXXAsD60Y2+z7HFRK/YmouxvJNxIVCQQKJKJ8dXQIhIh8pF6a456hWO8p3Jw6dJIks5KRLJkUVC831eWl4qw5PFhk0kkRsXTPJkLPlDO84h4pFNVdVsms4Q01NKI/synaqn83lkMSGrpnHTdleMdv2eYXfGtvTMmw3BEbaTRC3q7dJMR3Dujuju+P5SqP9k+5Do3DGvCi+UQt6Svh3CZeEUiRSTLzbla2a847ieSWN4TFm6xa4IbVGbV2RN1FxjKIlGP8AyjVTLf281dCxE27H6mP2XJsjxN5b8gVuKyNpSYsW12bo2RfwyY6SbYdRcZCOokO35dvaNbdheXPc4sfjXTAScSSJK4D8MXgkMpacdvIeXdKqW1e5YyYvrTd8vZvMfvLZAVFHjZNNVPSXFRKQxJIuJdvdVBu1r6k4izcWbpj1LtLNi5uirlJio5FBYiVJQiTQVLbEtQdpR+7Hdyrkirlxqtgo22msbxnGO35PHVLzYUtS8WX9raIplElo8kO7d3D6hHzVW+nvtIZlmmTOmDO44+zTQY6hMXxEmREIyLTlElZbto8fVVR9nHqRlCy1yxfPL9cnV0bOYqo3JclFB5bkyLdyHzEPlpv106Z2m32lbKmCSLFQnJEkjGLbdxHcXwikUpCMYj21Xhk9rI0Nhki+4XcNcL2tLRY1kWGYYrcE3C5RSK2j4kSHdujtKMRlxrFerHtcdQcyRuGJYDjyjViuS46jWSj1wzHu2iOhIdxcuXIY1E9Nc4euE0Ujw95b7hakkrS7IUxdrClESkO0ZSjL6ZVflOh7PMG7rMMSulww3Lmyok0RESFk+IvvYx3JkXmHb6d0q9BjzRuvLsZE0NGsvU5Ds+bBa8gb3S5NU1GaBEKjEtsh4kJbdvIuO4a8plGj4hwycOJM9y7pEiIUdX1DxluHlurojrp056g4ymjkHUO0tcqsugl466N2wkTFXjpkX3ojtEZbRKXm21NY3g+BuMXcMgxJqxZrthK5J21yKZLID+/UQXEtWJEUSTEeJbuJUUmZHByY7HjtKci29a13jWcJME03C4kREKsSl6qfXTxF+uxXJ6qmRLxJUUyj2x7vl81aZ1S9m/L8dSfZRa8efOMH8SItHTd2gosnJKRCQiUiESkOpHdEfNWUo2fTRUuVt95Om7MR8SsKchREuOoQ8RL1eWr0c29HaNiq0dG5E1j6zXH7s8Sskbes8QXQXcOlBLRSFIiLiPLb+KoVPKFbO1RtAhGf9cnIhIi3FEf/AFVLeIVTak6BJFwSRCQ6isZKyGJEUd20S21CiSqlwWPVbioKuqRSFQZctvmoljt2IzU6mhJp4Q8xH3ywvLhO4JbSGIqJrLiUS2kMh5S3VE3i0rtXhJHInCSSREnpCmIyHy7d0arpXBJNqKXiCFPdL1FTp4mwG0k1AHTW4CW1TV+GQkPKIjy41Zj01UQ2ujEg8u2Vlb/dFxvdy8CkkKAs9WKGl6olxHb5qro6Clv1bpkbFmjHaOqMhH5e6pBNwknb4A6TW2jqLcRlL8301LYv0nDqhklpsjp03auLrJcXDhMtqUSKW3cRREij3U9dNHaottNdOR7o/lnRlvdlP1qtd+vSy7ZUWKLWKBeJ4iMu0S8w8fLVkuF06c4m8RbqtWq12QXJAVGrstBFUS+9XER3RLtEol6avzH2ReizfJBYYr1wdFcGY6TlqzQbE7Fz3EMVpJD6SEvmqzN+huJdNb8o8b2l5JVLwIovrgkSAyERkqI/H+IXbu3EUR4jWTmYN5PVWNHHyqR1ZSq4/lQWNTSSx9jb3DlJVUVm6oim6HSiK8YjHcQj5uNSyY25TJCxfH3T63qPBJyr4hsQ8VeKa8h5ahcfTWY363k4yB0N+vLGysV5IIJoyUQb8ZJJCMi28ZFV8yvrm1e9PGeBLlb3rm3tBbE6TtuqmQiIyLcQyLb95tLkVMj+kvIvVo4maxVl+p/GRWSSdVqapZ+oDrp3fn2AWRVrkDixjpOyj4TUXIpaaerIiIR2+rb5anLX16e3RG4eMtYovMeISXWTU0yRXKURT/rR29suPGuUck6m3R68Y3jMLeV0tpPkn75833OVBIUx+Pq7tsdpfTIanrP1+tKyer7mbok2L4TX7vw6RFESIoqS2920d3y1U8h4HyOB+knb8f8A9lvx/lMDyC7kLWX8jvXpn15teRKKWu8uG7dYOKhFFNT1CRdspR9Naum9ScDqtV01E/MJSr5ztSDKm7pkyfk1dDFQk1mhKO9JdUtAo7Y6gxIR8pdtTVp6hdV+lJE18EomnbCSFVxb5Em6LcJaiBcS27uMYj3Vmb0mO2zN2LTY8cv3Iep9APtW/T3fZSVV4DXOmF+1iheGbi7XuyEtbUm2r4q3x+Cp3JKCRSlx4jUVjftjPcieJslem6LeRRUU98pkKO3u2y/LVhXutivst61OmBWlXzN9sSw+4+uGQB8Qmt6IVxkPcSCZK/8A3Su6keuWHKOLa3NUh8c08SosJpki1L+rVKUpfTXIft7KMHGUYzkNtdIukXjQi1ESkJbiHkP+7GtLxkitJUrZisinDL5iTW4LN1QLUSKMvNSW6LVRYReAoTciHUjyjVgyRqko6bujMS1x81NxbinGAS7ZV6BTMI19jaXiCSZlqNZbVCKUhpuOOqj90cd24qujW3goIhOMS822gjbScPFgV2okO1TlRAlbRt/hRElTES3R1O6pB9a3TNFM9UVBXHVkK4qDH6eNOn1tS8R4IwHUSIfibeNPrW4NiitblUk1Gq/mSElBIfKXIaYqgMxT3CJk4EYct22pK329VwRJKhEfMNShM2qZCAbh8pDup0NvbtW6iqoEMo8e2uqAMbgTdFunbkokUilQbezaqJkDpAlNu3dGpBu3ERUBIkyTLujuoze1shtZPCdETrX0xREZbY8i8v8ANR1BCIo2v3ao1SsKKKiQyJxIiIvzbRqsuNyxQAdMdsvNU8siC0QcGUi2iRFtH5qC6t5N4pOEhTKPKQkJfKQ0VQGYDjvuhNwp7yYLPJD8ARX0xEu4i2yL8Q1YnC2P6xGNpTHSHaKZF/ErKoNqzBMSV+CMfVUgi4NNYROJJkP3fy0Iaj5Zx4ohBJAkREdoylVsY2lm4ZjDUFTuKXKqva9JZ8mkIeoRIq0pjbQ0RMQlEe2lso2M6Y9jVmbfpvkgR+GN7Sj/AOQVZv7TTVK09brbdCDa8tbFyqXcUV3Kf8KCdbJ7IrfwuD5IkJfe3RL8yFZr7b1tJnkWI3LaOrb3iG3ypKoF/wD5Nec//vGNjT9o3dw9xS7dEMOcYk8J4xtDts2U1Ckomq5FRoUvLFVyJfTVSK2ipFLjq7Sj6qofsz3Qr5016hYWCsXCrRK6MhLtXSGMvxCgVaNcHnvDHWeQ20VE0XiTZ6I92krEo/mrBzlrLVjRxenE5J68e0hkt+WU6bPMatNtTxy7pCT5rIVHQoComIkMuJCW7zRrqW15Thuf+zlidywgIo2G5W+2uW8i+C8eCo0Ul5tz0S8vHy1x57S2F48x6pPFWt7J0ndWyF0X4jorqj8VD6SGti9j8gvGE9RulTP7662b3hb+JRcoSGX0kSBfTWnPCq4yyRlNZGeVlYuAsXDckbil/wBlUSX+oSEq6ybugUapqz5DXP6LdresZb5Mz0ya3poLtNHuFJUZbvLyjH01oxdRMesqLG13RwTd0qkIjrDpiXmiRRGq+Cy8lDzbcal2J5HukVNVnREXOqTcOqFrYuBbla7luGQrE2IUCH0rl8Ii3cZSKoN11wxRMbkCS+o8tAydsSEhcoj5iEo/hrS3I1M/Zmf4mmaxypWsY99UHF8+ddRG7hLCrQomokMvFPnLZNBPkO5MVCXEdpbtKom29WrM4vDjGjyq1vL5bLh7tfMWbR2QpryISHUVTTHkmpxEuNc3oyLDIakot66GReao9S7Mk9pOE5fNVfedTMKbvCYHkbMVhlq7tqZCRCQkpxEpCW0ilVlF9f5FVi4a0RjQxKuderXtcWHB3SNow1q1vTxVOSrpZRUWzcu0YxkqXd29u4uNQOA+1rdL88Jre2FpIdURFNrqpkIl3fFIpVvQfTnkZ496OPiYuR5/Ax5NmR+R1MS0aZqLDzqgvOt2AMUyNxd+AyKIxjtl3RGsdv3tje9rgLXpljXjG6AkS7y6ST1P92mPb6iIfl7qoPhTx91L8WTFkfttY6cUU76jSuzNQhi6RIldqQiXKuRc49o7q/kmWWfo7iloYjfr0Om5TbjJBNBUdxKErIuIkRcYjLcrIY7JkmdOMTdCKT+2sWqS/hGz54gJEsIxESKW3tItvmjRriyVsHxVqsaFeM0tNhdeFujpNutHViXKPmj5dpDXrXnVhuxaSSqiK0oiKyRDKshz68dKurCjGzZffresQpE09/NXK7ZRuKu4ooJKbtxcVJDt7akrPZ+kXTW/PsfdZgipdrKgKCri4PVSaELlAVEFxQIiSlu3R3SEvNWXlzviratjRx8RJ2rY2QnSAjM1UxHzS21BjmmOKKKAT/RiXJQSES9Q1kLN505vHSlxmVmZIqJr/ElqxTZrjFPSLjFMiId20viSlGq++wuzXSzs8gxS8usfdOUEnzFwsqRJqCQyEVE1SiQkJcamPmLL2U5J4+hu1wyy3N7g1ZIPG6hOSiIy/NKuQ/aMzbDy6mXwvHpuFrek2QVTJciQUVHlEhLaIiQy3CUhVqL/AFizTHc+uDDqW/Yt1H1vXTx9w3HQZJqkMtqnbuFPkVWjpTllx6UuhcWPJenNnZknFcrgIv7i48xKLoEJDL+rTVER8pcq01amm4pTWHlVik9Oer3Rlq3W/wAo3TK/XBN4UfFW++ismjyiQttsiGXcoVWCzrdHb0sQWvqqztrcVx0k7xaVWzvSlyIpChx/va68wnrRh+cCi3K6W1xclGwrk3JAh1kuOumKoyJMikPd8xVQ+rBezF1Euw9L3jO2t8wvEkGV4x1oh4m3qpCSknMYiQiIlJApF5R4lVJp2fqzKXlx1T4kTiuZK9Oend2QZN3mWOkHKpWsm9wJSzt2cZKkS4qaA8ZbZFKQ+WlXb2usjLHba1HA2rdEUtUXTx2TYSERHcKYiW0dftlIo7qznoe8xfoH1ey7poqLi/XJm+Ef1gG3oNBRQSbKSIk1SiIpkoooRS/cCW7t6geYZb8wcNeofUhgixGwvSQbN27kntpeNniaaZEonESIiVWTX7REkxHtIipvtxSbcjWYfVq2VeJjt2zLL8+s7FLI1U09D4pe70y0WuuRR3FLcQj+UqgXlnBmojFuioJCXxFOSfmKXbXX9ltXSK14C4w9g6tqONoDJ2Tx2XdtkouqUtTbyIpDEfLWI9TrF0qTsdh/ya3F9kbhAV3b10xVJ6QpJx+KppDtT9QjGO71VoQ5sPUrvjzN8TLkStdlk4XPUdJbhJQZCI+X+b6qvjzKHCjzHbW6VIWqTRsk+U05Ep3DuHimMiH6aw3LswbjdEWFmBRwS8RQT09qypco9xFxGI8qkMd6vW5S8Fa7zIVvuNOMiTlGQkNFkLu9TkbUOqsH6nW633Ym70xTt6oriKhFLTKO0vxbd3mGtDvmQ4rmGIOsaC5Wt46Xt5OSTUHUREkoqfHT5RkO4fLXPmJ2W6WtG6PV7Q4KLZcRTdIEIkK6ZEI7tv3RD+Iag8Z8LjdrFw9u94tuqgSpLM0lHblYtokPKRCQ9o/hrPTB3JLD2yKqUd5ZTyS3qX5v03RF1dW2q0Z21VRBNjLcMRlEhLylLbt28aujjp/mVtsqmQZH03EraKCSCiiegSrWW4oihIRHjuIU+QyLlVkwHKsUZijcn+W2G+WVBUky0WKjRduXliSki7S3CXzVuzHKsPuVnG7HmTNSw+GJk5koJCSRJlIS7uIlVjLVUaq8gMeRq2ZTkd1nFow20tb3k3UG4N7w5JUfc6wpORHbIlEFBXIUhGMS4kUR2kNRt09qjDckuw2HH/FW22imKROLl8eSvcQiIkQj6pfTWGulOh7jPrlfnlyzZwo+VGPgU0CbNUFYlEVVd23jHSqaxXOLR0/yBTLen2OWe/JiMWiOVW9B2omuIylIUxJIhKUSGPGUoxq9iw4qJuSLZvxK+Y2Q/wBuHWv9R11irxrk1vRFJ+iSzbSQ1k4lqSGREJDyTLT5fmqWunT168T0tJNRNeQkSiYkPHdujIa43xX2huolpyBu/f3dmxdSXcrtytIqJoqklIRjt0v6sYx2qFIilKtItftZZNkmnaDtqK1wV3ayaojEe4STkQiXLult40toVdvtkj3K/cNksNjZ4nqOnr9m1RbCkKihDuESKMYiJEREXHuqxfqi6y6ws36F3Gw3J8qrqW28ICmu3QkQiRbiiRREokPd21XcXg+Zo5M6SHxihaoqLCS6iO3tEiikXyxp9+tlpxlZxccgeJ21qgmquuoUVFtvm7qKTBqtrBR5CtxDXvoDldqwl8kNxt96Js5FymLVkoT0SIo/DJKMYyIiER4iW6stb9Pc5v10tI4vZre3uFsIlxuV2QSFFHcSkXMiJVVTVjpDEoxV27pVsWF9bHmYWN4vblXzNuurpILCrpudKW1UojESJLS2iRRkUt1Ncga364Y+RWG5OlHzyUlLlcCEh9WqkMpce3zRIaq+zkfkOXIVOJu0Y0ofs/Txr9r32R+yvAHqz8IaGQ7vLTif9tDU3b6NQAMpDxryZba/K9UZQlFh/spUd1D5Ur00KnQglSZfZSQ/2UrT/wDCmWIeEdtF7aRxrw7qEh+1+j9kq8I7q9KO77agB4hOkkNKH7JV5T/6dESoMeNeIeJhRBGiRGUSroIEhkOyk6Z8qcRlX7U9SDbTPupMd/ppwSct1IoiAFEZDQyThTyMqHphwHlQkGsdtIp7H7KSSdEMsNdQv+6lCVEIR8tD04lUODhNQCoZKRKNDjEq9LcM66oB7lQ1B9VGjtl+mk1KkGu/1V7lTjTOVeju30NSWGaycqakMqlCTlTfw/fXSEaSNJJGpQm9N1ExjwpVahLyIkkRES7qDGW2pBRvIabk30+ygDGKg7vVStHtl+WjEMuykjuKu2INVmffuoMTHZUkPIgOgrIx4UViDXUjGVPBU9UaaxjsKiSiMzKhsKYUSkhLuryInLZSUyVEqImtGmf0kqSTUldspVKIqCPKodu4kNPE1A3USsATTd4A06RWkXKoVEt+yniK26nWOVJgfskQ04EgGo9FaUacCpHhTlawlloPhI6JL7aaoqbacDuGmiTxFEq9urwj5qJxoyCK/CLyd1KLlyoZbuNEAel9lKFSRUkR3USP210h4vzUki89KiJUqH9lcsdUHv4QpQjX5X6Mqlgj3KiCO2vcaVH+2g+QB+V+jSo7a8IhGjqQ/K/N1ftfpf01CCZf2UmX2V4hOvEO2pUgki3Uodw8a9H7KUI0LEEqDtpvGVPI/bQ9P/woA1YYqJ03URjUkonQ1EaQ0Y5ZCPjGlEpRTS/TQiTKlch/8z2vShWkVNyGNEEfLXVkY5UfJqSGvU3TkNF+wvVVhZLidsQoMqbkju4U85Srwp1GY4N0W5S31MMwiO6mYp1INdo0UQuZuIbTGNfv2CI0qvz/ADfbVwpia9xrxbaRUIFl9lJIqTKNJl/ZQ2O1Fan/AI0PUl/TXtxV4Rojii6/Y/bX5XqhD9Iq8JHSKWmNGQVP+2vf5vPXq8f+2uWIK/z+ekz/ALa9Xof2V0h7lSY/bSiKNeEpVCHhGVKjtr0ojSZ/2VCHiGq7kWaWHGXDdC8vBR8SUR7qnlFIjuqi9RsXZZdbdIDTF4gWo2L1eUvmpU1kW0Ycaq7VYsDPJLHckSVttybuBHyqSrE+ouVdQbLlTq0N8odN2avx2Omkh90X0y2lIapry0t1BTuiq+mmKe1YVNsfmqHuz4LbeCvN3yFZa3r29BVoo4ckoIkJKCqIy+ZAvqrE/ibz8a8jTXA0i5atxHz64Zu8IvEZveiL/wDOY/lSjVbsOZXR8T48Zz9Z8LFyTR2KbtUYrjyHdy+Yaqeae0FjltUG12E03l6XSImyam0RERkRF3CMRKud8RLN8Vt9yyBra1lrKuRJ3AYiUVR7olukMiH5SKt3BwMiWNpJuJQyMiOJqx8jqBTrNmqd6WtJXskxiJILeLcqbe7U2xGO3bulLtiVadYfamxDEcLcM8gu7q5XpiSoptU0lVl1ol3FEuMhl3VwyVns2NsbC8vit8avLhJRta0ST1BHzSjJJPj6vTVksccmv1pt2ID4NFBsRPVFhFQR7Zfd/FLdL4ncVai4a/EotkN8lLZ1M68P8oyBEL4GSXa3uR/a7O8ckwTcbi+4QHaSe5OOpu+H9VJK3tVres19mzNG4pvEv9M4rdkvDOZR01SU1yLVGPaUhHduqi9ZL5YVMoUwhJu+WZ2pBtb2izpciX1dMZFu/d7pR3emqz0/tdhzS8W+x2PErwLxykUU2d0FHRJL71fUVTKO3t21Yk8bJKqsrVAjzo4mZWWxdOnvTF7mw3JVBK0kNv8AjrokoSbREh7SIdQSU2y0xrXHHS3HMfsJYl1rvzFuzzFsSFvFPXUctXLZIiSXTQFEY6ep3FGMh7qym035foTeE8Ua5WspeiaDrptREWTVUlCKUiHVVU3Du2+XcO2jZlkGVXB83ya7Xn3so2ZKsWzgh26C5DqiIj90USU7ZERVYlikZa/ErpIvY0DGXljwXCbLjjUVnnuxiu2drCPhk1CVXFRUh1e6UR28o1Weo2bN8gbtWDpg6FrcCGLdEhJR4vIY6hbRltHy+qs7Ty5uso8e+6HwtQX++TaEpqFu5REoly21G3bIm9yfW242a7KN1myRCqmSESUIilEpcoiI1Vjgjgk4qWWkaWPkxuCfRXAFOjt8vI5G8s90ZttdK4a+u0dEXFtpkMokW1Ih3FIS9NZHhLXq1iOVWt1h+Rt27py7Fig8JzJsoWoIkJEQ7h3CRempAbxeb81b45keRpkigqkuLNRLRUefDIpcYxGKfLuUHy1pl+zzGblg9jwH3M4t7y1KoEgsoSSCKkkiFXTLUjISU9JRoZrNxb5EhanUz/qxnhXS4MX93u9nWzS0OdJ24tbZL3c8ZkkP3hEQuSXEuQxJL5alrajfssld12DpRFykSpLJtPhkUtQokRR3bi2yLtrP8Fw3ElLsP6wkjcnCRFppouY6iQ9xR3eb8NaQtkmP3iz37GrXooqEh4ZNZNsJC3IZERa5fFIuMt38VT2scS1UFpmdrFLUh4xS1qqkoikqSpaYipFIiKKoj+b5aq9wb+KcM2DC03LxhJkTlNQZSHkMRERiMfUVWS9Wtu1aj8IVLsq0El1m8RTTSH4aUSjq8k90vVHtKoNjen7F1dEnGTKMXDZePxBkm4IRlKKspbtoy/5atR19BMh623jErDj7qyPBF0+eJ/CGOoSash3eUYjL8VDzrqArkxLW5UVGqN1ikSaMZLJCpIRLb5vLVVJ1axRWMjIvqIaUzx97nWSW9laLaLW3k5FMVtUlE09siJRT5RIqcqibEpfr0littGw2lLxmRXBp4RBPT/1FJUYkr/vCEij80i7Zbl0R6Xtem+GuMmZA1fZUg2kTzVIvBkrxTH1bSIlB5DERKJbsbvGG2PF7koORqo3BNByJCTciQJ0lHjIeI8fV5avFrzQMucNbbY2C1tTiKS6y0i8O22yKXl0pcqc3HioK/wBJfifdTfaGZ291kN5RYs7e7XaJPnCGo5fJbSIR27okURKUZS7hKNd62OMhuRCPh1CbtVCt4uFlNMnGltJTQ47SEhHbHbyKVQuQZV1ds7FxfMZwa8DhNvQJsks3tpJtE9UhkWoQkMiIuUu4u4pUzfWPN8mtJZV1ONnjdrGS8REvEkJf1hcZcvURFxq5ir7FrKqlHLRsyNo2Zi7dJ8Lxq29P1sjv2RrOHlzXbEKLdyqmgjFSRNlBEhFWW2Q9o+qpTqQOR5J1Ox1grlFpsadvdoEhaXS8llFZaYqqaRfCTFIhEdchj+6EqxW154wxi2urdZri+TYtv23wZEKw6o7ki7SEpRlEhKoMeqw50oiF0cCsTMh0mIpCIkRclylKShdxcqq5EjZUjTTMWMWBcKFYIVOwH3XjD+n9jcZHaMoG+N7U58ETdvuW1yJTS1E5fCEtNTd6flqr2H2lsh6kXa4ZHZmDgWNviTnRlppylFMR5EoWmUR7o1hd06ftb43UZdPruioV3tCStyZkmRRXS01yUTEd20ZDtHzVGpqdSfZ/cKWF4wuFrTuaBOUtS3kmm8IZJx+KnuHl/wBFVHWPd5R9jQtTsfRbGer2PdRMdasrk/Wsd6SESKz3JiomSnaMVFR0lZDyEfNGovEbTj2sswsdmas7W+VVXJuzHTERXVJQo+XcoUfLXLLrqZeWNrt7q6NU7pru3ItFhcimSaAinESQGURGMhlu3fVTqw9ZnCl4a5a6sKLhZs5JVt4dchGO4dw93L/01WWGdOVRjSQ9SJ9rTpbi+C588YX5W+PGt1SVfMbgjpKeFX2kSUY/djIdokMdQY1l/SvrBdrHnlncJY+o+teNNGa7lmnuU0mxCuqvKO2RahFLburqDqBn2OdSsFK25HZlnl4VHUbLCmKabVcvhlEiWkKZJRLu3J1zu+xm6dM3w3e3WsXTi521W0XBRN2l4ZxItwiIkRKpkIjyiUiL013Vllj23BXg1lJDPMwPMOozrCMctqzzw1yVQtb6USUQJQiSJQi27UpDKIiKXLaIx2xbNMf6H4bbbHj7BN44uA6Ce4hUcbdzspDLkKZCJCO3S2juGslxlQuqiibfF7bcmN+cjoEzakX7QUSTKJFuEYkUt0fN5qef5Kcwxm8EwyPILg1eJbndpEvjpjIiEhIVCSIiGJenjVObEj1VY/ipaXJZeSmndYsizRTLHzrHlbXafeuNtnK/iCH4hS0yXkQ7lCS+AUhjpR5dsf0x6d5NnlnR8Q9bptUtpXBQtQRVSLdppjy2lEYxH1Vl9yT6kZYmVovzd9qWhcmyVwdJltSKUtxbiEYjEd3KjY/a+qDXJrbguG367M7e+IlyceJUT0xGOquoKRSEeO35R5Vpey8Zj4CyN+6ZceZ5ObPaPVV2fi3yOlMu6e4rheKo3azWMlLkxTiVybthUdlLb92IxIe6O0vVVfZ4TebXabbkKXUnJFL5b2hKPSau/EtHRblC+BEpcoj5ojtq65Dm3Tnpn0gedLUGq12J4hqO3T4pKPnm34qgyLuEdsuNc9Mesz3E8VfWFq3btRu6niXLVqIiXHiS+6PER2iPGs7G8JkfUOtoFoq/8Wg/yPk4/EL96Quj7OHV00XjVgi+8GJC9TFoSgokW4tRASkIxlJRMpD/AFZCVU3NswxJTHyxpV0pZ1HiokhIvHsnCAykgmuMVUh+J3DIRLiMqZ2X2oOpOOuE1WtybqNSUkTVYpbf95LV7aunUi29GeunS1TqNfv9F3pJckra8aiRO1nMtyRDt1UxlGJDLdtKvQSfR3tEtq1VMHH+r1yJduNbDXAckSxvHVMtVuSLy32jSQbPFBKQxEdo7SjuIdpCJFyq4M8qu3XTBciYM7a6FRBVm7bOHCGontkJCW7SEY90txFERp90VwvFcyxtrihYu4xnMl0vFk+YuRFRbSkItvKPwiEfVESIttMcVWyjprcMg6c3S/Y/7tutyK5E3TXi7YrlyFROO6I7SEeJDt2lXkcrx0GOzNHyY9rDmNNoqtxM9yS0hjdjIHDUvFEnuWFoSYy5SESlGpTpT1geI29uKt8ko1LTXFRXuHu+qtIvnSbqI80cg6eZzab5Y7gmReFWbE3cqOREiJDQV4yjylu8soyyPqM4vOP239YM/wCl7huprjbxUWQctHakREdshiQjtESIt0YjxKuwyaVqygyLy4sdjYXndryyzk8/ZXSZJ+GuTFYhUTWSL5tpCXlKs+z7pc6wXHXSlitZ3jCFHIu2i3vLTd2VQlfuRULcKciiJCUolurnbpHeL3cL4jcunmUPrPGQk3uy6AoPIxImwyIdUuJfT9JdX9Ourd2+y5OcSy1gz03bRsvEhFRFw2koTlctwjHTJKJDIYiRVQy41hauvUsx20W6GCX7xHVxO04VhudI2O6WNJd3cLLcBXFNEkBERVUUGXHjuGXxC21OE8w2w4mjhp3azjb3wiL1rjaDn4g7SV+JoiJCpxlKUZcarthzy/Nb4+a3F/4UhXVSJqiX3ZS3CRS3be7urVMHt9jyh43a3yw2t5ZSKTkXDaREMS/CMoj9Va+PNj+Ljs3UqzRzZLfbKTcus3SBun7pu+Kk8apEJeHWtaC6chGMokRbo7ZFWUrYj0iJ9csjYWlrdrPdSFdi111EFLeRbiQLQUiSfl7o1uXVjH/Z16W9QrtfLljlvdOnK4k2tooSbJlppkQpNvui3EMiISESLcQ1mfUjrJkfUq3kqri6dlseOIE5QGRLluVTTIiHbEREuMfqr1+G2FKscn5HkfJvm7ciqSGDselF8IbRcem9hkJKqSJomKihEIiKci+opERFu/FbOsnsav7baRyHp2yFwQoCo7sopJiSm3d4ZRIRIv8Adl/y1ivSW8NcuyRuvdDJqp8fwgp/cJiMRjLuIpERR8tdgWnq8zsN2t7VW8qOHVzUSaeHiSiaertkRSIpfm9JV2fO1xZrQrZfxMHGgeeLbmkZW/I+drxvYbT8LwDjxAkUhcOYkJcS2pCJD9VRy+Q3C3CKrJfw4iO3T21137X3QnGs2xO+deMUatbbdLUrK6FrxQuSAkKZEJdyglEZD94Uh3FXFrPDRuSiKQX5wJORlpqFLd5a9Thec8QsVtI1VmMyXw/l5m/WZmVSaBTptdGiOT3RBvbXiCmm7t4r/DcF5k0h3CP5fl21PWXq5dLwi1swXF4Vvt7kgTU1FVBb6o7k0xIiER7do9vmrO7hgdpK1iu4fkThctMUeJS+ry1MdP8AHbDiqjhrecgbpt7gnqqrRJQW8YxKI7u4h+UqpY8OC+esnFlNbIyPIJ46ReV1JpG4Pbtk3iLoSbcUhigmPERHiNP7k6YJOfBAcnDuKahD2p91Qt2uSTy5N0LN9gvEh3ETVMpKCJertqh5v9mWKXlO4tWqjdH7tNPuIu6VezyfKwYsdUPnGN4fJ8pPuvx4mwLXdB59q1rBIVNXlIdsfL6qjrthOLuE7LYbHltwuV4cqKjcLSjb1RK3iW5JJt5lFNoyES+nugunCWW337Wbq24vcHjtRcoLKJim0IkhkUleIxrfcR6Z2hm4TVSerM7pcGJe8HSiumosSqAiql5RLcpIuQjHdurzPm8iLNrU9j9L42T4SOSP+SsJwPqE66d5QmfTy8s8ydO7X/7xN9LwzRuWnFJBR2uoSRCgRKxiKYlHuIijfuqWVNyxNj1BxzHnFnuF80BXTjJAR0iIVZS+EpuIdo/mrn29dK2EkXuOXRS2kkpJisoP3cdw7h3DtiXd6atFnyDqDgdtTbg1Y3K0qpqu72iUSFQpbiTTKMpD2j/V14LM8OuRJuMp9CwvLLBHtoxB3y5PLszFhclU3ifFNTXVEY+XltH07eVVO7W8ba3TcWu6E3USGReDV3DIoxLzbREtu3dW7XbGcKyTA7g96c2NF1crmukQkPxCR2qESQy3JCUYx9Q9o1k946O5DY3jprlThjjKyDRJ8Te6PhGSRcSkkJCPbtIh5DVV8L29VNBcvd5D7pSN+zJi8a2TKCcXpByIja/EkyImxDHxKY/9pIZF8MSEhiJRV3CN09oomZY/a7ckvJS3rpILpkJaiPwlPvNu1QiGRJchluiW2sbUxFvehTxxne7KzfIPSVXug3YVE1EiERFISSltEhUIoy5emtd9ofFcrxLFLCzzLKrDfVri012Ty0u1HKZNhlGSiiYqlyKMpbdvbGrGOkOjLXsJmkkZeRz1dk1VmKKu2SRDL6v/AE0NNTjqmMfLTqSTi2icpfFEhoZJ6hCO0hq8qlFmJJNQFNiDghL5amH3ujw7X3czFuoKUV9RcVCJXu7RiPp3VW0UyTIiICIe2nSKh6iKRbt3EqYsYLMWS2461uTNZw3eN/EJCSiiajlNASjHaOqQyL0jUSTNgSYum4LJkW4uO78o1GrLAoRCYJ8u3bThFZw6IUtUdMd0acokSWk1KYGJDLaVSjFZr7lujh0JajlNJo2292uJEP4RH/oqj3CiSKw+CSUEhirEu0hoKhOHAkg3SUUT5elP1FQ2owxVZlBpiTMdIo7e6jC4QEVFTKJfLyoajdVNPxGrIhGmLpN+iSYKpFuorHKj4lhcFsHcIyLtGks1lbgiNtj8QZEgUu7y/V/FUxa+m+ZPrS3uNtQRW8YkSiSPiU9RRL0jKUqNfOlfVK0k1Vf4BerSi5S1UFrgyVbC4HlISVjLkP4qFpDu22pUXn3IlujyKXbTVG5FraspRKrBjuItXF+bhnOS2+02MSLxrpN6mRJ7SIRGMokRDEdv8NXjqF056VY2Nr/V9/kjdRdiLt2Tq3rqCoKqpCkSYkKe3cI+opRpDZcSNRhnt2ZeJS7K4VJZNXiJcSrWGt2e+727JgwWeOlRiIpiREp8ojuKoOw9NQWK0nawuF8cXhUU2zVuu2FYdv7xMSUJLyxLdLtrduj+aK9NbtaQQszVxJ2S/wAZRQh1y+Gl8ceQyiX3W3u41UyM6NVspYhxZDXPY3dBdMJyZINqyV3SEk+4fgd31SH6aq/t+N1W+L4ffNLc2dvmhD/vUkC//AU1xPqJnmN3rJsjQYY/ZVL05K4XAbTb1XsiJVQUh1CUERkUhl5pSiW2o/PmeVdYMbJr1O6kqJ3JBdX3XZWdoIWSbnQ+9UU1CiW4hkRRGXzVhrJ/pG4aTRNt1Ib2FHzN9mqbpa/NW6wi7aKW8h+I4QJtqDEiLzD6vu66DsNtaour1hCqQkVldqrtJbf2FdUiS/CrqJ/KI+auS8V6Pten+RE4V6g3BN4TZJdkpaUhHdGS4koJKS26iYkn+XjXQ16eWvqFbUwSzIcfTQYl7yeMXqQ3YkPiSSEtwjrimI/h7qp+Qj9xPx6ljFbaXkce5lh+YdXOqWbOsDtvvBMbs+cp/FERUQSX0yISKMu2tp9jewfqB1Ttv2ZkbqyuHbR3oC8Tgm6HRKQyLb6uQxjWXZJ7UWAdJb04t3TfGfeixNvCE6dOfhilx09oiKsR7o8t3aJVV33tcXm4Nb84Z2ux4+6uYquWzxMV1PCqkIy0Bip8coiIltGQjxjWvFi5GQu2y1UoyzQx8rcjqLMOs3TToy1v2M5HeVii+clZmtvS8S5cWx4WoJCUtIdPXcp7iHamMZSqh9N+tzrqBk1+dYVmjpqiq5c3QrLcHJKKC2JUi02zYk1EFSESEYyHzbREiHiW4ZQNyLXfrqPFnPxF1lFSUcrF5iIu6pzB2cUXGR6UlHJeBbIiMhHjIil9NX4fARr8uRVbyjN8T6AXjqZgfTG6MWbqzY+Li4WZV3cFLe2EiYrxKMtCKSq6hCnEREeX3mluLI2/Ua75xkC12eabdHw2kSaLZBNR0PcK64iJFuERiXGXdyrG0xSatxBU1nDxdXVVJQiIiVrZujOC3nJEVLyha1vdu5su8JAtBEuRSUjEeI7ZUzI8fDjQ/qMx8lpGOisT6eiVndXuw5o4xVYU1yG3pqudN0Q/dCUVBVIS+LxVHcQ7S7r9bW/QrMrRbMhf2i1WV9dUxX+1NRPw1xFyPxCiqMVS27uW7urK2+bZGnfnCGFYhcsg93xHUUVQbMFIiJCOuuQ6vL92JU1ddesAsdvbsL3jzhneNouWLpBRRO37oqimuKfxxjuHaMo7o1iNg+ZuvtcRnsdyvK+Mx+ORkqpGvMXtbq8J2vH7knkFr8MPhnVpdppuXS5SJdyqovqCKacRT4kShEO0RGRYL1WsPUPpXcmdrZ3Fj7tu6BFb1iLUU2lJWSZRiQyGRRiUtpVdrtmje5ZE+HCscY3wX1y8aqS1yJktcCIZFFsqn8ItUZFpq7pFt3RTyvrRdr4+vVlVulhu1tUUUXbadwQ9IkPx9wkW3du+kRr3vhvDPizRtlw1PHea8/BkYsmmBOrN/SUosUyG4uFCUdifcoQmO4vxSoWYYLn2BtU765sj1zaYpkVxTQLSRIu0lR2j+KtJw1o0TuLe13a5s266oiqn9uqO1Iu6XEq7HttjHF+mbe22HLUW9yFJVyTxRNJy2cCUiEST7hLaMiltGvc+T8rFgIqxdj5N4ts7yOW11+2vb/r/AOw+dWN5/c787t7Lx6izpD4TFRRUtQd0hES80i2yqdumbXZqxRvOCjbbKMvE3lRNsJERdq6YxKKZbZCI7SKQxEojSOqmTWR5nKlztNmtaegukXjLOPhkXyox1S0twjFSQjpiI7e7lVlO02HFW6LuyZktdnTqL0kfB/doKyKSgjtQ7fhkRSkXbyz9cvH8uns5V/zf7GPYQYeR4hv4hj68vxb/ABU6Q6E3LFMd6cp5g10314eJvGyjhTc5dKk7Ih1C5bhEZf7iqP7QF+vzjESIZFcF3KUSTHcmPlHyj8tZra1HS3+lMcvLxm42iqKaojp+WUuSfl8vHyytVta5bkBaF06himokTaSKIpOVCQVcpoEUiEYlJdPiJcvTXlMxZMOT2sinuMKRfIRLlIxB9Oekea5U3K+ZHe7h7tQIS8OLlUSdFy0hL+Iu35qY9WvcdpzRwws2sN2G3tvFpqKrkRSSlKSpEX3RD3eauprkTW229qhaWqabNJPwyBDEtMePLzeasP6jYilevaMtIjJEtNn4su1RBBASVH5tJIqr5GOu3xUtY+QyNyOnOkfQa25th96Sbq2tnbffKo+500BIVEkGyfhkuWl6iIhJUSULcKgyqu9Ncif2m6XzofdgFF5ZXLxyy8UmS6ajElRkkmRFLauREPKQl6d1D9nHJupGIrXDKLd4hRwg7VdkzdFqNoqkUuXEi2lIfKNOOp3VTHr11ARzq1sG9hvWOKpKqsVF023im0oriJK6YqySUIRjIvw15ebDmiZm/I34cxZVVdS7dUOmuOZdja1jftdMSEiQUGMkS7SGuGbPiN3xW/XS13F+oTqxkqvoqfERiKoppFEuQ6iiZeoR8vLtDIOuHSe6Ny919RrSoXlWX0S/+iiNZLklhtt6UfZWqYpt7raHlrFxx1FRJNRsqMuQ6qaYy4xKu46S7bWUCatvUwFqnkF0vCjCwv3zi/XUvCaybkvEuFVdsSLkUuNbN7OeFvejPWS3/wCUZkpabhb3YprjcBFMWau4SVJSURHSJT0/ESLy1IdGcyt1l6pWF04w/HbO6L3YVwWWbJEKLxJAUxiRDFAiLTUL1KFIiiMe+mLjpl1Iyi6YrnNrxm9ZALJt7yJnFRNRUVFFEEE1OREmIkW2PKJUeSu1+igRSXW5zT1OvnSiz9Ssf6yY51Bx+6XBBs2t7uytyF6V0QQGJKaiBKRIkiJP4giPEZbSlrmAXFg39mTIHz/KFHWOhcBStKxf6w1ZoOxTQUUl/VppARD/AHZEJbhKvnX1oxV10x6gX60JP3T5vYbg5t9tjERTSSckO781b17P/tNYpZ+jr7DcyyO5Ii+XEl2bWzJudRLTTEkhLUER3CXIeIju3EI0WxW3FmLOk9U2ywKZNfOqWQY/kZ5hbbSxt5ObumNhFRMViSkQ6CastVcSGIkukMikJR7to6d9RklOoCeW9PLW3uSbxXQyZ43aaGoqOonJQSiIlqlItPaRKdxVhNwU6GWvALK/6ZZfcrhcSvbm3tk3iYprosRT1E9QRIhHcUhIRGREvt7R3T2WmNkc4n9uJWkLe1uyKpXSKxIKKLKpKyFWJJyFKRJp7SLu41nZLbWllU5Gs08m9b48lMZ6gY3mXTvrpkF3s10wVjj53LVbY2o5UaayCu5L9ztEvvNxaQl6R26M+6X4RmlnZ5y6G6WsV3JIXD3TdE4kqltVUEnKZIEO6OoMRKPaUqyPr8TW29SE7u4YSst6EXdvJES11BVIpJ/MgQkgQ9sRrJ+rGL3nNFrS4xK6Omqyv+i0G4r6YtxGShEPHST+8UVL1EXdWtDmSa1Ur5EMbGtXL34xuS2W9JbznGQY+zUJK2oix13aI6YjKTYRSEiLxPGJaWluKRRiUR6pXgfFXTI75YXREJJ29whtW+ZfxIlIYjISEdxR7SKsxxfGfaCxu8PMcxnrMVvarkT5dFG5LtvEKyiXwEuRREt3Hbyq5Mb91Swu7C/vOYLZgmvFJ8zeICmLgR8qm4tQe1Tl27h21baSRPxCjhV+peMPw26Yzh+RBfsXZs7telWaTbICXFf3agPw9LTkUlFCU7pCIlItydQd6eZp+qt2t2A5K3vXjEHjR3bb5a9N61HSiWm5bfAXIh1BFQoiXaJFXket1+JQmtr6IunEu33yIkX0ihuqzW3qZmGSOmePZb0bxe02vTFJMr1+1iiXElRT+HHbt2x9UqSuR+SlhsdtOpzr07uQ3K4PrCWC3pZ0KqSadtaxdrkvxIUx2kW4eNXC/PMSsIqYRmoXDGXC7tC4Fb7pbV2jkS0iEd3GJCW6Uvu+3dV86xWlrfsdyJvjWL4/cMmv0dV8iLESZ6Su0iiRElJBMtw9yhSlWd4G66tW24NcKf8AU5SxunP7STVje1UEGqCSSnxCQSR0olER5S/ERDqQxwzcVaplyPIn6lo6dtemLW8LZkhabPfiYlGTgk3clyGUu6RCI8e2Uo8akrfgeG9QMqJ1cRfOrgg0Qd3QWaqn+kHm0S1FyLbqKluGJd3GNWDCemtmwvG1rXk2jdnni11Uxako2aKCvGQyEkyL7seQxKrsjlCTG3jZmWKCmxEY+HYpCnH5RS/63UxftcWBsztxJq5Xh/ZbamIOmdrKMRbt4/DH/eEO36RrM7w4cZEzdHMfB6pSuFwSHRIu6Mvil9JDTe7Zp08a3gTvirqMRFC1pttyysv36gqapD5R2+oqpt8zbJcsyRvY8PxS7XIlRKJJiMkUvMKaXFMfpEaLcuCsdAlyvltxW36tmvlyREdouiXXRTl3RTHkPp/FWodP+ol8zDHSZXw1iuFoVSL9nIU/ECqJaRbeJfDLaPzd1Y7kXSPrFrCCXT504Uc/9scO0yER+YVNv4hq1Y/cLR0pbtVbj4Va5aEru8bqkoIxEoiJEUdso8eUt3dTq05ML/pPo4VflfhFX7XyI9+fko17kNKj/bXto1CCY/lpJco9tKIgrxCJVCCYf20rTlX7X6NQgrT/APGlR81ekA16MqgImMq9H7aV316H9lQ4eFOvQ/sr3fSh+2VGDYTHbs5Uoh20YdtJ5DRVBsBFMxKiR/tpRDX5XSWPyMaSRRpUpUjuqBH6X9FJpQ8vNSo/20RAf6d3GhyOVGjIaSQ1CDcpeqlFxnRFBoJCcahBJF5aSW7fxpQ/bGvfV9tQM9H7aGQ0qX9lftBY6x6vzZGk/LXhKVFY5U/a/YyEa9p+elfZ/QNSwDKBIdte0dtOtn9tJjKukqNSGm6iI1IRGgqD6KhCPFGgrN9tSBf0UNREi+qlBEKsn2QoOjt31LLNzKXppqsjGgDGP6PXStM4w7qILcy317TPjXLHWGKiO6Z8hoZRLzVIaceY0kkYlxqWBqMxKI0FYpbo06WR+weAUFPdKdFYlBSKhiI7qfJuIkPmpqmIiXOiCQUViVJZFaQ08TUCQ7xquioqPfT5usRbTqbgO2WJuoJVIJkIj5qh2qm2dOk1jUqwsgtoyUTIC204EqjUyp4iURpyyWK7KPBKvan/AI0kSrw/JVhRJ4txUqIjSZbqUQ7ZhTLEEkO3y0kZczKiCiRUrw//AI0IAnU/8aUO4dlK0dtEEYjQ2O+o3kY0QSonLspI1w4ftfkv7KVGVeEaMgmX9lftfhCA16O6oQ/aV20mv0f6ahD0ftpVfn6fsr9qWIJj20QU6TD+yiSiMaMBmPaca9p14q8VQ5+oMh20nSo9JoGU7YaKJ7qbkPoqQh/ZTdZMBpLKOWQjVk6Un5aMsn56blt41V6FpeQv9IltGv37B/z0FMqcDRaNYLX9AwjRPsGVCH7fsLaNHTTpyldhIjTlL7f0FGvz7B+z/bSk9v8ATThDa+o6H7ZUkipIltrxfbKn2EVPEVJl/ZX7X7H7agQMpUr+n+yv2liNQlhFepfGkl/TUAEy/sr9r9j9tKh/ZRkExlShGvUQRqHNRMfsr0fsqrZZ1JxzDL5Z7DeTXTWvRKiioKfw04x5F2yltqzJqgoIqgQkJd1QnqL41+1HNcgsz186trW4tVnDQhFdMVRIkyIZRIflrmDqN7feEY/fitOF24b4xQSkvdCX0EBVlGIyGRDx+IO2nRwu/UBmOq1lm7cRJdVNORRGRRkVRmRZNYcRYjcshu7Vi1JUUhUcLimMi7ZFXze6je1xlvUS+Iv1bkio1tBeJaM7GWuLUoxJco8iiRDu2xLjuKonPOqF+60M7Szb5DkGaDamwrkzRaEOiO4SJQUBGJboy5R7t1Wo8JmarC907izb2u+iOFrIslctRuTpdQktO3xXiXlIh2jWT3z27FWP7YwxJm6ayViIuVBXFIeO3T5fLtri/NG9ptN8Z/q01/0XcBF9bxU3LaBEXwtQpEJJkmQkXpq/dRLbhFvseM9Q3FrRRdE2bJqkiJFqaqEtwjyiW7jRNhqtVOLL+R0dbfbaveRWNNww6eLNXT5sqo2UcK6aIl+6LcPxR7iiPGsvzLqpmFtx1PqC9zR0tlDFIULWKiumJOVSGQ6AxSIYjLcJbRrFSvQYfaxyMHCizd4gSiGoUSRSV3CIpl9PGs5cZZdMmuiaqr90ooBfu0y00RjLcXEatLgrUH3HI0yx9Tupb5NPHF7u3Y2lKSgi8cpCmnqkREUiLkRFIRlHdUG66jXu9CNhb2ti+eEIpiomqSwir5oyIdT+btqccYfaLLZy/W3qMi+RIRXVYpthTQEeQiSspR/DLzbqhcPedMkbHfL3jl3i8t75BUdQhTJ4KQyKI7e4u0e0dpUWPiY6NaoWRkZFa2GaLjOXGQW9vecGk61/DJOlGxC5KW0hEYjyEox4+atMcOCxWwkyf4a6uiLEi987lEE24qq+oR1RIpDISjtLdUb0v6jNbpnl2VvyrVPXTEbessRbSEpbSLuISLcVblerowb29w9dPG6aZNtJUnBCQiPqltjup2S3KrFODVlWynI/uvHmr65ZUzuWTXIkkIpNyQkKY6gxbCSsv4e0iq+dMU79jNpTe3QPDvnLtVQm4lJNMY6cSIR2ly29tUnqBjtra5YtiuKN2pE5X2o6EnIqkIkItilFUd3dx3VrnS11gqLhu66gtb8oxFiIk1bxFdR5yVJcpCSQiRcU/wD1TJkWKMKFGlkMTz7ImrPKhyG7yuQuXJIOfAkQyXEeSerLaI7fppndL01TuTd7itxuDd8gqKqGonpkiXmHdXYiKnssNVJsOkT5Qv6wmwl83JcqGoXszKLE4/yQLEoX/wCqEP8A+ZVWPzcMXFlZhk3jpG6nNqeKv7xcLhnWSim+buSLULdJNX90KnERIhEi+mjWOz3zIFkyxJUWojFIicLlHV2kXaXGQjLb6a6U1vZzWbqNz6VOhTVjJPwKQiXzfGpIj7Nwjs6QCXlkyQL+JSkyeYV/iw6PxzIYD1KsOedOb1a3StxRatbu0VST8KqotxIRV+9iQ8ky3dpRlVBujjKHWROkgV96XhyXu8VB+IShfdiI924REfNGuwlrh7PrqLcuk6i27aTi3oR/+6UnqB07wOz4S4zXF8SZ4+sxt6F9bXBFkmS6OlprjH8ol9VJi8lCtVYa+HJWynIajNL34SV8SK1uGaSqC/h1CUU10pSLkW6Q9sajbp70fN1rjZrussLHSEVFtP8AeyinGO5TaRd20So1+eL3C5XK7uGSJKOVJKqSj8UvvYx8xS29tNbe693p+PIG7PSiKWoIiI/MRVsLHf8AUoblFB2W4KvL81YeKUbkIiq+KMd0uO2O2PKMeVdlOvZv6dqW0mTBV9b/ABI6pLNV4lIilIdpf9d1cU3y/K29uL1K1+KRSkp4hEYkIlyHyx7q3Dpj7ZnTyz4HY8evx3L3hb2wtFNNAi1Pi/yjGmMigtIxKZp7N+UW944u+AX55cnUdAiWXS1O3kJJpiPLtIqytTpn1LumSLWu+WlHxDZIddwsoIpiXHaQ7SlGtCzb2lH92WTb4au6bi8GSCLdDUdqD6o8fxbaqNwW6zvGbV+1VY2dqqoIr6i5E7W80dsaGtuMag2+TMSFp6Y2vH0VnWRla3AiMtNRIiES/EIl3chKovIsswhra/deL3xEXkRSFi3KKBK+n1FTpxipXi8NbXdjWLxhEP7Qnrx/NUGPTHD7fdHHiH9vb+GUIfgoES5EPcIyiP1UTY+1yZiRybrVVSzIsQbvrfaLCqPvpWKarxRQYkIiRKkMuI7a0pG5dLfZ1teL3nNdbqFkWXiNwd2vV0G1tY7ZEoJffqaoxHUiJaavbEizHD3WAMcgcScLN3xNtAVnygkS0i3CMdo8fNLdQeqg2PMGbNxa72ncnVlQIdQmxCoSQyLSIo7ojKNRmZV4jlXlWRT6ZWPLsPzzEWb1u6RuVjurbUYqF92SEYkgQ9sYxIe0hr56+1V0lyvp/lSL9n4q+Y/elxGzOHShKe73Jf8AZiItvykXIflKpbon7S1o6Q9K7wwvbJxcP25J3aERViIqqiQqiRchH4AlER5EXzVQ79146sdbP2V09cOmKqklbPoaDJEhLbER3Kl80iGMqKKfjWUGaOrcTGXFr8O3eNbo1UY3ZmWugmQ7lhEoqjLuiQyj81WDB8RxzNHjxe224WdwYl4tQiUiimzj8VdTyiPcX5ZRp9fMDvNnUbuMwSUZkQk5YtxSFAtokRF5uI+miOs8Z4v0vcY5h9o8KtlVwEbo85ajNsIloS9SqgkXyjRcX6lezIWrPuqnTtxeLfecFw1uzK2NPBNnni1yG5CIxFzoLkXhh2lFPd5ijWe5d1GyHqM+ar5NdlnAs09Bsn+7THzfMUR3emqKzuirzTbqmKbWJaQx7u6iKLaOxIYl5u6rWLjxpy+RXyMhm4mlWW7N2LX47oSHiI6saJac8tuFui/WBJRxbV1PhLN92j6SGsrJwrH9oX2iNPkeo2V+5f1IYKt3lrJUi8O4aJqJiRcikQlGnTc1qLVvkdVYnlmG5gTcbNkbFRRchFJNQtMvzVsWSYrj90xtPF7ja03jNIdolt3f1nzV897Hj795dGNutcVHi6goJpo8ZFXV1ny65YTbU7CN+fXgkB0lSdEJDIfKUZR+aVeV8nhSaOtWNrx8q1YZtb5iXQvqIibPqNdmLxdoLZdqnaxdqCkuUVdRclE47YlIRIvTTXOMse28vcP61PMiWtDJdoN2dKCTkdVclFUxUjIhlLcRFKXKO2lI5A/ya8Oj8U1to6ZPXzhOKeigJCJKkQjIi+ImIjuIiIatFw6A3nJrtdMjsOG3Z5bV7SVwaPFEiJQlZbRFCMiIhl2/4quQ4cksaswMmVGklTL8Z6kZG6YiwcPyL3eUSTUGW0tw1oHT/qBd2ZXpu3SFZRW3kuJJjIk9IvKPId1XDpr7M+P9RG751m95dMXTNAmlrtpIC2ckkhtFRdMk5RIo+qIlu4jWQ4fZX+B3R5e73dLezTbErb/Dor6i6hSEiJMRHjt5SrWj8BHmR66LJy/Ey8rzbYUisy8fk34lPWb51erk6vN2yG3vCciqqOm+HUUiJFER5S21JdEcZsPV7PG+OXy4vGNpIh8c+HconIopCIkW4iL8si3RrWMT62ZNY3yYWvFLTfLOkpJVNNASct/lU0xiW7yxrcLTiPRjqZabouwxlS3uLukk2uhW9VVg/T0twiomO0Y+UhiXLcNX8mbyHh8JlRat/aZ0MHivOZayO1v8xnN59iu0XZmsr0PzVR84QGQ229NtBR1y3JqCI7ZCQ7k/qrGendhu6fvRLMidNVrDcFbehbfE/DbkPxCVKPcRKbY8olXZOAMrL7Pr9kldOrd2ulhVTclbbLdGhLvU0kEtSLbSEi2lHjFLdxlVL6aeyld+uGZ3rqlfn1yxvG747JyTdGIqOk+0UxIY7e5X1RGW6PjYvO+Tyl2Mh7L+R6f+CeOwpN6GOpRsV6hJYW1fZvdzTbt7eWrqDyiO6PlIi/mq+ey/llm6qFcsyumJN1rxdXKr4nii5LEihKKSRavl21Wb30PYdI8iLFc5xK15ImqOu2cOFCLUQkUSESkIl5hjWjl0Qu1s6RuuoHQrH1sJvjZQhd2sVtRC7M/hy2/uyHkJbTKMapZWErRtJG3M0YcjS1WXibCzUStrgXjhUVnCcVExHtjWR5k6HLMK942u/XK+Y7kOUO0GjN49JRkn4bXERS0kVFyElRkMdvwxLyiXMPVrNutOBrKWvPkFngtnIiTVuuIj/wATaREJSj+WpbovmWTWm7J5DlF7uwt93hrbbbh4YWpEoKkuWluIYlt4kXdGsfHwMmL7zMXJmik+2pC5lmTrDcgtqo44siz0Cc3S1lubN3OqRKpICW6IjH1be2rgx9rDNVkbaeMhYbtpJimmxuDTUKQoJil4YuUh+bkoW0qs/WP2Vrvc8MtnWNDIHGVuMqPXvSzgR/YiXL4GlISLTEYpRItv1bRYL07sfTu2igyapi4IZLrfvC80i8tazLCyrJJ2KkTSa/bXqWrE8P6aXIhtA9N2NjavEhFRws5JzdGqso65ORLcRKkMh4iMfVWs9O8dc4ooWIXFq4RdtkiQJ0RCmoQiXLaUSTU2kJD5VRLjWNPL04st8WtbdgTh82X8MujuiXp28u0pceJU39pJvfsu6UYxmVrevMbuiF0LF3qwqaijhsqJRju8yemXzFWLnt7pljVjQh+1yKvnDW0Xvq7ll31U1HFwuy4tliXFQnCAlESGJFFOI7Y9oyqt+2N096jdNekdryDF8jIsfygittybtWwiRDtXSFQpFyJMto7fh8ilWidJ+mPSW1M7XbbJk10UzK4fAX8UkKiDhcu3zD80iqwe0J1HSH2bBxVndxZ3D3kxWbLKRKUVdWIy8sZfTHujWjhTytNHGrWqVMuNFhbXU4F6W5tkbVH9iujhqKXwl1kx3JiXLcXH5q2zC2bjJnRGwfrOHypCQuHjteJF824ip90rxnOnmUM75a7Na3jXI2zm23RO3kWm+EhU2qJjuHUES/iGJV0FifTuw9N+rlnzLF37F1jKSZFcLas+FRa0q+GL4BdxbiGPIhLlXsPe7EjQyLyPFZXjln09xC3EtnVhq8s/ss37Gn7dFbQxkkGyKacY7RjyIpRLj/y186cZbt3F2Zi6MlE4kqQiUeKRcSrpL2uPa2u45Q3xXDccWWtZJKiSzgf9YXISTHb2iIkRRKJFtKsQwq1Mbcai7wEXzokCQFHkgnL+Ivy0fiPD5HknZVF5vmcbwONuTn5ZVksgvTWzP8eF84XS0kNRJSSgj5tDcReqr0n0Fa5A1F6HTZ5byPaJOrh4YVPl11BL8tT9lvZpaf2LvFGjER3Jt/hpjtiO0dtS1xuNsFomTVuomsSO81FpahdqianEhLbt8w8q+h4/0esNdyQ+WZ3/ACoyOze2g/3tSEx3p3ZOnrVQm7+0+MV2k1FcnO3ukQx/iKlJ4FjmTCpbchNxpvlRT/YRFoKKHlGQqF+anOOoncLgSDdooqtyJPSkUe7bU8m/a2UQvP2im6SQLTUEZSREoxKPzSGvRReEw4IqstmPA+S+tPKZWR9ltv8ApU0O+dB7B0exF9kNrG7Om9utqrtomS5Emz0ox0xGIiRS3EUu7uKVc83DqN4y/KOLiwUbrCRCgxTT0009UtxF6S2/T5q7O6Z9UsfyXCCxq5Pk1tUiJNMlPhrJDEiQ5cu6NZf1e9k9k4t7V1j10t+N3S3pfszFRyTlAkCIlNKXL95LbIa+ceVZsLL+8tVPtv0nNH5fx1kkZm/FjJVskdPrS8buhFTxJCuTjuEpCW38Mabp3hgoomd2YCWh8QZDIeJdpcS3cq0C3+yr1QbsVDuV5xt1b0B1yK23BVaXqiSAx/NVwtvstpXq5ElfOpNraqEIl4VmgSxElu2iSpDKIiW4RKq/u8Z+shsezyUboYC4fA3uTfVuzizseS7pmhqKR+HxGW6IkXd21eOrnSF7idruCpOiulpHV8X4r79Ee4iLuHbu4lWnXjoz7OeJk4b5Nlt4yBa1ICo5Ypu1XMRHzIMU9XuGW7u7ZVA5B7SWX3RR4GEdDnjxmurp2u4XJyQqLeZQkIyjtLbL5i7arZGRjOvI08eHJi6nFObYirjKiOb446aoikrpKotVYkj5VS80u6NTi2VDkXT9FdI5LE7i5LSiRKin6R3chEa6SfdTLdmybjEsr6HLNbW8VSQd+7XaSahDL4pCJfvPLGPLdKq3mGG4axdYuWOYv4XHSFyK9jcPfEuWu4k2yqkYiOpISKJFuGs3cgRuxp1mfspznZ01StJJGHApS+ajKOPDl4fSkW2ugsf6R2TMrgNtf20rKsquIpJtUNFBFAkxL4+rEpRUTIS7vVxqp3jpmzY3S02YWendHwoLuSIdQUUlUk9vKJRLVKW75aBc6G1Qmw5Oxm9vx/ML8xWe2awuHDVIiT1NoiJeXdyKodqjd9YkPdbhZx5YltrpK34mvZbSThC+EVjt71suuTFt8NFsW5ykShCRJFKI6kojx7hq2Ybi/TbPrXdnTBhkybdmuqKtwbuRcoJiRSER0t21Iv8A6HSpPKrF8Qo/Hs3yOZcX6a5berxb7M4YEzK4OUm2s8HTFHVIR1Cl2jKXy11Uz9iHHMqxGx3vpH1QWuQ3VzpOVLogSaGgMhJVMUhKW4du7uHdW7Yn0v6GYPY0SCzWW+eOSFUX10aIOScSGMkxIYiJD5eXdVguWbM7e3U90M3RFGIxKKYj5R8v4aVPnS68ohkeOvVjL8X9hXp5jIpq5XeblkCyHJFP9kbKfNGSv/0WtQ/yc4KOIvMGa45b7PZbmIpLizbJJkUSEhLzEQluEilUCOfZA+Ju3Sei1IU4iLcSUcl8xcqCnZ7vcH3iHSr6PKREUiHy0hY8uVdyQbaBGqpkfVj2T3Vy6mJpYHa7e+YvEkicvLltJr2lKKiYql8o8YyrL+tnRbI+g9yZtcidW8WtzJX3eVlsTYhcCIjyXcyKW4dsS9O2u6mKa43BO7uEvDrOR0tEuIj8vbUz1b6Q27rl08HGnpoIvGKgu2DhRLUFNcRIdwl2lKtG0iRryKzVZuRwR096iXzpfhbG7Ybj90WuTm4ERPrtbYtky46ZKCI6u7U+HJMd0uI1fMZ6gdRMkwF5h90yX3pq3BsvcFllGzsWOqRKCn4YUyEUy0CEk5DGXEafNOk/UFtfcc6bursNqttwBJO5aiqijdNUSJQR1BLiWmntIdxbdsqNlmOvOkty8U/setbbkh43UZkmXu9UV9NVsWqI6qymumI8i2jEYiVYmRlSS8fkaePixryZh3knSB91AvT/AA130ox99bcYJDxrqzpNmQvFUh+LFMu74iu4RkOpHdWaI9PcDsrG33ayWb3bcr1bxJs1RXJZo3EV9xaqo7RIiGWnuHU291WDJE79h6g3Rquzat7m7iTXVTFdNLjqkIxIRiIp+qNRri4Z81TcJXK+ETdt+3NvEWQhaNdItpNlEOIkURluHdS1jl1WwTMuhbsfu2A2W3qLi6ULqAK6DkU2uqSu0UxiKgp/CkUZJqCO5PV9NDZlld0tKbhlcmOs5elcLkoTlBNMnOoJJaihJx5R2/4iGovJr500trxHI9K7NXF1aEhprOxTIi3Eq5iltl8QS3f1hFtiMk4X16s3XDJHHTELCsi1K128k1GpJEm4fJLpiu5iSe4iIk4qbdol5qa2Pk8daiPcQV7F2wu6ZLnDy/Wm6JY63Rt5Fcnb5NUR7iTVFNQRISEi5DEtyfqputZ7XjeQM2uR5RbVPedw9229Fr8cXCsVC8SQlt0BJOJEIxkVMepHU7Cuh6bOzZXlby5PpJF7vZtBXWbpFIfvC0xFPaUR7vl3Vz6867Y/dutS2VpaiNr923VpbVrkRSbpKtlExKIy3bi2y5KemrkWKyyVbqV9cpZF3FNKyTIHVvyhnkaVuRfN7U5/a247daJfF04xGQ7tpd1U/NnxXK6OsoZ3TxguWS4+OUERJwI8ZS4xKW36Sq5XB1a7wxZ3ewrpuHl4bJKlbSUHUlH71OXIY8v+hrFXnSPqh1gvjzDcLZJtWfidJ9cnS+mwZyES+IpxkXlHd6asfwto5qqL1zLQ2fic7scTyPKsiFC3MFCaqrrik+U+G2IhkRbuPEeI0q6YLnLG5KWhrjTy4DEVUHjVsoSbhIhkKg7eJDu+Wu5MVwFriuB23ptm7BnkTO0C5ZeOt7nXaLCquSmommWmqJERflGiXxjbbKs4f4LkeREmKEV7b72XJgRR4k2L4oltjEtsfNXqvbqkCqy8jze802QzK3E5Lw32c+si1h/yiW2wuGaaRCoI64ou1EC5KJIFuIYl9UttXhRxa7X+xG/FOO2UVVi2+qNW5Hrtnl4vzhk6Zur0ouIpNE3SRLCRS3CPGXyy7ah7b0p6idQnCzr3DZ7WoqprjFeIppdshlEfTIt3qq5ge1RbTKVfItnOy+zZR5hPUyyWNnkGPqoWF4jd2ySRLXC1kuomQkUSTKW3kRch3R8tSi/tJdYW2ItcNx3K3nuFmx92+FbgKKyaHl+EI/4vMRVTcm9n/I7HpmyuTN86/wC16KkSR8ox7vpqrli7praXi7168TdMy012pESf0xH0y/DRa53joGZljsxUfx/lcpVVpaqWr/Kp1fakp4VJ0+EikSiy5KKSj3S4/TEqk23XzIr4PuvOsYSduuKXjFCFRT5VO4vm3erto7XqRfkU/AM7bb027URS1vDSUjx+Wqf1NcP8utJEu4RRWZiS6BRSQEVfpEe3+KqeH9XZiZPq68StnfRWFkY9Ne39xb2uRWO7JETJJRrEpCispIk/lKPmqx5PfT6l9LnnT7IbuizdNlAfMrwtuIhbJLxQX/8AMKKnLt3ba5eaZhdmLTxTl60IRHaoJFJT08d1TWO+0BcLK7UfDZUlgSbKptk1FJCS5bdRXzCIy27a9hl+ew8vCZezHkMD6PzsHOWSNqrb5FSuCg47ligJN3SaaUYpui3EMR3VOMHWX5O5PEGGTXRvYXZE5Wa+LV8MmPmJOUSLiNZ3e7m4utxWfPDk6cHLTTERj9I7Rrd+kmEubAw943qX2vXYjFIv3Q8h+qvPeFwH8rkqrdV7HsPqDyEXhcJpF/c+JtvSF90+6ZNWL+x4za7jdPCK296jfREiIiVIknaa5DpJxGI6cR7i3VpfSzpn1HsmY2h41uN2+1zcHugncHF0TUTWQ0lC1yIhkqjpIci2kQiIyGsLbWw7o4JFoBKKDzjuiPmKuj+iua+BWdYXdnpPGfu0WSfxPiNxkO0fTGQ7dwy7a9L5hsTxC7cbKrMeE8R/EPPNuyKzKpR/t6MYq39pJTwqTFbEbqgquTNFfQJuqSChKimhIRKRIKEKcoxUEuMaw1jfOnNtzxrltkeKWe7DK13m0vJEXLaqJFLcJJjIZcq6o67Y3iWC9HVr8yvKjXJG10X0Lgs50CLxipCOppfvE0BjIRkQoFXCNtcXF9m1wyh46avLo+cqri4RQimREX3qQxGI+XbXiPMZyOysrclPpv03izpG24tVY7iw/Lmr5iswdOtRquXx0yLUFPtkntkNTFwsb9F5C5LsYoLqqtnyzlKSaSoxIRlEuJfmrnPG8oVeZEVha3JNG5IJjJNYu0vUVa4m1vYpppPcqtahNhkTNRCS0fLyH6eVAsl13DR26NU1TGbtgeP291acjZ2NrYxQ8W7uF2fIfEjyUEh3S7dvy1E2nIsNyTH7orharF8muvFs6UEiEUpEPLd5du75q5pza6NciWWtt5x94o1SKXhfE6ciEo8RjIpfNVw9lOw4kxzB46sluUFOO5q6XJQUSioWqIl3fDj9VVWVnaxYVqrUsl6xPpG6dJnlqGMo3ASkgoS6CBEXyyiqXzCVZTlDhvn2RE/YZCTq32Nslb1HRFIXhDJOQx27oyl8ta51Q9nfFOs1+J06NwxvjZl4knjFVJNPduSTXGJemJba4xzzD+qfT1R5ijd++eW9LVQLTkQoxKRSHdEd0vLuoJ1ZuoyNvXsGtObDZ3Fw9+NbsoT5yXiRbiMfvSkJSHlxH8VdQezH1kxxbMBdLq3h46SdtkCce70BIRJQtxRKRbeRR4y7a5NxfOMjbt24eFWcLKrpW1RTknr9pF27h5CXKJVqifVbLcTfPmDDw/v5Bskk2uyaAqe70FxIS0ECGIqFIRkPmKqmRJurVhkMW01jbr88ZZBm2WY/kDJq6s7nJru9bCIxIlVXZJjrrpblYiJaQ9si5ba57zrom/xNu8zLEnhXSyoLkLtu3lqIjIhlt7RIdxfLVsseO5DjrhjaHWRvHDq4SXFFRLUH4oyFXjukXIij3VPYeN3b5I3tYJKN1Hw64iKnw9y6YqlHtkkMe2Ud3GsXekif1XqaH7pieK5pbbej4K6NXnhySEWjhEpJoudUS1fTEfSRFx41uF6cZU3w1n1DwG7OmORWMhuDZwzL4nlXH1fKXKNYv1GwHI+k92WNgwb3CzpEgvrJ/dpkuMhHd2+qujOjOM5K36W23PL2qKbe9XJdQdMiTJqQ+Yv+GoW3jGnTrHMu4ozHkZGqNWPUhLqpbbhgvVdqnjORXFcV0HDMSEW91VER1VxiQthU2iqnLlpFEdxFmuL4b1Es94umLvLWs6uCSvhiTbqeJXIdUSH4Q7okQiQl3addSW8ul90xsWthwDE3wvCVJe3o29tLX4y1BTkUt24il6qC+W9z2tFVdqojfHgk0tdtt+ou7UGJCUR3KkQjIdvm9NXIceOvFSvJM1uRx/1StN5s6nin6TpjcreuCa4qJkmumRDyLuH/AJq9hfXq6Wtwm1zpl74akUReD/rafzdqv8XqrcLx0XvOfOnzjP8AIE7OmnEVLa1Lxb0RSH4SZbopbR8xfLWvJ+x/0Pb42nbksB94XRBD9pJa4LisnL+8FQUhU+kR21Y/h26vLiDHnrEZrZc2xe4Wf3pa7zbRZ7ZKLREky9QluEqZuOpVjujrw7V04ui0SLUESFMRHukUR/DKsbvTVh056xXqx4re1lk7LoIILPEBIoxlpLpkOkrGUdw9vbXs6y7FMgx9a4r4oztb61OREnVrfKNkVJDKIoKkW6RCXwyEfSNZn8MWzLbkXm8qzr6qprFtyKzXArbdMhu6KdjXVEXYtXZSTEij96PGMhIojLtqu4vZ+l7zNL5fsryi4WduJKtGjVNBfxLhsQ6aWooqJaW3lL4pSHiNcu2/LL9a70pe2r8iUVKRJrbk1B8pVqFp67OMmz5jfstXZ29nb2ysijLULcUfVqEQju28uI1bgWbFqtbGXI3uG7HRllx1W6LXab8nTVmWgKyf3hFIhElPp0Nox3KEO2NXjEemeBlaVLy/SUvDhJMlUE1lfgyESj8MeXyl5e6uV8JyDwN6a3nF7ujZ7K8SZoXQSXTWURKI68YyLTIhkIlu/DWmWl0/xfF7k8sN7eMbbcGy75iSkVCb8hLaUtwkJbh5bavRSXa1RcsdOpZs4tOOC8TdLs2bVO1Jku7cIthTjFIi3CMZFHiND6X5lfsD6a3DJs5sKwvL0+XuDRmjEXKbHSHSFSXpEojL1baT0rWx7JkXit0brKY/jgpFcHToiInTmUhS8ypEQkRbt23kJUz6+XZw3w2+X67j4Fw5t5NLezlub65REf8AeciL5Sq1t2WyidyvFiu5Z7VzNmoiqk9cW1FIhV0XSoqKDultTGRSl5tvqrC8g6sIPrKtkbVks6J8+VaMveCpEmJcldJCURFMST/8wfVWN35EG5IpebcReYq3Zn0bxfKMZsrdLKHDf3GxSdu0ybD8MlxFdUiiUiKKgpj6hES7qpqtuzEkkq32z7LRIuVLpAjSvtLy18nVj6GeKkkJV7f/AG0ujIIH+il1+fYH+eVK+z7Pt/T/AEVCeoqH9lDlRi/opJDUAVgcv7KUP9P2V6Jf91e/R9v/AHVAtdRVKH7ZUMuW2vD5K5YGoWv0a9+j7P8AvpMo8qZYENP+2v37R/7qARd9EEqisB6Cj/20kvsjShKklyoiH5SP8/kpRFGvaldDEjt316Q/99eL+ikz/tqWIEL016X9lJl9lJlHurliBNMKGomA7hr0/wCylbSqKxKjeP2V4k6NHdvpJDRhKNe2hz/toinybaHVcMVHlSkxHaVejupPHZRkCDMedejKvan+aFeluqKx08JF56UMo0oSCvbS4UYLAy/pocfspwQhQSohYGO6lQ/spdfihUpmGjdRMBKmbhGRU8U3D5aCRecSpbEGopnGHKvaP20oiiWyjCQKDwrgfUaqN5b4U3UanwqUETjspuSMSKoRSHUT3V7w8eIVIKNd0qHEo76BhlRmKMRKkqJiNOC+eginLnRKxKgRLdCnCbiJbKGtEeNBITlUsDUsTV4lEROpBu6SHdVTRJUdpnUgjx50W4ygtGWZF0PfTgXQS2VAolthPbT5q4BOPdTlkE7ZYG/2S+yVPI/21GNHP6afisMavRyWKMy62FacSo36NsaGPnKlD/TThB6P20qvfZ+nupUfsojmon9FIoojSSGhqSwOXbXhpURGvca4dPS+2vS+2vyvwRrtiHoyr9r9j9tflSpD1fsftoiYyGlR/toqg2EiNej9lLr9EaICwmP9teKiQ/spMd1dJYSNKEdtKh/ZSZRqAsw2dOhaxVVCKP7xT+r+b004r8KBSGowhVtO5ukosz/q09xI/KPcPp/D5a5Y6SZf0U3UIa8m6ScJiq3MSEu4a8oX6PspbchqqM1+JU0lPkNPVKZremqsnYvRgxLlStT+8oZ/7aSO4qSMqSCP2x/204FamKalGEqZGwmRR4J0QSqu45lmP5WL48euQuvdjtS3uxgQkiukW4SEhl/i7aniKrSlbUdCVEHdTVMqIJRpysKZQ1Jj9tKHdXqMWKj9lftIn/bSpD/312xw/aRD+ylfZ9v2fbX7REPyP2V7jX59pAmBKmURHcRVyZ1V9tNWzZ44xfpoeP3S0sWiSrm6EJO01FVe1IklBkQ8Y7iIpcY06GFshqqJklWLsdN3rKbRYbLdL9cXiabW0Nl3LmRcRSEiL+GsAx3208efKPBvOOOm6gpEq2atRJdYo8hLaO7jtriHIOpWb5JkDy75Qq4UJrciERJUnJJqkJSEtKQlJJSURiIyER9SXTF6pfGt+yMGdnYttIRK5KpNlB3S1IjJXu2pl6avLgfkwG+dNdQPaaYdWCuWPEztbFjatBy2UUfaDlYiEuJK6cdsS2+Yay+5e1p1LvGJrY4wvLgbSgqP7c1QLx4oduoUiEePLlWV3q23x9YXjz9YXCl6ScjFx4YVmmkX7oVBItoju3RH6SozfLn90uQ4he8St9+WbNhJjdhEk1kUBGX7giJIR3fvaJcWoxWVghDm7e2sVcfyF5ablkLldz70RuC5C+0uREoIyIpSH0/VVXTwO82tEbkN5UIV1BbOyRXF22boS2iMdw920o+mrIjmGTYbcEcXu7pi1bm7K6W8m5aiiZEJCJERfFSkMpeaPdXTinXjof1AtKly6l4amtcLYxFJdZFAZKcRig5Ek10peqI8t1XIddpqqV5k9FscWvv1UsKJNen1+bqOEvhuWrpiW6Q7iTKOru8siHdVu6c4Dn9vs9lyVlaGbdMnIqpNyepC7cElu2jtIflEhKph1benebZJfLdgbq+WdnbLavcmjF47F+m8If8AswkIp6QjHbIl+6jYzmz+zptXGUOrw+xu1Jkkg1YrpIiRF2qCQ/H5S9MeVWljKrSKxX+ozgXGSLXfI8cUt758uSi6xMSFERLlpj8xF6pFyqv5Jcr8Thu9tbIlmrMfhqKLy049wiW0RHyjWrXDLLHnSLy+aqLXHWKarZBwTYhfuFyEdo/EIeUYyGUvxVA4Gzu+M4i6PLXXillECSXFEUyTTSjtQ8pEO7uLcXpqSLtLyWxI5LcbCWOPv7pj6LVqwTUYiWkm6cIC5UcbiIiGQlIfVxkW2VZ/1CvyuGt3GBuHBPLgrpSt7FsKZJpCO0S0to8vLKtKT6mXx4iKtmsPu20pfAbeK2uXhDtjtIRQTHuId3bIZVQ75jLex2+7ZQk3FO4LuUkFbgT0iJxLkqmmQiWmJfiiXKNLht8h0tfj2IFjg+TZdjqb/KPeCbNchFJjb+IpS4qKFLd5U+P1UZqxLF294x61uFLWTlKKgqffNx8o+Uil+H8NWTNOq2M23GxtFjVfLItkopt3BaZOC8xDIikW78VV3HbgyyBm1ftbcVtRSX1CTKMiIfV3fMVDHaQktVZVYDYenueXZinkaTIRavF4oJrEWsXbIRES21oDPJs8x23qYhfrci8TQcpJPXiblJ25apFqRGIyIiLT7h20GxvMouxEkdjfPk0l/wBhWUEhTWGRfFl3Rj+ajXTHcjvV2vDhm1RWK6rtlXLdFyROx0NsoiO2W77wfVGmWvxkEqvKylLdWFV1eCvNkvLdw6FVVdIiIVHY7SKQiIjEtv4iEav2ArK3Z5evej0Xjhsq2kXcIknIRULuUHuqnp2fwdyuwOMfWat9w+FFWWolu+EopIVVSLb5Rq6dK3ErC8dAkKaZPiHTGJRLTTIpF3Fu7peXtqn5D/8AHLGL+8XQeQ76MPqVpn4gyKcaY3hZcmopN3CyZEqO5HlGvO1NgnO3lXhIvPUC3ePVFhQJwsI6UtSI7t3y1LJrGVSpLD63qSuTUSOQyrSurGafqn7O9tdLpJunDyxC00xHkgu5IY/NpEW701koujG6M0AAfi6pSlH7pIlP4RKrd1AtbLPulNlYXHK2djFqxQTQWdLiKahCoptj3bfLuqs8f342YZpyVjnez23ppcLa4YZM3uFluCX3D4VVCkl5tshEpemJeaqKjhrB9cnGJXR/4hqJaovEVxW1ClyTLdH/ANVTl4a5Ra74m3YNWtyRQIWQ3ASIRcR2jp6qfLd3VB3An7pwnbmTwW7wl4iisO5QhKMRj3V7eBuJ52SPkxOD0btaYkra7pcFNXim4KQqDHiUapa1vwPDbwihcsPIXDZeJELlVRNRXyl8v01tDdR1bWs3q5JizHUIkVBX7oyIhIvNGs396NVFLg/uyRE4c3AnKTckxLbKry1bqVOXyLRZeoQN01rlkOmztKsUEHDUfht+W3THduGNPMu6hMrxerewxe4t1LTahSX3FFNZch7i3cZR+aVQ+P2dW9X5w8XbqWmyrjqLi45LFt4iXdy5Vp1+xnFbTY2dyt1ot7VNeOqI6ShR8yncXLzbfTTIcOR+SnJJlT+ZV1Mkt16/0l7yZrDbCFy7eJpEPgx9IpKbiIoiMu76qoOWdZLQVyWu6rXcQk2QYiO4REpCRF3SkUvUNGWTz65Xp0/xdJ0mxVIkBUTVFomUtpCREQ7dvGtM6f8AsUq5MszcZr1BY2lZcRXJnbbf4tyjqxiJERDyEh3Dqchrn8Nlm+5J1KUnm8bDkqrcjlV1csoyB8RCPg0V1JaY7irqz2ZcFQtqnvx+ko6fJbmyaxSTHzFHuLtrbrL7Gfs/4i6FW7Hdr0RbS8ddNOJeYRQ0yH6pVJPPZ7veP3xvd+h90FNi5TJBRm+InPgSjt093xRKX7wtsZceNbyGK0WOzRh4PmocvI227FXZ9Fek9viZ4M1U0CJWTx2uSaZfKRRqYK+YXY0xSa3G3s00v3bEREfy7axH2jsP/wAieVJ2vqR1Ju18cXNsLtppoE0TUGUdpfH4kJS48hjKVYq8Y5HehWSa5axYo+GVXbCPiS1iHiluT2yLuKI7d0a8pDgPnfcaT1U9XJlLBxqb17SSdhvnTu35Xa78mQ+8l7arpikRCOkmoQlIuPGuY7LZxuzVZJA7lrKkQ29YVP2ZYv6tTb6e2nCeF9S7lY1De2a4XS1oKFIW6uuOrH0kQ91KUxnP8Hbs7pebNkWPkkl+wlcLQRNiGXEdXtKvS4WK2LHUxsibSVhThmvck29mYOBcCkREmijEhJXujHaJbe3y1CtcXyu4XBwwC0eHcM09RXxyottvp1YyqxOsyxIratd0MUZo3hcv2lumkSbZb1JlxS+WNBY5A/zKTJJqKKIoRSY6viR1e5WSv3QiPljxrQsyqUWj5DrovgLq/dXLLZsvtrpFuShORRJproPCS3aflJPuIvKNdmXzon0byZr4V1hre3kO0XFpSSaKDukXEY/iEqz/ANnfp7muPpvFTsL5Zw8SSFs8eNtBMmxDxQUVjKW0ijyGPIa0jMr9keCrJlfGDfwJESa7xHUJNuQlHdtH8XGqM00itxLkccbdjE8o6Rt+g9yuWeWFW4Xq2i0VQaCogKijMlSH4qkeMR1Bl6vprKbPdsl6lPnws3/u+2sU9d24jtREiiIl3KqERREfq4iRV18xvA5E3Gd7t7zXH7tMhHaXb5iqn5di9ptOG3THMXs1rZqPl0H2o1EUBFylIZF6dJRcY+qixU97Mq1sxzIlTEjszVU0bo/7PuEYLjLG83SxtbtfHjQXL59ck/EkiJDIUhT+6GMh7SkQ8qZ9UvaO6v4jkSlmx/CMb9ypLjb2lwuiS5axCkMiL4g6u7uEd30lVPT9oy5WOxscZuzBO6OLegk0VdIkSMtIYiURluiO71eWpDoLfswWzJa/dRLvdGeOvEy91oouYtlnkhEdcUikQiOpuUGJFyrX8jiSYSqsy1Mvx+fDnszQtYsljy72oOoSnjXWOYy1ain8J84ZLsiFXtJPVkqRbpfdR9VckdTcYzWwdQX7bPkP2xcRXaF4klE9IpCRDL5RlXdPUTrViXTF4zSe25wozfCQoKNYi2TIeQl6t3b6q5T9pL2hMN6kFbbDjlheayTkVPeDxIU1ER7kxiRbS28i7eNd8TkQrkqK81jSTYkmime2gQt7oWuqoK3IlE1y211X02O09Q/ta220355abxY2KSdvvDMYqFEYkmuJffpyiUS820u6uVmLRozb/a6FRMvtIZEVbPgDzHLl9ooLtEyuDPSVJ0iW4Uu4SjyIuIiIyr6JnY8WRjMrHxyPNnxM1JobCM6Rzx1nxPc1tbwsmbKE5aPLeOsmohIhFRNP71JOSZDt4xKurei3tPZAyxdvit5QbvLkhIWnihFoKKAjFJCKY7iGPpqCedP37W9YXkt2b6dyQVXSUEiIvCs1WykUCLuLVESLykpEe4iH1Kw+xvMXvF0tdrTWyBBsTloomoQkouO6O3lKMfqr5bl+Pxmeqn2/xvkpMmC0vY1S35hdssJvfr9a7e6fJSFBYW0hTGXER3fi5equdupXtU9UXXUO7YFj6NkLErU7QksShJkoolISkSAltJch7f3aXGRVj3+XDwrV06tNrcIvEEiSSWWd6BIriJCJCnEuJfL5a3D2Y/Z5xy6dI7xccwvazV9kokLQWKv7eikOmpIiKW7iQjx+JuKXFOXg4uHHbMXgWosubIt7bsYWxzBLq91WZ4ffrMoo4XuCXi0ReiLRFJApKkKgy1RiPaW4q706Z2m0tRasGDBq3YihpIM0RimI+WPd9Vc4Yt7DWY9NOtjPqUlekcsxdiKhJeBEvGyFCKWoh9XaRca6swLObTbD+0PsbfoESguismSTlEvUJfw1gzTY2Nxhbiaq6TTorSdjRvsxeyNcfcY0lb27a23AVdZumlFMZcojxHuL5q40vV0x/D7lcksoVdELbxNtJFukSiyhKiogMdsRIviEMoyiVdfnkz64Z4lb7OxFa2Nmw/Y7cEcf0GQyGA920hl8w1md26UYcjbc6v1y+13eXGR3v3kLhw0IiYLIJabZDTLdppyUH/jFxrzmZGuVarcVL+HPrj68vkc8YmWb9XMobqv7J4duzSFBDTQ+IoIyiK+lu2xHcRdtSvtNtsqwL9TcBIta03lkajlHQH9l8M5aKbVJF2iW31SlW04fdl7bereF2xx5YVHP7l0mIiRD6h2l9JUn2obWxyxDC3VnY/Ze3rG4K6zVqumKgtFUvimUjHaJCl3cojXYcTGRNxhs2RNfbQ5VwXKjwV1fMymmp4O3q6QrbolEikPqEhGsX6zZYlfMXtpquiJnqjqlKJEIiRF+WujOrHQvILlgtwVwi5tyJJ2zQfW8l0k1m4kIrkIrqlFcY6YimO6Xm3DVdxvpza0WbdLPG7p81FWT5NxofDQHcXw1xrQ8fLGmu9HyE5atKu2xzvgvtJX6wk8apWNu1tbmMVmMkHqIj/ULy+Fuj+GNadjPtDWOx424b4haXQ3B8kkT106UEU0yESEtAeQ6kt0iKO6NeeexewzbJLw66aZqja0VWStwtttuSUfFKiQ/syZDtHkP/p46t0T9n/pV0lsrguuYY7dHF8TZkxG4CMhVEVCc6A8opiogJKS5CXGvVtnwKu8y8jzX8Ontt/E5HRuXvTJHz1+kss3kkSZCUolH5d1BWv8AaGN0UVSfoiKpS2luEvVXXnVpv00zBFa3dI8XsOnbHrZsk8eOdMU2xCX3aciViRDp6kd0hIRKUqcI+xra88x233vH3nvhxckkvFt3VvFks3XS5EmptEkyKQiJRIhju7hnj/qH28m8q1FeU+nI/IY2zM3EwbH1zvSadstjwQfqpiSScZEpIe3zFUaij1Nt18f4/j9ruV1+1JEXLpo3txLaIqkKeoScdsiIR+YhrSbx0ns3TQr0OTq2duxbMyt7lu6t/iXLchkMhLU5DHapuEY9w8rd09vWM9P3XvTGromiizFsL1iouhuSSVikqpEpEKZL7S1f3gjIiKvV5H/KBHJF9mPkeDw/+SzakbXImWrfH0MawK49R0sgRNpjNzUFItRdNu1JNdGBctMvUPdy9PKtByC2v7p1EWtDjN8XZ2158Qrs4XEVmfwtTTcpNtQRL92RcS5VOZR1ezfqtfhdXnGmJMUhJdV9a2iqkf3cVIqfd/EHzbhEuJVXcb6kWFQrp05XwUlLO2IrhckU09BTXERHQkQ7RknH70ZSIflwsj618g33F4m9j/8AJn4W67i2LtZfZqSa24stV6146izeJeJFJZiuKBIRjriMhVIRIh5CO4h2jKtS6rKY4PSvGXSrfxTy3izEVnAqMH6JM1UykKa4jqpyTISIpEIkRbu2i4P1ixTF7O+JLHE0b85imLpNdVzppDH4ahKqSVES1IiIiPHukVR76+XTqkRWPIeqSiNv04+DKyRT1S5bhU4kMRiUh2+oq8Z5D6lkzWtlSdT3/ivpKDxf/wCHFU0IOs+A9McJFXJfejx8+ZPreyJFom7FQXKpKJLkJKbeRDGRbY1U8JyrF+t2RKPL5hqLOz2a1rims8uBIa1wVUT0k0IxKURIol5hlyGod90cz5m4teVWYRyJ8xEyUfWd2mKwjpCMYqxIto9uoRSIS5VU8mvF+zS8KWsLDkjG4NtcmzO1tnbJQVSVERVXbDIktoxHtiXcRSKjDkw5X/47GhJiyY9txTTuoGJ4u4cWG225/crXqkSCqKyC71smKojFQlCUikXwykOrHuHcJVlpJv8ABcivzNu/TeXRokkyFa0vR+IJSIiJTu2kPcUiTEflreG2u9s/GXELzfra8tCokLq3qqqCivJMdJf4eqUSLdGW3t82jNWWQZU3td0zLEG7q0kRNP1odNnLIiVIiLVJ2kn92nEiGKYiIjHy1aVGXizCL2KTjt8Ibkxtzpg+JmgK7lyjpF4ZbSGIlqJEKpbokXGMR5VG3y4WF9cm9kQuWtr6VtaKJqxUJXX0BEdXint3EO3bWidWsfb29Fn+rlxstwYtbahcrg1tbmLYVZCOgup3EIx2lHkJCIlIqxFrhvUPrZkjo+nNhavnFlclrosVEmjZFIhEtuqQikOrrx3du3jW94bxsOfJuStxUxPL+RmwIawrZmNi6P46l1Ktq1mtdxtbe4Ep4JK3vmUV1uMhUUKUiEh47dolu7hmrpjOW9HcfuGYaFttKfvIbNb/ABjFs9UuCRDtVFcZREol3SHjtiMqTcukftD4Lnw5hh+OXRR5d9C6Ki1beNTTeSFRVNXSkMtcdQSLbu2lW9dNbh7QmdWu5WTP+nOI2u03BdVyqjkia46ipS+4bDItORS+IIiW6JVe8l4rFi5RtxKHjfJ5cv7ymetbPmV8sLy7YV0TuFrs66TlBTw4iTJTaomqOmr8VUh4jEYkXy1bMfs+TYzi7F/fsvGy5AKnu9kLxySgpiUR11BEtpcijuiKki3DGrg+sPV/o/heK2a0XlPKsdYvUG10FrbxTc6CpfFiJFLaSktpdo8d1K6rM8fuWPi1XtFtdOBIiSWLkmXmEh3ViwYqvZT0Wk1ZFZjG+oGSZpgqilrXtdva2fHkhJ8KLbUXWSIo6olIeX8PLjUT0561Y5kFtcPby1FmTMRUc6yhEmmJFESiMtvqIYj5hr3WC5Yv1QsrW13Jd81vFlEUnZS013DPjLdyHdEiIdsvVVk6T9M8V6dsR92oCndLhbRaObksJKEJaQ+raJKjL6vLV2CuLyqPzZIcpePFjVsPulrvFhRuNmft3iK5FuaqiSfl7aeYD1Cu9tfPnXg/HWG5kKDZi44qICRRXHuHUkRD6dKsdJve+mtycOLXiqKdlXJUnKLMuKRciT3cfNH1ce22I5Md4EWthcLC+VESSEWRKJ7uIqKF8JCXqIZdsi21blyvf1hXiYMeN7ezdi+XrqNd7Lcnl+sLchtqCvxUSVJRRul3cuQ1p2D9WrRkFpauEriiJKluJPiNck5Z1As2N3IrNmt7Wt90FIhJvaVBUUUHbtIuSQ7v7st3Ko/Gx6aCKmV4zdr1hYulxU1ERXURcCUSSVIiHkQ7v3g7uXKrc2OrKqqBDMrLyN86uXRK2uFgteRrW25G78SqsnEtOMiEvlkXGXGslG0tepF0G14LefezxJQSuBPCU/Ze0V4lIY7eQ+UYiW2q70xx0+s1+zi+dVXFyuWNq6tisiyKkSUXQER8cpujJPT2yluUVEpEJR6KxG02bC7OnZsFtCLNizSHaigMlojHVUIR+Kp5iKsLXDjWRpDTbM+3tqTX+Qvpe1sKeB5Uh4xQkpDcnCpeIkXcPaPy0xyrpnkuK9DXmG4U6WcXC2JLr21YdzlYZFqoS5SUGQ/VGpossuzpFraH7VwsT4tCSlrVJMZbRISjtqx41jNyugi6XuKibRCaCkfvC2xiJfzVI5tplavURIrSx1ZjhDq5b8yW6J5Fjjpm+suQW1JJVy1TiK7hntIkijyTIZFt5acSrHegLrIem+WXC7XcFMdUSx25tvFPvhocRFUdT+sTVUQ+GO7ViMa7u9oDp3Y78+teP2G9rY64cqLsl1ExJcVEIjx3DpFIh3S27iiRVwL1i6W5/iPW6x9NsjszW6NZNhttps66gtlmy6hR0CLcMlZSl3SKtebITMj49jLxMVsXVkfqZ6ztr/LHzU73fnlwYpD4m6KIyUXT27UJF3FERkW0fprbG/THondLs6fsEG/u99pCxbuna6ijUREhISUSIRkXIiLu2jEao9v6I54NpWYWHHlBzyxuS12rxcUFPd8fv2yZffyV1xlu+7GIyKtKsLx0+6TjfrpithuTy2CKq9vYiLIpLy1RikO0tJNBQh2iMlfloMPLxcXi62YbnwyZLVgaqk51CtOUPrXY8N6fOkWdltCRJPmbN9pqKMxiW5cfvdstsv3ndUPb86IcfZ2ZBu4t7e3pRG2okIi1Lu2luEpS3ciLlUh0xfDi+ZNbo1YIsRQaKj4Nu7JTWckqQofe7iikRbfUO2nXtDN8KuSK1xcWEmLq1fAJ4xiguTzT4l5h+mtSPKWOS6mdPgy5UawyMQ+RZg4uFtZ21u/RaupaQqOkCXKJDGQpSH4ku7jWDp3DKMmvDoLDld2uHgV0kGz4iJMtu4REd0eRcdv4q0DAbDfL5dG7O0WvJlPHEKErglJtGXIl9u36SrpDB8D6WdNRTtKQOnT5VNJMVEUC13BSLdt9RcR/N3U8zyMkvyLeH4qPD6qUvDemIXzG25XR5kF8uWnpOdFAmSKisRIi2iMokUZEW6MqnMiya44DjOk/wN9ZbWzX0hUTtaibQZREZEJRIiLuKRF5t0hJlHXbpVjOsTV+s1JsRILiSpSlL7rTIZSkI7azXPvaisN0xFRghitwFO5tlUBWTcimu3VL7hQkxltkMuQltpfupspalhceOBrMWbpjaX+eZl70yFJwxaoKfAZkIiSYiUpLiI7dxfd/i9V0vnQPp3lj5xeXVxvzglyElVlHbYlFu4SKKe0i3R9PpqF6IjdLLjNnSFqioo+GTko/EiKojtJUh3aqgj6iHbKt0xvEfCs1HT8CJxuXEd2mnq/SO7t2j5eNDHDTt2JNLx4nJPWLpjjmB4jfMt973RMWKWk21iQio5V+6SERTH1EXpEq41yi4X66F/pF+WmO4U5bY/LXa3tmXBLJLkjgFrOTXGlxXdkO0Vnxfej/AMNKI/MKtcU5siqndBE2pKCRSUEaJUXUVJr6aLqfmDY5+uF5C0pLKaaQko5cchSTH/qP1V01jOC25bHCFvjqbiyM1RbEooOonqlIt0uXH81UrpTirFlY0/dyI6z1MXbkpdpcR+UZVrf2dW8hteMrYUyYWtNk4T8Ippti2y5EJS5cfTxr6p4Txa4WIrVszdj4z9T+ZfyWW0MTMqr1/uMec9IMetmYfrK202ttZfFJsQkpJbt0x8vzFV8teV4olb1mr7G7mb5dIhSfKuR00y7S0BEf4iqp9Q7i6Ttn2tUiSIVnBKEmQiRKRMkxiXIdolu9VU3EPtvVzeLGmgtb7ezU0l3H9YQ9oj3F8tDneQxfC29OOgfj/F5n1FHHvtZl4nRi1ysLFizVsNjUZvFWwk7UUcqkJKly+GREMR7du6pLEWJW8lLy6MRIUy3FujLu+aqbj94tainj7uKjdEYikJDLUKrRfMoVasUyYWlTTIkhFR4qKHKUS0/vY7S3CJDtr4N5zyGT5fJaTX5H33wvj8Tw2IsMfxLdcMgsziyiln7NrdLegWo0tr5LXTR9UeIlu7Y+oqyXLOpmGtRfDhuH4u3fW9PVkjb0v2cu2SkeXLb2xrG+rWTZ+tdBB1dCFiqW3wvEvqLdVq6V9A+peXW0n9txlRGzuRFcrg++Gi4GUSJOX38Ylx+qNP8AG+Lfi0jWO5malaxqUPA79fh6iLXl48TUfK/FIeKZD2/KI12Jj+QY1klrFu1bt0bkI6arxqv3fMJbd0dpbSrjnqlhd06f5NesXu6BN7s2THQ00/huEpSGMe0hISonTm6A4RUNq/cMVi3D4UoqIl5h9Q17XAxtcttlW5Hks/N0xNN7VeJ1oxxO221wNxyO6S0kCksIxTRIu1OX3qhFKmuG9QrGXWhjYbQ4Ttbe1NlREXBSK4KqoEJDIeS/xEyjx2xrn/Gc26w/rUpabpbXmVOEFRkp4QSigQ7VRVIdokO4ZRHzVVcdY9Q2eWKZQ/YPFlPGqqO03BaYqEUhVlLjISIZDuGVUMiZcdttjRx495dxT6IXzHW+J227dTWD9wneFxQ0k9VJNMhSQQQESIiEdPaoUSKO6uWfaezDD8JyDLG7W6Nblk1+QQbOW7fXEmskh1VCkIpCJDxESULcJFHjVVyi39Trp4Vk/wCrQlYbCuJWgbkru0hISS1xESEiHaO4iHbtkNV28WnHHWROs3znqCpfrk8V13MbamoLj/6IMfw7az2ylLnt2UqvT9vdHl+bvDcKI21sv43w5FEVCES3R7iGXLtlVy6udMepuF5YV+yaxvGbG/DFBw3U1BWQGIxEh/eDt2lEpVbujuF4f1keXJW3Eo1ulhXbKIW0t3jreO0ox4kJR2j2l6a6YWvWS2mwp27MrW+8Hq+GtokgWottKSsSKIlEdpEW6JfLSFyI7cuw7brxOI8TyoRvSLC/XEhH4uvciQJMYkIiO0e4Yl9RVqFrzq4sXVvXtaTq7EJILqiIk5JuOgSGnxkO1OUZbtMi7a064W/FWdtWdX7H2JOnK67mWkJEJFItMS+HtH4e75tu6shvF+uVyRfYbiBrC1uZCL79pJNEuQiSnb3FVLIaN5KqOjVkWxD5jkz/ACxZRDGgbqXBDamm1PURTFIYiWmMfu90fLL0yrr7oDbbDlns94bZr4wWcN2yTnV/uXyDtSPpL4TktpeX01zj0t6Z44xFxZsjzJvabKKopXdNEtO4viHzSGSSAlt3DEo8SrozA1umWJ4m1slkfqZBjbFyT0UyvKD2KvdqIIIJyjy3EQ+nuq6saxKqqV7M7cjRBTvLOxrMmuR2FumMiFwTTXURGXaQkmgO3zCQj8tVlGy44mTG6XK5LXS4Wwl107g4uCUviiSZDFIhGMVSGO7ltjXPPWL2gGrq7XhhY3twUas19qzpMYtxHlERLSIvmEvmpVtzy5M7Ozv2OPSJN5LwTVMSFRYf61SURSGXbEiIvTydDkW5C2jNOyrqZfrPaXV06O4km+dCuJLvkbfqCnHcKsY7iGPm2/TUfhPV7K7aztvVDNOqDVxb1bh7ruGPt7e2QX+LLcpEZSEfj7o/dkMvNB4z1QzkmLxK/Ko+/nK5Lis4XJNNQY7RERGPwx2iI9vGslz6zv8ALLherpd36JXRygq7FQR09TSGRK+YiIu4txRp7yWWytyBVasWL2hLKKPUBnkwWtS4W26jpOXCySBeHVlyKIyFP4gxkXKW2qbcOjtmvDonDp+6kXIUxERT+WqHeupHVrHWK2Fncm6yL5JJMk4iRKCQxEfw/VWlYrnFtuzcWCtyTG7M/hOUSKJEQ8ij6uX1VnwtmdsgsMsPWMr7roDi8vDoZHcPEK8RIRL8tZznnT39TUyNK7E+L+r8MQkP/Uh/FW5frpjNtu37fkbOSRbkU9VQh+YUhKsz6sDacmvnvdK+LN0WyY6SiY6YqSGRSl6ttWI5GduQlo1JLo307bs31lVu7Im5XohaKrLCXw9cdMSjyiMhl9VdVdVsLtuL9PVMXXB048Ht8QxVElE/iakiHykUtpdtc+9KeoV5yjMreFxSt6LFnrrp6KZCoWkgpHkRVrGXXq15tfEWY3FRO6OS1FSJAhUFKMpS4kPLl5qvQ9Su3Y0b2d7O6t/SET++Uud5eOUFiQiRFJNPVj6dOPzS8tZ77SmIv8mTRtFrkomzX11ExEiItsRj9Mi+qujLS4YWmwj4URTZ2psLRsmI7RERiIjWLuL0Lpwo9eiRKLu1d3lESGRfmq5uLWpXbT5HDuSYvdL9llyC3WNwm1thSc6iWnoj6hKPaP5a6kw3omS2As7o/wAt9ys7gJPXYooa7l4v8RMWwj/djtiXcSpS2jGWwu1oZ4s6HKLWoxcXVJ4WisnIiHdpSEtoxEu4f3dSjx0WP428SxVqKyjZDwiGimX3Q7VdCUuUf5ZUmqvyC5JxPoOISpYj6qfDbVS4UT3S4/sr42sbHv8AXIT8hgIf5/6KWI0dVgul27aF+lUaY1kC0e/UGQ7aTv8A7KURbq9IKGwdhQ/bKlR/tpMfw0oS7BroImP2Umf9tFpNQggt1e40r/N9lJP/AG1Az0/7K9yrwjSv832VCCSGlD9ka/PtiX9NflQ4KlKl1+DXirtgRJeek8aXX5H7KKxAOpX7XiH+yvzjQDQ0vsocilXhGNJl/ZXbAVPcSpUvVQ1C20n+apYP0HE/7a9P+2gyONK40VjlRRJjGm6iYEVG1KTL7KjHdBuIxpRDGiR4xrxDthQEB8q9xr0d22k8a7YOopPso0t26gy/spUpVLAhFP8A6VDiZDXuVEH+iiscEw/toenTmv0RGVEQZqJhQVEZfLUgSUS/SNDFOlsQj/DH5KUm3jzp8Scq8KYiXmrhBvHtoaie3huqQFOXy15RMR41DliJJvLZupqQshW0FXSesQy05DKPmjQMvt2fuvsY/qNe7DbRFUieldLeq7kPbpiksn3cpeauEPaEfdRsf6lXZhdslFR0RCprW9dyi2iUuKZKFpeoZFHzU/Fw/cNWwuXK2jsC+dVOl9jfEwuWdWdNwO4k/EiRCP006RySyXpmmvY8mtqjVSReIRciptHy+r+Gvmm3cWtjsdeKLyptYoD6t0dv4alk7hj6n+r2R4mtGJLLXBJTb8ugP8VaTeF48WKq+S/pPo4neLMnppe92pSKIqa4lIqGpfrGm3WcHdGsUPvPjjt+by1wbjrwI6qW3SLaNblg9hSeWlN4vtFftHbVOTxu12YsQ5l/ibxb8wxl4iK43duiJdrhTTL81Ok82w1FQhVyq0px5Sdp7fzVlNtxvTW0l1fg8vLGqTnD5kxk3aupEJfuSLcNV1x+XEd7g6KW6oYQ1iJ5Rbfi7dq4l+Ly/NTV1146WWh0m1dZMTgokREzaLuRH6khKuX2t2St6NtdPRJRO4PvDRU3FXWnSaz22xNnjViwTRFXSX2jGREMf5RpcirEyqxFay8TRbao1fNUXjNwms3XTFVJQeJCW4SqVTTjTNuoAxjTxNSrkNSjLYcD/TSg/wBlDH+ilD/TVsrCqV9n2fopNeIpf0VCaipfZSa/JfZX59v2/pqHK6Cq9Xv0/Z/314P9lQ6eh/ZXqVL7KTRnFPz9H2V+/byr0P7KUI0Kk9T8D+il8a99le+3d/RRAa6ipfpr8pYp14ttGBY8O6vCNDKv2uWOVP0v6aSXmOvS/srKG/U/CbD1Syq037qGxRImjFVNq6c6abdUdcVREiKMtqZR5RIancJTU5/202fLIItyVdLiimO4lCKIj9VYvePaVtTRxdrawC3rLIOxTtrxFz4ls6bREtUhGJCQ7hjx28qzy/e0dZnT5PH8ryhZq1uZaUiTSFsPpKO4R+b6quY+BJL24i5MlYgPtHsclvPU215P0nVUdPgtfhnNytt0bNiECUL4eoSg+WX1fLVFedbfaV6fqs3WTZAsVvT+FpuEGTtAi8qq6QkQl8yoy9VbkixauG8NcR1xkm6RISFQS7vV/wBcqjbfb3uJvlhu5i6trz/tBCJfSQjtIf8Aoq1m8Otamd/E9bFHx/208lRTJLIcctNwUIpJk1VVaRH1S1JVarP7YVhdLCldsSdIkoQikmxdiuREW0fvRTHl6qqPU72fXCzNxfOkAsUyV+O5x14kmpbnRdxNpbWyhemI+Ukq5vb5JYbPfEUsltN0xu6WhyPiUUxJdNMki4kgqWqlu9SnpGsqXxbRPWQ1Ic9XWym6XrrdeRzq5XZJl4pmk7V8C3cLqpuWoxiWmuJFpSiUhGQ1qmE+0pjlxi0f3YWq0hEUbxFEiL0rpfCL6okVc+ukenOeN1Llj95G1vC+Ip4Uicti8xEmRCql9WmNVtNrebC4eXG2+HuBWhVIvFNS+GO7aW7d9O6tBvHtEqrJVoyvpkbvJbKx9CLbmlkeaaSqpNVFOIrDES+UuJfSVTiybd8zWamREmumSZR8pVwrj/XjOSeE1eNXzxNAZKC1c+JFMfUK4kI/TGtQxH2hrNbURYKulLWpLczuCBJpy+biP0lWZkePjTlCWoclmX7hmabPK+leXKDZHqlvuDEibag7ZEO0ZchIVI922ug+nftO2a8M0GectStrzaJOkU5N/LuHkJeblVC6zOsQzrGRytggmpdGxD4lFGS6ThtId0h2/DKJS8svTHN07eSzdN4TW4Em8XH7tApNylyIYy0/8VMXH3I+Sgs22x3jabxa74zF/Zrk1fNT2is3VFQfxDUgP2/o/RXG3T3qBkGE3gnVmi8YqkPi28tqg/ykPaX8tdR4z1Dw/LFk2tmviKjoxl4VT4avq2ly+mqbQsgesilvT3UqP2UMf6a8RV0WeL+mvSjQyKvS+yuWDqGn/bVAzLrz0l6f5KWJ5lm7G03QWQ3DRdSSEkCIhGKhDEikJbRKXprHfaJ9s/EumLG7Y1gz9vcMyt7lJsui4bLkg3kMiKXEiHbtkP8ALXCnWLMM89oK6I5rn429Z4KCTRLwbsWibFIZEI+GVIiKRERci/lrSxcFpeUnFSpJL6dTsP2sfbL6Sfb0vyTCMIy1S8Xp8h4JVG3oESCiCqZCqPiSHSISEt2nIuQ7S3DxIs6vKmNp45dF/DvrfcIoI293qLkJD8WKg/CjIuMpDuofTO145aXw21W1qXB0ukrq3J0IxTIdwpCPaMRLdyrSMV6a5plFtWt2Hs0X2Mi7i5FZ2kKYkr8QtpF8WIkJbfT3VsQ46wLWMoSPbkxmOL4nkw3LSvnUhnjdvXEiXWFsSyiiSW4RIeRKFt28ZDy2jT5x4dqS3vLElnij5skuWm0F6IiQ/efeFpEXKMRjtjEeW1OPZfxfC7aT15fLSooSRaCKiUXK0Sl8ASUKSny/LWc/5UmfTnxTBlccmx908beGfaJKtCUSV5DpiUZbRGQ/SVFJHVuQStx4ldxlZBxcBKzPcot98ZqiuyeNS8AKaXchEokO3uEvTGumsg6kJdUMJFccFtLG5KtnI29S6NNRS3kKpCkQlGQkUZSGI+b1ZH0xvVhWyBaTBHxiTFsLFNFkREmKQxIpR2ltT3bZERVoSmQW1R8iq4BRTtIi/d/SVDy6qFb0MVy7pvdxvC13zQG6jN9pJ+8iJWIqxLaOkQ9xDuKIiNVPJrHebOmtbXV3cOmqS4kJKOdQSGO2XmLcW71VunV68W25WVG0snqZLOVRT+UZCREXyxGsbv2kWP8Au5Jw3JQm2moTfuLUkPHkQ7atY9V41KuRaXlYi8TJVjdBuhuhTUYxUFMSIZbuMh3cZbRqaWLIEbl75yO2rMbW8i2aJkhp6KW0vhocox3S7vUUqreNulbCos6NqoTgh0icaRCSaRbSIZd27lVk6mLZV1MWZoYkKyKMSJdYRIZD2qESsRHy1Y5bgmq7Z5xdsIcWtNlbsLcNXjG5C7QeN7kqTQtsfjtlSIZbuQx491Vm6dWrkOPurRfiImKa8SFNTTLV7o9pFupujit+wFa33FUWKidwVJAVFJKJuCju3cfLx81VnMMZ8YoLp01cbi1CiMUxlRVF2NksvUTH+neA2e7vXrpb3uKq7YXBEoUe0RGRCIiJD5ZbqqeQdTEOoiLVBva3AtxdiIqLIEKJbS7pbeXaXHurN7Tjd8zq7MbQ9O4ExtifhmiMZEQylpjKMR3EUu2t6dYvbbXa26pZHbR11RIWqKUk2+kJCIpqd3KJR2y+Wq7fpyYsRmf43gYuE7g1sySzxRcUvDIosSU1FyUjpiXyyKXdGrh+pr9na1jMGKLViqTbc7TEfhFEokMh5CUiqxPHGUN01muJJCxcKjJf94u4SIu5TjHjtHbtGqK+YtUcfdWjMroKKZL65agkQp+YRHbKURoV+6vEJvtNyGPTfLrsnfnDJ08F5ZVXJEq6byTbCrGIpIKbVd22RbSKPl5XDIs4e2VumkV0URGUWzFmrojH/dj21ScXto5Um391kKdrthaHjBElFBId0UBL4SXzbo8txUq/YelbXRXFK1vlGaA6ipN1fErEX9+p27u6NTZVmIsnElL4V0JmxapKlpkMvh/vFy3SL1URj1gxzp6xdWh5bXzolXyrklkYkIkQpiQ+rcmX4qqI5Fd/EKE4SJEUkNBBZQtyZFyiMuW4hEu0fVuo2G4yrl2QNbMFrdOh3fs6LYlFCiMuI7qXJirKtWCXIaLqWpb2lMXdIl4KzXIS+mQ/mpu89oC0k4b20LNekXSkdIXCAjKXGW7jXQ3Q/oPbb44fN83wu5W1q2EVGjhxZkEBUX7pa6ciLj6eVahk3sst3DxTK2re15MQiKn+mEou28f6shkkr8sU6pt46FC4uZIxzfdLo6Y5cWJMPDunTlog7bIuHemSwkO7TEuXy1RXHtEW3H3lwsyuPKOCtSpJLuEXYqJkQ8olHzbalMuxfpZlj5ukd8b+8o/syIpxcqSLy+JkIyqs5F0xsfTcf1e0FHSz4vhiMVPEDqxkMtwxIeJDSVxYWkGe4aoZP2mmFwURNri7xMUFRX1NXUEY8pbeJcS+arJ1szi0e5WdhJxb3yzNpJsiSGutFz8RAtQeIikQlGXcMvTG2Ww2NmTd1k1huVvZvmiqo+DERTjEh1NpdpDx8w8d1WpTp6D6ylfmV5TRG1JM2y/jEt2gqnqIL7SIZFKOl2xEe0qP2Kq1iLkSMZr0vvT+xuLh75xe6SEfhOtAhESlu1JDx9VdHdD8PwPqA1UxLK7jerfkzwl1WRWVJstZSSIdpacSVFTluKI+XjUp0n6K4D1IxR0zQy184uLN6mKq1pclppjGRCQq8pEXISEdsRHuroDpD7O9r6SLOnpiisL5URJZFBWRIdwkoREWoURH0iO3lRrIujcgWWq8Rd/6N9N79cLVjthwVpZk74DZtebna/2DUSHlpID8IZSlIRkXEpVxtknQ33bkD694Q6/910iL3XfroXx1ENspCkPwt0h3CMvqruz2gE8jcYe+vmFMHHvIWySSRMRJRZugSumqSCYjuUFLcPlIfTXItw9qC0qZJj9muODJ2GxoIeGe3JqJJu3AilpiQoD8IYkJFu1JDtkJU2DSSflGLfVU4sZOzseDY64bm6zK4Xp8gUhG0p/eF3D3SEvpq9N2PUHKvGWbDenNwRcINiek3eFprEgP7zTIhIR8u3cRCIyrYs66PnlXR205RhrrJrCL5dUX1vTla3LoiUIUlVE0iiQkOntKXbEqxXofljz2bc0vjC/NUxx+5pJDcCWQ03MhKKRD3EQkv93ukJEXbWn4/Kkg5W6/+Bl+Tx1yo2j/ACGOKEq6uzhW7JaLq3rk2Jq45C51NMRIfm3F6RKrQtnDprkimapOHSzUl9dBFv8AeCgIkml+UU6hPabZoMc1smSYhcfsllVoG4L+BV2xHaLklO0VB29u5MqouKfa/dtytaKi1zWc7dNMikmUu3ur3S5UWTB7h/xPi2V4rIwZ2xI+XI6TWzjHL8iJE/bknc04oEmvpqKFyEk5d23j6Y1E4710vnT9NwORv27jwZRFwmUSWj6fNWW3Dpj1Lt+iKXTm9RXFV2KI28lE49xR8td0YTi/Ta8dPcZdN8Kx9Zqra2xJeItaCm0kx5SEt0awMjy2DqtI6yL/AEsem8b9NZ07b0jNGynIftRDaPaoxPH8os18a211ifiSXTuC6TZNZJckOShFESEhEY8Sly83ON0wnNcNyJPGbo1FTXFJVBYUlBTUFUdqokQ8fVXV3tVY3aenOcM7ji9rY2ez5DZi8W3apii2WVQIhX+GMR3JKIba59TtOarW19kOPY5dvc6C5fd28hbIl+9iQl6awZPbYrrt8VY97h65LxNFM1mX5F0x9TFMVtqdtSSTkvHVWboSIS8o9381bJhePvR8O1O6OEWLwddBqomSaxJDtV2kP3EuPduj21j/AElsb26X63tc1YOCEmy9w03i6iaZCKqYpSHbLcQ7fxdw1o3Xr2jF8Xbs3Fhxy1vrpbC0Hbp0uRbVeSW2JEXdGRCO2W6tGSdpVtGvFRMcKxsu43I0R5Z7Cja3CDCx2tO2yIhZ+BHTJUtxEQ8SIu6qbbcD6fPs8F1a7HbUbxZUBXVt7f8A1aUf2YVxHaIyHUESH933CmNZ+x68ZNl2CqZG3bs2rxsqqkoiiPw5CIkJCJERFtLiXKovoL07z635ZfOomWvXhM8jaEJKPCJo7WVJcVNQUxKUdu0iiO7bWbpmr8TS9qx0ZjN8dXLIGdyN+4cW9moQ+IUiKa3wyGQiMZfNu5VH9WMgxJazvLarfG4vFWy5Cio7IRIiIuSYluGRFyGlKXw3RPJrkos22kooMv3Yl9XIazPLG6V2sOSKhi43i9LsRt7RSMtFVeQioMvLu3dsvwswZt7Iqyg5SbMNlMdtvTe0Wlqplv67rWtuu5VIWI7oiJcY7S3Dul6vqpxnnU79UcFRSBk4T8c7IWSiy5ESwiJCqREXqjtHaPGovIumea4jZ1HV5SZiK5aCQprkoQkqPdtj2+anWItbNmGKpq9S0lPcPTtNyo7dRH4xCREkgIx5FIZFLkSQkQ6g1raZEPiJLp2MbXDm8ytJOpMdNei+W5o6ttyv1mbvG7wVVF2KK5JqM0iSEkFVfMRSloD/AFe6Na51M9nC7YbjaN2Su9+t/hUxU94M3JKCmXlX/vPTtlW+dGcu6QZxYRf9NLyi+iIqOW5Fpu25F/WJ+bbHUHaUdtXtxY8fs+AXCzEr9qLB8JC7F0PixeCW0tQS3ERd0fLXzbP+p8nPzfXIPdYPgsTx2Lt4q+himP29C5dBbDiGWpW/IHWRkV0eybDFbVKLYvSWkIlt4yrB+qHslsMXRUveJWZ5dLPriu+bsyksil3CMpKx+WX01qmE5k1sNya4pe7S4IbYkNmZX5FAvBOEkIpoEX95pknqx4+UpbejLXh6DrHWN7Sui0XZJESnaiPcO3ultlx7qzVz83CnvD1LkmLjyxekh8qrzZlMeuKdmQuOvZ3xa7J4IyJQfKXqHurSehN4a4rmSOVNyujq22Umyq6wjFCRO0E5RLlESIvmEfLX0gDoB0+uibhW+4HjdxfPtpOXltSXIlY7iIiGX1DEqoeH9LeiNpcFZv1Sa2vxKRJPre+UJymoJDplFRX4vb5o+mvocH1+vtNnITkfPMj6Gjly2mx34/iDzi4JPMTuTUDH3kghqNhEo6xckoyLuKNY/bcd9pO9NUXVr6RMU0XjRV22UuGRISUJIZaegkOrqS2+WXKPKrV7QGN9PMbZuH/TpK4NboRCKBFciUaCqqQjKKstojLaJCMqrfSjqaGGXK02/wC3IHDg2JQ1HC5EKwxIfp3bttVZPKe6j3sf4mtg+L9g23M3Y4tyJTNMg64N0OoONJ4zcnlwQJ81WbKJxFIRkRCrLkKe7zV2x05yZV5cllbNZrteGaQ/6QTtttXdxHcSUtISjuES+mrZ1SvzLOLk4zK7YaV8tdlLStrobN48UyIRJWKkSiRKlGI+Ws9xPKsjtaKx21w+sLe4FJVmippqCPaRCPEt3Hl8tUczKk8lEtjSxcePCZq/I0q39Y1cXuRXZDxCxCuuq7t6iBCXGOnujHj3RiUpbatuI9XGnWvCSv2NMFLg+bKqikio2HxIoJCMiEuMiIhjEt0u6sOtPRHPOqF4K99ZMjfWnGWapE2x1qvFN02EiLUdrlu3EREQkP4alsk9or9V717r6SvLaNtbICgXw/h6qW1LQEUyiMSiMuUePGvOzaK7LHD2NlV9Fs5f8O9ovLPtuzHGXrC1puE9VI1nCBSTUHilyHcPcXpqSyTqHneQZA8xJ+k8UGKuoiz3Jx8sRHdLaW7jXOmYF7wyJw66gr+DuVzX8Xe7SsgI+FiUlVB0hIdxFtkWrIZR21IF1qxda5JhZsDJRZByK6CilwJHxBDu01IyIkC46Zdvlova6t1U7EsbWZmU3ZHqjZbhF/fsot9yUbSVFimuKiLOIx3CltHy/E3S2juqp3Tq8lcrKiWGsCuDqQiTp0nFAlS4iIlJUuPLSiMZSrM3HWjqdlF8cXFK8k1cXPVVdt7e0EU0YjtjHkOkI8il3S7aqNreXe5WlT3da3CyPhvDCzT1GwuJCKchTkIqkI7tSO3uKg08QrN9wD3bItVNm6e59mWYXzJMazTF2KydqSF29tttSJsSxRiKhLimXxBGJDxGIlujEaj8Z6K3/Ms8LqQ16jN8fx99dhUbOHT1B7cSkQkSiBII6AlLjxIREZcayfU6l2N84xe82SztW9wIiUT122smhEdooIKFu+GPL6u6tw6NqK3LHytrrOU2dvbIeCQs7hskuIlqkQqC5Ek1dsojt4+aI1rxY8eOvFSk8zOV+w9CesNvuj66JWEnjUFyFopb8g8AiSGupJdcUlh5RHulHlu3CTKMNsdhzwrRdulT5ixubYXyDd5kSQr6G3VTF2gUeREUV3JSkPEY1LZN1Uxn2dVFMVyhhlmXZFd00nNmTbvV2TBYV1dNBJT4+4pCWqpGPlEazG39RrSSeXZp1GyFH9ZrDja7K0JjqrJp3By2iRJyIlZJ/diRS5Slyq15GbdXcVK/H9BGNoyttsxcrl189me229QMSwa6N9VoqmpqWRV+RPJFEtclCj5hIZcpVvHRvqNg2WYGs1wXL2oureyFiqKgkg5ar6cRIk1REh+JxLjXyNY9RMysdy8PbbymKYxGJIDXXvRTPb108yTHr/nNuZqXB5aPfFouDNQSTuDbcSrQiH958MiES7hEqzcuGTEjsx6CDFw87SmPJy/Fi29dOl2aG4TwvPuoziw4uLEScopiVxFZ8klISFsRCURSlJRPaMSIqrfTPq5a+lthK25G1Uung0EEPAs2yDJsWkIpoKqLpDqrxH+sIqnl+iuY9bL/AHzJc0Ta4/eL258TYE7kmIo3JBcpCkS6HbEtvLy7az5z7MvU0Lc4Qu1hldE3K7RBi4vafi3kSj8BKRSTHaQlLcO6JbSp+M0c8HoupjyJqj8jQbl1gvljcFa8Zyi8XhS62/Vu61wXImzNsKiYqpNnLtMRVkRFJQUIj2jylWbsVouEnlrtw29m5LxOmK5KEsqXJVRTbqqF5oiPlER210Ri926MN+kNp6c554e+e6kCT01P2lcV5FqqpkO4dxKRIe2uf7habi8TWSx+wvhYpOdC3pqEShJpKrqCgmUt3bx3bY8qyJJ9cmFoo15GpgokU1mGdpsr+8awWa2ksLNLUXIeKY+r/Dyp9jN092vBNUCESiW4YyGuhOnPTu24rYfBqkis8VHXckRbVFeMfUO6nmN4P0vxVu6C7Y9iaIofHVcXCJRH5lyIvpGsnH8PmzSSLlVWP4/l/wB5qv5iGH9vkP8AArg2fM09ER2j+7p51I6dNeoGOukR23LwyqDZwmqSZEBbiQIh7SiPKQ90aq2YdWOmOE21a6WbIHCjgSSQTZ2NoPJUoj97piW4u2qMz9q1RFYrG1sFydOl4qk8ujtogoikRciFISGP8X1Vly/TWXgSrNiNb/yCkz1z1tqtTIrpfGorXQ7jZkfFWz9ptfiCdiTUh7SQSUEUEx8ykpDt2xKrx0XzJfrks4xzKslfW940T1U7bb1yFhpJbS0EB2pCQkMolu3R2kQlPKPvZJyy6OmvUQbw6uVwXJdV06d3Ak9UhkX3AikJbi2x21VbDkHR3pv1CZ3TpZgLEWqSRIJOHGRXDXRQKIq/AJNRIiiRR3fhr6Tjex9t9/sePyPdb/2epvmRdJ+n2UWcbTkNhLRbIaDZZFXwyiI9ojpR2+khjVfz7qxiXSH3PjljsaLq8XxRC3220syFMiSlpjIu1MSKIy5ERR4lGi5V7RFxTdOkmFrZrDp6qDda7ihppDyKXhi3f7wo7dsarq1wtHURvjPUE2qjO+NklXLRZYRUcpiQkmPpLbFQZDt2l3Vo4sizQtsdSnNCyyWmOnLO+eo6h3K7t1lBEVS0dojLtGVGTuD106EUmpCmlu1BISH6q5fuHtDYv0fbpt8ovLi7XjwgiNrJUScl5SItseRFu5S2jGNaphfXzBcqtbEzu7O1rXBDUTbunaArCMZRUTlIS+WQl6eNUZNfjIOp6clNm99A4YrMFQEkV0yQXEiLcPpLzVnueYybNi1esDWfMyJJtKMlkyIojKPLcQjIfNTW5Ztj1viSrzxG7cTchUj826nGVZ4yt+H3K5IOtbwbb3gkSZbiJAhXGP1JjQxzLE1Rm2zcjCW+M4pmFyfN3viE7ogMklpaamgXFdIh7fqrG+qGSdZuneXMccYX548a3eLa2uk0xJsMdu6MYkMperbKVdqXpr00ulyUyBgDdbVJVchFUtPdu7eMh7R2lUKN0wpvZy924e3WdXXcqipbdQltvcRCWrVpmjdSLaxmOI554yyja3+R+KJmPhnPjhTEliIYkUeO7003LMEFlGuLsARWYs3PiWJCnqRIt34u0o+WqL1k6e2G05FZQyELgxt91QFcnzfT8Axff1ApiMu2W4u7b3RqrXX6X5U1b5gzcPLg5XVVeukZCKiQqlpEh3RERl2/ioceGjWsWMiGsasdFPuoGOWkVBuTjUJBT/5bxIpq+YU5bS9VNcsxnJerWMpt7bfhYsbgRL+MuSegQiJf1e5XcMo7Yl5t0qbo9SMaFmi3ZM2JJvBlpigkKaku7jIvqrNbH1At2O3DIsoumW3S7JrqpERIxJFEdKWqWqQiShEPbLbER5VoM1FsZdbHSltRxfCbDb7Cy+HbbQ2Fs2EiiJeohHuItxbtxFUxZbtfrkxTu7U027FyMmyaYjJQfMRVyLjvW615da1rjdLs6uSjZyJKN1GwyFIR3bR7ZeWW2ugsf62dPsmsrNJhk1tZ/C0kGqigokMe0ZbS+UaXGzS9lFsteptxOGo+HBIiFRUUiLcRCRbS41rLUmre1Jq2xaKKQCRJF/FXO1vyLWbsbkkqKgs1BQVEf+vLWmJ3S5N7os6tZLLD5e0h5Vn5SsjFqMrPtAZVbbLaWfhUiY3hV82IbgKQiO0hkOp5Y18rerGcX7KuvGQXkXrh8sldiSaJpq62mkKvwkkyHtHiMa+lHtDWWzdRsBujLL9Rm1QbEv8ABX0yTJIZS/LXz5w1ZW0uFnmFMG7NnHTbLLJCSg7hLVIu5Tb8u6lrkNixWRbMOWDfappXTl1ecmywr91TvN6cPMcTFJBG7KSdxVkRS1fikMhU2yq5ZRfrdmF8btcFZotVl0iFRwsItE1khGREuXcIj83L1Vht86meHuD695GzG6OnYoNkGacokQip8RchiX7yQpiXaMtvJjbbhfsmfOH7VXw7gUtCTi4eGJRDTJTQTTERIREhEiiPbuKnQWljWSRas3Yz5J6zbKm9Yz1I6LdI8gY4areSyC4XXwza4aIqJtGaES3ESSZSHcUhIi7SLjWlJ5JZlrOs8dWRjZ26BKoCxERFRr3EkQ7dIpEJREt35a5tyq+YpkV2tOZWTpsxtayFoSQ91puVWzIYrkpJRdctVUSintT2xGO6RVOdMx6l3xG5P3+FW9ZR8712yjOLRo3QEfukBjxIiIpcSkRbiq4yt8WHKv5G3dIerWM5BcrxjyuA2dncreKul+06nikBGJEJKjyl5o/VVbzDqN0ZtuQKJOnS1puW5sKjV6umTWX7wSSkkKnq7ah7tgOfXCyuG9xeWvCbaXxXrxuvrLrDyjKQxHzFIaxd016N43emLNhlDO9Ol3IpeKUiSDePd8IiHyju81LkViwu2vJuxuFh6X+zh4FZvkKTp8zKKhF4GSgiJSH4jZAdsu4qy3qR7P6rjrl7o6LWa4XC2vLazdkLxIlEGsuJKEqO0dpbSqeyi/IY/eGaVytDcrOxQFcU3D3QFYuQxT3CURFPcQxkStSX/wBWlltvuSb3/J9YbO3QQVcqqLO3KmsMdqqgiQ6pRGIykI9ojTI5trixVmhaXkptHTf2ecltr5mrfLs6eEzQSIYqoCgjGXlTl9Q8RIt3KofrZ1qxfpO11cKMs8zR4uRJEjH3WzcpCMSIUhkvp6acUxKO0pFuKXOuae051V9oxu8sbB0tZcXQHSG32tMkRfF5lylJX5SKI+Wnlhxm6Yzh7pW82gU2dsXQuVyUcERKEqkJRES5SU10BEfKRVPcNlSLDGTaWCPekMrHMMtultUYZNYXDd4kuvqvLkvuIlSJQtsZEUiLjVPfWF+4UdKwcOkUhik6EdpceQlu/DVsfX7LXibxhZMZ8Y8eRSJRwpr6KUdwiPzRLdKpi33K5Jos/f1mcKOBQJAmvgU2xJxKMiEYjERj+Kosyx2WwGi+raa1M8bXv7WANWn2/dtkRR0yGQ7Rqxs8saIaarp4mmkMSj3F/hrTH1ntb60rXJ/jXxmyRKqC8aEKmkIyJUfSI7vl41cLD0X6XrYSta+oLC322+ZCxVfNBTFNBe1ikmoogJf3ihCMpeYR28q9BF9bNj6KiryPJZH0LHmuz2qpnN1ueL23DWb1gbd9eLqKokoQkSbdLULcW3apxiP/AETHERJmLcwVcN0ZRHRQERTHuISIS/hq6dM7W9v2Ns7ag3avHDFQmzt8oX7Jt4iUo9sS+bjVqu2B+BEVyft25GMSFqhJMfxRrF8v5Kby833jU8V42Hw0e1j/AO8V+x2/HG9wF0q1WiJESD74ixbtsiEi/Lx9NM7xheWoiVyftbw+tZLiuTpuQuUe6OoRKCSBRKMSHuEat1jsoNyG0JE8dLEWoPiCEkx8pCIjtrSOl7G5XRxcGCCSzdRnEkHiMkNTkKqW3aQ934vNVH2tFND3HI5nvmJpZAiKTJmTd0lFVBNwmUhVHu3DGu0umueM+pmDs8mVSbo3gS8Jd2qZCQt3w8uJfdqf9caz+8J2O6KJs3TBui4SU4ppCiShcdw9xcd3prBerFnzWy/rkwwO+KWNrFJ7dG7dddEnCBCJClHdLcJd3ESq1DWJQlk3eI89srPOnLi6M8ctaSjzKLV9+omKRIJoFKTZQpS1BIRIRHzFXN9jZv01FHlhYEKi+7UFOOn9W2NRNrFq6uSJOnQ+ILcJFFMZDu5earMtcI+H8AQ/FGKYpkJKKF8o0uWaXRrIw6Pa6upaLe36nE1TatXiLVMR5KPh2/LGX5aGsjfrOoo6vl+EnTwtzpFIlyH8RDVPK/P1ra8V96XJqSRRbKJlJMSluFSO4fmqv5I8uQ22b948UdKiJNi1yipu3F8u0qr+3lk5sWvcRJxUvF4t+L+B1XGR3i5OI/CT+GmMu3buqjk4YWt8I3luSyfciREJVUUckvJE1Nw4kmzXFURiPmqWzoknF6RdNykmulqj+KmRx04sLaa62Ng6M9XGuC51jt5ND3fZRuApLqJofui2q+otpd1dqdUswQuhWH3Hd7e4YpKCg9FNUVE1EHMUxkXpIklR7hKJdtfOFrYbiVpZ+IJRRP7xBHtHzV05nSa7XpK+uLVwIila2bEYqkJaqXuteQ/+eoUvUVZ+VirpkxyF2CZnhaNgOUPDv2EvGtyXWZvreSDsYjEiGRIEO7/fjL5agemqNus+UI4y/daby4ILqkzULaiOlppSKX3iipD8Lyju7RGu4zmg5Zklrs2QNU07g5VESeM3JIEsXlUTlGREXIRqxYv05yO358xtOPJN1nVzUXJO5LJCKjVJdAUFVSU3aRICK6kikIylyjHXaNHWyqZiyMnYug5NiSjN8eQZQiV8Zrqpe4xt5ftCAiRDrqD90oSpCnEtwy41bsTcWTEcycW6w2lncLDkbZtqpqJRUFVIo9o8orkW6Uttcb2VMsR6kXI7DcVrtb7RdCSQcEP+vCKvwlY+qOp9NbJjOTHa3hXRwSalr8T8J0ioJDEt0SGUhIZFSpI9tasMja7F+yDoKDW3vF8oVUGwkOv45Ykk/Ed24ZcdUh2yEi2+aq/cBv2CuLfluQP2N4w8vDW9s4boeEFuRCUfhiIxlEiKMv4a35FbFX2PopZW9tt0eEJF4MnZNtQdUYkuI8ikgPbEvqKsh9qy15LkWCj4dqzY2+1O0lyFuUUCGMRIiKMY8REdu4Y8tpQxx7dVBaytyHjh0lcmaattSR0VdwqJjIS5RL5dtZTfLpfHl28Kk1k6SGJCoQjpiPmkXmqo4jnDq346OKK3Zb3aSqS6SzcpKN9pSHd2lViTUs1v8O4YRdaqokqShSJT5qFVq1WIvLkZ7mlhvLVxb74T9NYrggK6CiZF8ERKIy+oaj0bCd6yJwvZgdKOF1SVIU9xCJSIvwxq2Zkn7wxUWrcFCcWzSc7R26Bfej9JaZfUVe6biktb29rsyThneHjtViq8alEiQVEpSjuKrvGoKtUp61tujh4TN09FNQtqRS2pq+ry/NQXFlyC6Jpq3RJZH4cU01BKJEO0q0DE+jOa5ReFMVtbCLVs7VSK7OhiPlESKUfLt7ZEVGWy51ax0G9yb3RSwvVV2jh022vmcpa47ZCXdu80u0q5CqryZQWa3GwTCWdkx/JLHfmqqzW26Wg7auFSJRFUhjKQj93qEIjt4l81apkGWK4qVy0LXprXNAUvFCuUvhDtES2x3DKPq/Djt86sPXiLpX3Nb0yfDpKEsMl1B7fLVkx/qAhmjVNhlFmuT58Kukk3tqZEJDHkQ6kRLzUzIZU6i4VNww/q9lt+xtO23lgzUathSi4Tk2JZeO4SjKUSLtjUPlWcWbHW/iry4IllykkzapSUUIi7U/5i8vKqLknUC0YLYRtzBgo1uWl+yM3A6kRLdq7SIe7uKn3TG8XK14u+yN6u8UePnZOUiWKKnERipGMhkIxHbH6qoxK+Q9WYfOywx2Lc4zJXHcNZ3u6MispXVIiXbuI+LWS7UBj5iGPy1U8XeXzMnil0uN3RY2v4qScR+5ERHiPcQiQjy3EW0SrNcquy90u1wuj10oo6VXLSUULcIl5R/wDTtjVqxzINPHyZWFo6aD4QUFVBUkSypJxVkXlLyjEd24Sr3EfitjGrGtmb/hPDyebWXJtI9Y1/4j7UfCTKhKOP6oaYeIULuo6C4/YMir4Gs3xPq+sNASz1Q/hEFNyE1OAFUomszWPeNPkxaiO0Bqbe78iazbXxKsbU5f5wr32MFz7KtpItVOwaGTdIU/8AMNM9od9//SVvwCv2dtfoMJj5SqTUICUr0Y7qTtqN9w2pFqW9VPbyoKjVVPtqYkBUNQtpFQsqhLOxBls5V4T+z7O2na/2CZUgWJEMpUouaSL6cgBfb9n6K/J/20RRAk/6KSKJl21ArKeH+ilF+jjXiTIeVJ+3+kq6TTUR9n2fopf2/N+ikfZ9u77aX9v2/orgWonlRONeH5KTL7KgIkuFJl9tG2lSY/ZUIoMir8r1eqDND8IZUmP2UuHpr1Q6Ij9lftfsRKkl9sahBPGvCNEGvRl/nrtiH7SCTpXGv2uEER+ym622nX1Ug0x/RUOqNhKXqr3b/tokY0kijXGGnkyjzo2p3SpmopXtTdUsdoPhWlShpimpKjJqRqWFtGPKSsVJltlQ5l5qK1hdT97q/C516vQ/srh0N9igShSvsGX2/wBNDTHdToU40arcWzVG5J7q+e/tcN9PrFdjPiSSRD+avogptrhP2yLKLPql4xcx03ltSUEflUUGtLxq1mKmU14zl1xAtxhuozV0EolGNSCiaBCoBbqZiLUSLbuGvSVMupeMLHxDpMEtxCrIU/NXQ2J3Jg1ayAvhpfepltISrlGz3A7a8F0kamoPGJRq1KZw6G0qJEqoosZcqo5GO0rFqGTaNszbqIlbVFErdKSqW1TV41irXMru4uS2rpqbtshqntcmeqXglVzIhPtlTq1l4h9qiMRIpRrkeKqdiNNY0zIrsqtbcd0o6iRFHyyKO6u2sHJ0SgnqpqCrbWx/D7eW2uG7eIXi6WkTIYtnIyTEe2Vd8Yiiybs2qrXUiuhJLU5Rrz/lI+aGpitxYtTclalG5VFoqCRbakkRMvTSoV5AZA+GlR+2koiMaNyrQUzmE0qP2V+16jOH4X9FJpdfkfsqEER+yvfo+yX6KWI14RqEtoeL+ik0qP2V+1CH59n2/p+ylfZ9kfs/TX5Svs/oqHNT8EZUSH9ler3ZTfiLPfZTe43Jla2qj+5OkWrdIZEosURGqd1O6r4/02torv8A9quDmYsmaZbljHzeUeO6uXMqy7L+ql8G5ZKZM7e2/wBWaoqRFMe71S9VMjjZjn9R0DkHtB46hcrWwxhqpeU3j9s2duiEkEW6SpRkMh+IXpjH1Vpz161tzNR+9VFFugOoooRRERr56XLqclhN+b+7XCKjps5SXS1FRIk9JSW6RenbKtLyb2kbx1CtrizLtGttYqLiRNSFUXIj/VqkUZDLdtGJbacuFJK1VI0saL6lrzD2qsgfXRZh0txwbgxS2i8cIK/GLdx8o+oq536gY71mv3UK8XHF7XcHDd8og5J04VbIahEgJFuKPGUdvljQb0tebhmDNvjWRrWG1kqkLvw+0kxjuXEZbu2tWvijjE7C3JxlHjE0uTp4REosPaIikIiX8XqrYxfH1WshQyMz/ozIbxg+ZYuxTu2QMm6LFCOqt44V19XtIo8R9VRI49Zr4t426M3DhNIpLkikShEPljqD/FWvYrnnSWwtVru8ujcXjxL45OpKKF/diJS2+muf+qV6s2O3obz0+NRbF7uRELFwMfDriXxRTiUhHcJD83ppk2NTqLjmZ+xvHTfKF8bZsWGBh7wteqRXCz3JTR8KkX71DkQ7hLjISl9Vb5Ycmsd0TizeCoIjJRm42ro/T/hrgvC8oZvHBXG3P1E1oiJI68VE/N8w1dEckfuPEA3zC5W+6JFJs4apIaZDHiUREvTyolzJYv7SNirL/cbRlHtWYHid4dMGFjvj5NsuSaqiOhoKF6S1JflrLc+6ydPusyhXF/02tttWsukPv66XcUFBEpRTJMR+OJDLbuj6azPKMByZFm1et/jI/fko1JQlPVx4/VGqWsmkSJTSRU3fAIlCckXqKQjS/dSZHFgvbxxclLJdrP0897LXK0XS5OHCpCSDW2oeGRRKPKRFKMvL5q0q03IXjNri9rYPExcl4lV5uEZD/WFyjy5emsVZ3B03eItXWQCMP3bdsKaYl/vB3Vs2Aog3TW0kiTFXbuLcoXmKpZVDVbDrFcbfqPlMyw+7J+9kCJBVmTkf2pIS3CXmHylIauidves3ze7pLrM0XkiFmKRJkJd0vMPdtqFzhNm1cMXjU02t0IZFJTTJQR5EJbd31VUc0zrKGboWqV78QiAirtTHkPqpsdXFSWVuJqj54wUJugSrdRQiEk9FORD/AHncQju5Vp+NdP8ACSR+08szJ84dOREkxs6glol5SkmRERemuJFM4VaulH7+7ppkukQ/s5DLd+GI0xxvImVryAbowf3p4+XVkk4Tk0UEvMOlIi/5arZCs37ZYiqvc7nyrpRaLPYFsxs2Rt3CKgiJit9ifiyGURkSe0o/KNQnRkWbrqJa0lXCcklFSjuItqRFu8tU/HfaIvN4x8sSy3H3CibpIdV8LlLx8RIYkpx+qQyqNcZUyt7nXw/JUbW6kqmKyaQqKD2kJCJdwy3FVddJNlo5uwxmXctGdY4l1zsWVZF7h8CszTXIhZOlFBIXHlH0kXIf+hrSSUr5x4HdMoxm2p27SWvCKX+qeHUHUTIeIj3S7ox+qrtcPaw6htWLoriSlvb2pBfSWLT1ni4xEUCEh+/JUo/iLtqu2Cz/ALZ3SdU7HYecZvj3T/GLpleQvBRa2psq5JPUEVFojLTGRbiLtGuIutHtvZf1C6Yot+lmPZFjdy8STm5Pk4xFskJEKSa8uRFGW3iJDulVB6ldZsPzpRw3zx/eL06SSS12rxym293yLdoaQ7ilp/fiQx41ltyeN3UVcXXvhY+xJctNwvFk4iO7QEUxkMe4u0e2rmP49YeUnIU+RfiVkfeVwcM7zmoPhTfPjXXdFpKOVCIpKlEvvS+Yo7qnsudME27NnY7Cpb1BTFIUxIXKa3bqCQ8iJXbEdtDtN4wi5E1ZXmxi3WQSFIbknGURIY6kR3VOZVjLzLr9abHYb9dLhdnKaUnVyJJkyYxJSO2I7RHcMZFyrUh1WUotIy2Upd8G7YzaU2t0eIt3glquUR01F0ZSiJCW0S2yIR47e6ujOj/U6x9PcBWsjhg6K6LkL5BR0uJD8VMRS1CHjERH4Y/lrKb97K7yx2kbtbc1RvyjMte4Ji20NQeRaaipbvqjt3emqCzcdS8muiyGEOrkSiS+k5bxJNNnu5KFxH1EUaY0clrKTRlryOhskvT/ACC6Or5dLp4x5EdDRk2JNIf6tOUY7iL5iLzVRcw8LlVrRtyWPo5Asuol4QRkTkikRbR5fu1Nwypnh+I9SBIXGR44i+uESJi4dXBMWTeO4XJKSiv6U5cd24o1o3TvpHn9jG2ydM7Go8cxK5Jq+LXUERIhHdtFAijt5FHtlKqcjxwa3yGLEKyT8YVMvuF8yGxki9Vwu32NEdVoLEfvBXHkShctTdHd5adYvkRqM7pJ04WFK4K6WpuIdqZR3fNU91Ot7i15Fdks6szW2qJLpa7hNyqJOCVS+9QjxlGUS7fNWZ9OcfuLV4+cP8hZuLS+dyFR0vHTEijqqdvllu+arsSq63UqyM38mJjrY8evsFt/uu4iLhW4CJeFS3DISGJd3bLb5qyXA3z+1t7gyvmoI64qiSkuXEh/hrpJn0JunULKLbjn622FrZ/9Z1ma+sTgkpFIRGJCUdpERDy5UzcdJw6cur4ebuE7behTjZkUWgiKiokQpEJLj93tFQi8u2Uiqb0SSVVuQvbZ1A9M7fYW7ErzcUnTi4KqiqnbxbCMUhjElFCHaJbtvprSH14ul6tr50D23tW7YfDEmKWpIo/dchiO4fxVkvvR63RJvfL4L4iVJQRbttNPdHbEdpCO6NS2KosLw4LSuyltRSJJJUkWwkWlIuKEhGI/xFXGZuw5VVeJWeoS17vF0x/FzYMVLWKjYvhpRFruju7YxHl5acXRPBvGXD3lrPHVucqyJu5iLrSltTj27a0h50R8RfhcXe/DcLO+iggTFWKyktqUvh6SXqkVYXmV0s3Tt97ouzD3g6baoixWXJMkSEtpLxHdx4y/ipkcl14lWaMtA5FjVluQtbXZmtjbkgQjdhVUUciuSXESIpae7y/hKmPu+/WtmjaCZOHTddKSVwFtLxAylpiW4ijtKs5/Xhlkz5RILDbbW1eaAqJoiURiUtvll5a3Cw5VhbG2tWWR3JRNvtbJt2rmScZeWRS+rb6aGRVUZDapWblkWQ2lZq/C0qI+GEviOlxbSHyiJbvNScit906rW1q89zXq3rChpCRW9RRAZcu2tSx3pPdGNwRde9mbW5CK6+o8toqRIktxEpKQ8Yjt2y2xlUpjN6VRuSbzK1RcW20Eqkum1bEPilYl8D6ikMvqKke4jg/bHNHJPyYxW2t3+I46xxKwk3JZAVVZRFNRSREREI7v+hpr0/yzKLfkTxu1tbi5C5ElXvwtfR2x/wCpba0xO3q2lupfsldWtNZVUlSFOIpyLdpCKUdvLiVVnIMuuN4eNbczuQot15CkintTHu2iPL5q0cXGbIbi3Ez8rNXHX9V5Acgb2t9axZXy129qmgkUUWpCo5+pTiPyj+Gu5MVb4zg5OsVw2x2m0os1RTdkzQESUjtEVC7ox7u71VxLhvT11nV0JI7oKdrZiJOXCe5RSXEUx+kt1dDJurCi1uTV/d3FtdOUpIPk0/EuVF0vNItxF3DHdLtqZ8kOK22pPHtNlLaQ3xO9Y+8aurXd7umKjkRFPcMpen8tUHLup136ept7krcicNdVJBVNvpSGRR1S1xlpj9PEq5XyjIM+cZE6tGQOHll8M0F2TwlZJqcSER0iFIeUvT5qzO/ZsKgvMXaunV0uTlX9uujwoiigJSJKO7jyIpent3ZtGdrKanTsat1svFrY9RrtmGLr2Nmtd10nL66W8RWeo/DH4CG34BEPcO6REUhGsTvnUB+6vT56qyFqtqiq2WUIiUbpCIiKYl3EXcRSlIvNQXV8tt4UE253JEUiJNBSJEIjHlul6aTjdjQHLmL+0WtTIm9vXSc3AXAiLYkpbhLtGXHd+anLD8mF7ppWNuF8kRtN+K0vBdPlycuVG4pRcL65CJCmX3pbkvhiQjKPy119eOidjyDInWYZ+DdQnKTNP3fa3ahNBFD+8lulxkmKYxkI8pVgtyTB9Y2oMrQmzfE5FC3uBVFRRuqUt0kopCKYjIRltERHlGt4wfPrWxxm34k3OI2Fok0Q8YhpudIRiIx7tvlpm2sTWF7llNOwu8YkxEbda27O0t2Ikqg1ZtBFMSkP7vj9VWJF9kOXXBMWrcm7XkpuIR+b01ndn6gYyzcJv0nTVZYhL4MhiQltISqwWvql4EVEGWPtXTdfaQt3O0fl3FWPmOtrGhjq1S3Z8oeE463uzAk3BfdKa0pS3Rj+GsXzLFcGx32l8Xe5Qi1Gw5DbU3aCiycv9LpFpioQ+UpCXqVJLu5bpaVsc6mIlbbiu6RUIZKNVCGRD5qjetfRC2ZH08+2yWxR0veGBa9kJRyQlqpDqChMd0S0h+UhEh41mrO1Wqw9lVWVWMP9sK95N9t6xnDcZfrJM7nJyqXhlBUeORXFMUhIhilpkQlujuUS8tZTj966nXK5OLd1N6WLZVaWyRNknSlwbNH7OPKW4dctvJT8XKoe19Ur21xm2sLXZm61vsr1yu2dPFEFFkV1dxSJUZDqKrp8v6sR2jIqbl1mvd8ujxK6W10oSm1RFMtSRau0tu4tpdxSERGIxjG9i5GQ6rGjVFzY8KIzN2E9QOmvRS5OGa6/UF1abaqQ6gkQqLNxj9xEdshIv4qmun/TnAcVauHqt0dCixVJMrosuLRMhEi2xkQxiO7zRrPf8kedZ1nFtf2vElk2arklUnDhLwjb4XqVIZCJci9NOuvj4MbseP8AS25AoSyH7dcEy7oj4ZIi+Yk11PUJCVXPqqfV8aPxeK37nZvx0PPeBgeXJbOy4616moXjrd0quGQJtbX1Lt9wZyJQVJOxJuQyKIiMeW0ZSiIj3VYFvaExfpzZRsNmyNreGrm5aqDhuunJqgrp/eF2iJF83LylXFqjhr4UWrdJFuiO4hHbUCtcg8QUBER4kI9w15DC+j9MPlDM2h6iXyKS9lOzuqnXrFLeszdZy3cPHFsElG2syQWTa6ojKKhciKI8S7az/GepGQdUrkV0at3DOw2//Vm6hRJ0XaSnpHtGsD6E3J5eH2VdPn4LXS1riWgLiSibeJfeemuxOj/R9J9Z0YuvdOOs/hqvCSFRdwqPItxDtHuIto8RHaUdTxf09rFNbKZnZfyETZyar9tamUvsD6oZNdnF0dZfb7aTkRSJRi2KQpDxTkRcahXnswpDrXnL83uzhmAyXWFL7sYyl3SLbxrqjOMBxzC7a1v1hzRrdreuoKCpLLpajdUuMtLtItsvMQ1WXWL2HKGajVW+PGb5IpILFuRL0kPb+KvXT+YkiXa9eJjw+JgeTe9ORk+K5d02xvF3wYVjiZeBcpaFvUEScqES6aYqERSIi+IJeXiPbKtyxPFwviyf60Z01YuFxkQtWxOdMvKREQlKudbpbUsZzhi1zKxk1+LroOmPxGjhUSEklJCIkRCQiJJkPdLtrRrhk36vqE4yMlraRcU3g6cS9MvlrIyFbXkhqx1tU6Bb+zRcbg9dZFiHUO3vE1UkiFus2LS19KJKFuIpbRKO3dylKsoz7pn1GxEnl0umci8TQIRFupbxbEP/AB0i2x7dtVnHcwB41K6W11Ju5IlBUTLluKpp036kZhYXzywsHjizoCgLtRZ3ppjqlGJEqQjy3fKVDi5GRE/JgcjHjdTJ3V+VRtbfHrtZrtdnTl3FBZxd13Kagq7d0il+UREap/VbGUrXg9wsLI1rXg6b0kGOioJO7xc9PUIYkW5smqW4vSPlGrwnjKtyZvrk/dI21ixIUtZYVYqL8tBMhEhIuO2XcNSF06Y4RkC1nyPPs/uzy2pNEm1r8CxVQTWbJRFXT1RHuL7wRISISKVaORmR/kV4YWTipyPhr7KMbyJrebM/fWdwz3JOEVCTUHb2xruLpz7eTh5i6lk6g4u1fXBsIoKPhKKbgS4konxEtvbt29tVm/dHek+LtWtotd+UWWXiS60knq/aW5dJMhEdIhKKYkUipxi9lwh5hrzBcSw2zursTn3gV6eNhRdt0hUiuRORjqoElEhEoxkXdWJlx4eZ9xl5GljyZEHE7mxx9ha2N+DB5a7XawVFBSWhoKFLiQlyIiH5qyu+59bsJzC8WHELbkD5O3rjJG2oKrpuBJIVOIiQkO6MqwW9Z1lGI214GBunDy028hIb8LRWMSGQyXIVIkQ7i28iju5VR7f1MeuLg1u3Ua73B9a1yJdVimqomosJDGQkREQ+Yfl41S18f7r9PiWFyNqzMdU4x7WAZG7fBdbj+qLO2KLpKazYl3qiqQ/FSTTj2923t5DQOsmQXKzsfemNY170dXC2rio+vjtNtpiqmRCSaY/dLCW4ePd3VieD2G19S1FnGNOk8dJiqv4G4N0vCKFL4mgptiqPEe3jtrUvagsDJ23sGb9PbPdAdW1E0XsSSi8BMRESERUkam3dtKuvhY8GR7dJVORvkSQ77xMtjmm8ZUr1ETfHa75dHD5mRJKM01xbRVlESlEpD3cpenbKrJ0vfY8+uzhg9wMnF6EV3q+tdCTQIRJQtMUFR+7+ImJSV3aY9xVz/wBOcmyDH84ahYZLOruuLYkRGWoSpRGPq3FH5q6UTcWjp++xvI88sK12xe/E8ZMnibskycKtiERiIlrkhLdIoy2+mW2+OuP9tTOV2lexr2VdbM6ybFU8NxWzMbKxQQFtcFGZFoxj92IiIxHbx7t26NN+jeIWEkVslvmRvHSzaS7JizQGJCP3q5REiiO7kX4qncP6y9Gc+t324SDNuzcO0FUhZKfsyjUS2lEkoiMpDxiUeXKpHGemIY3hKiSuV3y3s/fK6CbhZ3JZ0gqh8VBOIiJJloCW4e2sXKnZvsx8WNXWCOBdxuRTc4T/AMrDcmvTnqX7wbiukhdra4ItNYVZFKRbdun8u4SKRbaibL0fxq35MNrXdNbg4ERXbeKsjYUSGUi4iKsuI7o91NS6KtdNvfmGYE3HJXYiUWi4qKLx+OWoKgyKQ9o9wxp90jwXpatlmUWm7dS7o4yy0XlW2oCs709MUNQUCkqXKXxSEeOmW3zEyUgZIOxWZrNZjQboHTlu3fIv+h+Jvni62oTpZo2Q1BH7oeJFHzbt1RV2zjoxYSauGvSDBU7gluTFjZhFQfq00/NylUTkTO7Xgrw/f2tG03KxigncGtw0hJNIpCkumpuSVbbS+JIY7pVkfiOrGNvFnivTlitjrNJdyV0Yk2eprRlFNPw3cRREd22Ui2iVXfH4uQ2Ou72+RXlmVGNWdZh7PCizNdLptcGt81CUQas7kq0JbzahJLlIfmEqg7x1S6KFlSmQHit8svibgNwuVtFyQtHxRiSZRIYyLdKPbXIebZ9luRZM1v1ybuLO6Zqqqtmehok1SkMR9W0eVdLMesmO2PpNYbo1xyzqdQMnSV03z4RIWcV9PUQEtoqEQ7eO4ZFKrWTjtBxY0sSOGeC3yLpdss6d5k+F0KTqzouVFXpCTFck1BV7RUGQxjHlVwtqlkuVlRsNou9tcOCIk2ydtaLyLaO6PplylGspuWB3JxcG7U85RReSSG6MWtgbJ6yshEtNQY/iLt3emr4+yC19O7P+pvQ61oksrtd3x0WvIZERKyL78pEUR2pbqcq/bqYeQypJxawPrA16d2e+Y7fOqGQOLo6xxAVLNjrMZKKLy+/XIdxDtTGMkxGPIpUx6W9WOmV4uzjHM66fW9jabgnpCTi2tibJjIvvExHiXmkVZfcitYunzhW5N71dhk5uGpcBJ3EfvVCGUttWRO2gnY2958E4TYrj8BZRAvjekfNSZI99duxI5NptxjDfbk9m23dF82Y3vEAUTxPKECctN2oLdcfvUxLy7hIfSXprFbP1MvNjw39TwuiiyfvdnckpEUUyQScjx8xa/wCWu7Mq6gYHlHRd10/6oJIqOsaWG942m8L/AFoUiiulEfvYpKkWkJbh8sZDwDlTNrlGXOF8XSUJN8rq/DbaYpkXLaI7fpGNcxLOrQz/ABHNI0UqywmpWHqZ1ScNU7yGdXRS329QkEGal3UEkUEoxFMSUiQiKgxj6vLWudP+omUdQrgzwhqhdlsgSuDa74+4KSciQLUIV+0RH7zUH+rGUt0ldGfZXvfgbhZstu7pm1u9m1Wzpw0FBRq+FVOJJoEpqkMZCRKJCJDx5CVdadO8Jw3pvi7Vvg1pZpk2S8M7eJtP210qlyJQuUi5RlEZbdtHHhwJyXiX5vI3jqy8h9j/AENtthbjcs0yNS4OIpENvbqk2bJkKCaZERDFVUlCEiKURkRDGpi/XSxqY77jx4fd7PUSIiREREtJQSj6uNUF51AcOliVYC8ujx8uLZkx2/e+XzfMUojUhkltyBrY1HC+iSbZNLX8OUokURKO3jIqs+3TTkZiyP8AIi8kyS9tWazXGXSjfVVIZDtIUvSVZ24dZDY7e6uV0VcJtxSlIi2l/h+b5qHYc+s1jb3Qbp4hwSFyXJd46USQbIkRSFASIpFFIkx41lvW7Ki6lKMbba8tJNmO5S2sxIkx3ferqDLj2jHt2jSFTkWla3Egcoyy15FcLh7xak+G5uUvDIqFElEpCnElO0d0pdpfhpjYbWha2ZBa1WbFFWKrtbcOmO6PaXLTLd8vGmtl6d3IVrkq3uxXJjb9JcXwpaYjFRMviEW0R4y1C7h7uOqZF0nuXTvA2/Uu9363tWa6Ai58DcEl1HQkXwi27e7zRjR50No+Ice7apSU8mtdjEbWvfmLi3qiSSbiKihJq8i1JDGJbt3m5VBvLwyWeathtqyLVUhFS6OkyHWLyyLaI+oiH5atGFuLTfL5acNxdlb27i9Equu6fETnwYiSktQR/eEKcojxkI1rmQM+g/SVum/6h5KN8uUdUU7gMdT/AHDRL4vm3EX1ViLizSuvrxUfkSbHFuxx7mF8at7oovjzhw+lqiuRfDQUSLaRbY8i4jLjVgteRdZ+oVpGzY4Dhix0kkBUTQ8MgmkIx5d34qr/AFE6lYop1gfZli+Kp+6XJJf6LeIDyERFVWIy0pEJF3cq3Kw9RscyK3o+63QtVCTGLNxtU/5vprfll2I9uFaqZ6aq7WYpeM9AcNxu5J3vJlVMguAqkuqKxSQIvV/W7vp+ardklns2ZLD75ZouBSGKaZD938vlp84fSThIZVVcmyJnjtvWXXPckMol3Vl8n1qpa9UT9Sj5lguJY+Qr2Z/crS6kIpeHfFy7eUqj8b66dVcVcKWv3spklvVikTe7ES8R/u1ZSH6dtRlmUuWU3ocoveoomJF4JuRfDT9Uas32lbmfIm6HyxEq954v6SWfGWTKPmXm/rp8LLaDFW1TU+l/VJV9ZU7TdAUt9wbIE2bIqKx8QkP3XxC5FGI/TWkYrflXRE1ftRb6QiUpbR/6jXI16yq0W8VHHgHLgU9xFLTT/EX+GmDH2hsyYsRBgqmi3VH4YqSXKPzFVDyvhIcL9ljb8B5/J8otsiOp3Nflmt+sry0rs290tqo6btuoW4R8yflj/FVbtfSm3LY/Z7p1LipcrU2JogSa+mSjYYikS5DukQpy5bdSNUXpendmeL23qX1LdPBcK6q9rtqygj4gSEdJdRIRHaMSIRLlIS7Rk6a9QHF0ygSvlyFxukm3cEOiSpfdEUv3Y/eF27e2sVVZmqp6aXKbbqDdYzbswzBPDcKbp29ug2XXcrJ/eItkokuvu3EQiQiI+Ypeas56oNQyjAWq+M2EWdrsd5csUBTQjqNiSQ0iUL96QkmuRS9VZm66oZHj+eN79il3WbumctBYtxEJCQlIS5SEikPqrXsH6vYq+6ardPslao2m8NrsN5slwLc0JVVQdVBceQpxl9JKj3bilhkia3YrrMsq1MTxEQt90cGyJTxC7JXwhJqacV9u6XbEdSnxXYk01knTVEllUiFcST7u1UfKXy8q91CxXLbTnWVN7MyJ1a7Ncl23ik0IpiJEQy2y28t1JxfpXn12ulrSui9ttLd8PwHV2ei2FQeIxTL4pbo8RL8NXrfpYq11NU6H9drvit2Y406vaw2ty7QFVFQRU00iVESjL0kUd20h7q6swn2sMNu10eM7o9G1tWbkkGyd4i2JRAS2/EEiGUe2RVyD1Y6R9OenOG29nZr5fMoz5VUnbla2tCG0tW0R+FIh+KXL7svmEY7q6+/XfIOnsH+PlZ7bY2yTsdR2k0TIkhiK/hiiSqhCW5SJF6uNUWhXK5KWNJtj9w6i9p72jLCsNpsdhZXIrTc/25d01IZPkhVIdJPdtT1U9xFyiMRjurmPFcP6z9VMTyK/Y8kjb7LYSInaYqkKjguWgJciIuURrPbW8DJrgjYby3FNwqmRJKF+8ERIoy+mnCad2sLj3QldLgixVIVSTbrkIyEdpEPGW6rGPgr1BkzHReJfsJ6c3ZxaVLo4dJvCESTTTcOYoI7ZR+btjtrULH0htuTPLk1eZk3aps2yWq3tKBLaxDuHXIolL4nH5ZR21z+mN0THw/xHCf3oqD94Pqq7Y11gvmIMhtqGOC4uC8hTUTTIVHBEqoREQ8i5bR7a0sv6cyJVWTHbiZOJ9QQxSVkX7htyPT/HundpbvAYIvMgXX/1pYZeH3bRTEpRjt9Uq26wtX/6uuFWr0W6wril4pQeJdxR9I1ial6dZJYcdvjgS1nLZByqmQ8VdpFt+aVWDrN1cunTnpSxxyzM2alyzFs5HxyxR93pCIiqqI+YhU5dtZcybXFTa3myuTHNucZc960Xy9Om97cOFBVImVreO1yigJRFUREoqxHcUREpERRIazu4Jv8AGVGOPLoMVHio6+oSEkU5FGQj3VU2N4Ox5YjfLWqso4t6uogsKmnEu2P1Vqy1lcZZ1Cs95vL1vbWt8TQFcnCg6bMpaasfKMpEI+UhqwyLJHxKqvtSV1IfGc2vz4Rul7sjO9CgUl1FB0SEdXzD+GrMndsm6gZE1BVvqWtmgk0UJYRki2kUh5bhkoQjyLjV4yzpf+obW3vWDpmtY7r+zCsJJETjuIR2lIo7pDKPpqLK2lY+k7zIEmsnV8JVBIi5JoC5ZEO3zEJKfTKiyvHwxY28rchkOVJLJWpunSdnilv6TvMFtuGs2rrVJdB8sQ6jgpJyLU83bHjEi9VMfaAz5m8L/JLYWrrw6CSD69kiIqFqiO1sMR5CQiRSIuPbuqv9SMga4bibg9IiuC9yfNLW1TKUiSVUHVIR4pjIR7ZR9Vc/vv1tYt07kF7cNXDlIiXUTIhIUi5SId24qw48fabcVi9JJuqqspr2CvulVlvwhmFxWx26JDFNZYUiFFIokMhkPbHcO6rlit0wPqhnl86aYv7vvSzmxOV2l2YpqSWcpEJCJavlTFdQokQ1znYW43qz3K85Gla3TdIvCJFdEB1JaW0tRL4u3btlQ+m/TXqRZ8ktuR9PHV2UuTFfxbR8xta46JJbpahfCj/6aTtrZmsD2Y6SzjpLfsbEbpa0rO1TbJSds7SgQisRJSkonLcRJFISH+Wsxv2XN8Zbs0nVyJw4uAqu2izhOQiqJFtIi2qyGP5hKuxsd6lZXkFlcZNfrM1t6aVwVS002hP0dItyQqJjuSiUhjuiJJeWsJzpqll2YFlTPpvk2O2slBuC+i2Fez3J4luFdMVZChu3fD1BUEYxGW6vG0Ur1HNaJbDHp/a8jvTPNF7CwdM7LZV0Ll4VwOmo3YryJD4Zbi+EIlLyjKrEiSrq1rMlRk6SKQj5qrttyjqNg94u2ZNcXya+M70gLa8rCgKijhKIlKPItvlHjVNce0F0yRvChE1yaypql924t4/B/CVbOrJ8THZWtY1B0oqsX+jVdNQvMNad05yRhhrcSfgo6WVLVXWL+Eawe7deuhjiJWHMEZF2rNl0y+UttTlrzbD3CPjWGZWV83VESISdjJP06f8AioJJLKDX8ieeLHessdOiV8G4eLkumPaREUuVV3q4QjmjVW7izWF9ZkBVIkCUFYkF1BjEfSpGXbGrIpdMLvTFFW15DbycGXHXEdNUeMd3lrNetGRMLWtbbkwuTHxCTYkCUFQVhRVIhISIRKX7sqLcVlGRq1jObx0pw/qEK10w96ixdJRJVqMSGqC+6S5LZViBJ63WWQKQp7kyj5hKtEb366M1GuaMGtvW1dtwbpjpyLuLbyEuW2rdkWYWPJMVZ/6NFio8dxSIh3NVYjKJdwlt9Qxp2PkY09Y5FqwuSGaBtxeSnPbdjkeO3AkrjYyWYr7XKch3D5qks0sKTgWd0bmLpuuMUFiSimMdxd21TcREn2y8tOMoyS6Xi+J2tVDw7VIdIXDgSES9RCIyq3N8FtOK2O4a53K7KXBMSQTRYqp2513CUiGRbeJCQkMqvbsaNtqJaOZvuMYDfLayRRU0CTTIS3DSbKjcrpo21mgKym4R80atzXGXWSIvAxKLi3pff+OcoIEiRSLSKX3pbS4+Wh9L1PA5I1N7LRciu0VIRkSYkMZDVN+xejbjUlhfaNjTtYJeBdCIkShKDEeUper01tXVS3vFOirP3aq1FxfG1sFdPXkUhQHdHzRQH8NZ7csbx7LsyFgwVURt7Eh8comlEtXuHdxItvy1ql8x1vnHQNG4szFRxi7RJdRESj4gmZEmukXl2kRS5cazczjJGzdbGhidWU5XdWv9WURcA61LkmuK4uE9QdMeQ7SEd0q6U6T9QLN1CuHjH8hcDa10nLchEiJUturyESTLu8soxrDcguitydIvGDARb29JJsomUSFHbuEpeqValhNjt3T/ACR4y8Y1boqvdBJNNci8U2ElBkop2juEvL+WtLXSpS1/IkE+kd3sbi6OMQx5uJXBUhTcOlZC1QjEtOUhItygyL/mrzXp7geBqfrhfiRuiyBJCkimIkimuXm/rVN20eI93GtCyR1ZLXjNtXuVhRJ1c0yXQREddRTiRR47dw8tsi5VjPjMwzjqdabS9siY2+1ELlC1p/dt20tyqhdxbhrjMvUityNKu2P2vMLkxyN01cLPh1Wios3OmSktyBDylyjyGvLZxdOn7hniGc2RxkWL3y1pOxIoku1QJUkyTLzDISj3bhqwN/C2Uk2SC5EtLcP3cVe35eNVH2tCsdnKw35ABIXViSbWYVJERRVTULj/AHSnL5qzobLJUuS9bFfyL2fcauDEs06E3JxereI/tdtFQVHbcvKQ8o8tsZD6uVZG6yTJbaiNmb2Nvb7oltUUfNpKF5YiW38tTmD557tdFd8XZJsb4gO1NF9okt/5shVH08pV0FZ+pD3NLKod3tZJ3hmSSfvAi3JiQkSop9yRbRlEuPzVocU5MVI7PxU5Lt+SZpbbs1e3RdR8xGSTlvpiIqJEMSHb6aZs1rla8wa3THr37tJBclWj5YSimQ8S4l/DW5POlKuSN/H4qr/pp4u5UFmsqkKCwpKFKMuJcfxcazUlL5id2uFtu9oWZvJfFYum3Eo9wkNOVVlXiDIrI1WNk6fvL4p0vyDQytu+uXhLmo5dN1dQZKp6/wAQuJKFu4+YaynqgmFtRsaTgCbrC0FJP0xHj/16qnun+ZKio+xJqzt9rTyNImy7xuntRIkiGUS2jKUdseVT3UTFQzJ83tuu1RIVVSSJ0qKYxL1d3EqdJXRVK6qxmeA2MeoV4cJNWqgsbekK71YtpRlEUx9RfylXRFjtvhbWVmtPhbentGJNNQo/NIR/irP8Hxf9R26je3OBcKOVf2shkOsMdu301fFss93s/CuhRFRX4SUhIlFP93+IfxV53MyGlaqm1iw7S/qOrljbC6PrPa7krbUyuFwQbeKikmm38ykpCPEi7vqp91Gxn9WcRvnua4t7o1t6H/xBmmoKEY8hkPKRR/h5CVV9nbbMKIuM8ug+Ht+kquio5IhUIpRTjxjtLd6Sqn9QOslreLXBri9jFNN8Sou3RL7VkuOmKY7SGP8AWS+Ua1PH2RVf5Gb5D7rbfxM/wtndMkuRMHUbWPhhdqOrkkoKcSjEuJSlLbVnSJ/ZWxWkzTIlNTd2iPISH5kiEvNuq29Mepj/ACBZa45MFtce40PFpOCZCoppCMdJRAhISTEd22MRH5RpOaNW+aE6yHCMrZqM1V1V/Bkkqm5EUpCP3pfFGIiIj2jHbXrsfzrI33Op5LO+nI5o/t9j7DCir5KIm3Pvp0mVGLTEeVfBVjU+otKwzTY906fIpEVB1OwadIkIjViNVEyMwYUTHuoLpQuI0b7V/wBNJVESGUqsN14ldfW3IjSRVlOlLS/2FR1VwDaNNCUlVVqr1LS8z0hrwpgpSRioVSSKaUZ0Ma3CkahFLNUf0/0V+piEY9tPlUUiKf2UMW6XOdE0ZN3iNfD6m37UqdJt0wHbGkqECPGgqOv0FKh4od5OFNND7fvApuSDT7eyvxR5LZRG7NVTd+mpa3FQunYb/azQ7SoKyKQ7ZjUwNpOMiKgnbftIoj9tFsv+J1chfyIUkx7SoenH+mpr3SUqStbQDlSWhYsLlKQ8Tr0dtSCjMKbqN48SoajlkVxmQxr8o5I0PTMipdRysI/T9n/fX6R17RKXAq8SZDy+yuheugnlXiHdOlD/AE0qhJ6iK/ONEh/ZSSE6InqDEi40uvyP9tfh/wBFQ6fhbi20MhIaLX7L9JVCDci20Ei8tPCES51X3WXYqipcm55AxFa0Ja9wT1fiN0oykQ8o+quVt1CWQkC4/ZSRGW+ovGcqx/NrWN5xe5C8ZyJPUESHd8pCJVMJiMeFLGqeT20QSjspI+iiEI1DordRB4UESokhowG0CSlRE4cqbiXqowKDXVYWynMfVTr7nNoya4Dh7xRvb2yosvDqNE1C1RIhIuJd38NUMvai6v8A2ONt5IRkPwSt6Ei9O4akOslhtzHMMiYPxFRH3gKoiQy+9EVB/irP3VnBNuoFmxdZHb/rAoRGPzR21tRrHVVqU9ttPuMx0T0R9o3IM0yhPE8ltwvHD4iJNZuIpi1ikRFt7h2+buqhe21Y13GZWe5Afwys2l9QrkRfxDUf7K/xOqzVUZS8I5lt+WtO9r60pLMbLdpCJAK7aReqJfylUj+1kLUWy7qnCKjORQAhjTdS36ZS1asV4R0XigH2jUC+I4kNeiM9lGKKkSIfqGnSZKrfe7U6jRUS1PKVSCKgqDMPzFQspw83t4k+mciKPbVqx9jFYS0iLkMY1BtU4qTI/wA1WjFbkDd1vFEhpch1exPY2mLV0pcV1RHw0VBEv3ldJPLolmns75Iq3dJj4FsSoqEW1OJCUpfTWO2+32i9JiSDdNTX+ESYju+mtaxXBzsvRXqRbm8o3DGbh8EdxavhlI1hZbrddTShWqsVfoB1KxzEsnbpXJm1bsySXQJ8O7REhEv3SfEtLu+b5tXuHth4G1tb90zs14UcJbraKjT4b5KUdcSKMRkJcolt822uBE7k/tYopMGF8b3CQkKYpl918vlprbcwdLI+CScPBFsuqSCYrlFvLlHy8a09fGq7bhRbL/WrHWWee1Xd790xuVktuQN27y9Lrj7w8E+bEizIpeGQIWxJa8S09Qi9Ue2pt97YN7f3bE1cT8Pb7WgI+9Gr4ZKOC2j8QREiER3RjHduKIjEsKwPHce6lXZTH/ey1rviCYqeKJdcUHSXdIREZfVGXqqWyrA8SxnxVuvPUFFEUECXEXS8iWVGQiSaCG4h/FVpcKNl6lVsjkdH5t7Wdm94WtvipuG7UVCJ6ss2FQVPKIxIvh8pFt4jEuVX1713tY3qzNLOqxfIvGyhP0SX01WahR0CIi4p7VBLbLckQ+rh9xZ2DPG2+TWvPLxb2rlMZOFHMmwyHkPGMvp9VVVjn1twW9JwSvzp0kJRJQkkxUEuJCpIpJl5hHiW0u6qs/jGXqW4sqF1rIp9YGqqiiKZugTTWIdwiUhEvmoxfaH2/wCco1wl029pXLs8uyeIJ327214uIlb2orJLk6VHcSGuruEojtkSki27uJadnOdvuptjXbsFba4tNoV0XybN2g701+3XIS2/L5uXpptjyRSbbKd21aPcVjZOpHWTDunNiuFyuV5YqPmqEkLeK467hXtTEfV5u2uSMd9pbqIz6hI5ve7os8t65aDu2olFsLaXFNPzD2kW71RKqW6xdBRR1a124t2rlKJOiIU/Cq/uiESjIe0qzUbs6sZLWu8pLeISLSiKRFL1Vqw4kCrWRjPZ2bqp9IVvaS6Nt0U1zyhwSaoykNpfFHdHdFHbWhWW8W7ILSzvdncC4YvkBcILRIZCXHaVfMDp6Vjvl2RZ3RB4io8KKCmu5aEKvIRIRj+aumWvtLj0rxSz4kOPWm0osUxQB0s5KLiJfFimQj8QuRFqFuKVUMjHWNqqWUsy2OteNYF1r67XC1vixXp6/TTfNlP2x9ppqimf9UIlISLzeWqIj7WjXMmb613cit9vfOdBN9b3YyRSV2iIlH4pCX+7L+KsZy55ecVfOrG1a6izN2TJRwLZWKxchISltlu2lupcMfKrBsvGx1X0469l+pN5d546bjcLC0Vdi4IkkfHCIlEREf3m2MRHuHzRrCLf7Q/UDHW1+Z3S/Jkpka5OVJJkoozIhj+zRKIjER83GXKsbumXGzih4pqSgiWuiooRbvmjH8JfTUoxxvIcsao3JrYXSbdJMlBIVBioMZREi83lotllY4uqE0jdhul0Jw3u4ookQk5Lw2o7WVIu5VX/AA1NXi1s7gKjdwwTIUi+8cFy9Q9w/irH74mq1aurlZn7hu8Y7lGqaBFJLaRFKW0R5FtjV4b5BlH6rscmyDHoovCj4pMky1tvIk5avHuj20TJPW0ZzcX5FqteO454X4WNWtRwJDpqKMU1FP8AzC3fmKovMrw/cELW1tWN+cM3IoOWeuKblqkQ7iTItw9vpL1VHs+ojp8KNmxy0KPniv3A6giKn5uX/Uaq+bN1bfkSzi5IMU7sQpEuSbmWmrHjLaMvpp2PdG+4DJz6kXmCj8r8+sNmNRws20tBRYhQULVSEhlHaXKPbuGk51mWVvlGrJ48l+zJSRFKMSEYlu7uNWzpf07C6Zc6u+SqqN1relrrjr6niFSERQTjEpDt3SIePpqt3THUsmJZUbymmoxGI6nw4kW7T/8ATuGtKHyCyyVVuovI8fJjx2ZexSS0iITVV+IO7lIqcLM2F4sLrHnT0WqhOUHbQiESLV4kP4S/LQcwxW+WO3qXlJ+3JNARJeSgpkiRKEIimMpKyHdKPmlxqBai1ZkLi7qp+IXS1SFPd4fdGSn9QPzRrQ1/VbGTXlUcPOnN3s5eMYXJZRZDd9xpkP1SpxZ+oTpmRMMhQLxA/vh2l9X+IasCefMFFibmqi4Fsh8VRPju7dvd6hGNR92xG3Zgz8ZqkxeCJKoJigKhLenkP5qXKsevUdDudWLZheUXm4OBSxzHHz4fuyJFAlBHyxLiP1VLX7B3iazh+dhbsSL4iqhNEtQSIfL2/iqu9MW/VPF7WslZsNUUaj8VVR4QtuPlIi3F6Y1aH3UbLU2rdV01bp3JyWl4MviFHylpf4qU+Isci+jDI52ZepW3nTV/4Esg/V9MkRViToR04qyjuGUSKUeMqfXTPmuIsUUCAU1uJKLDxL5dtQuXdREMqtdptdktzpm6ti6vibf8Lww7fvBVLiQxLkPd3Rqmpk4cXAV7i1RuBNhEkEyEvDIqx5bYyL5tvpo1w1/IH3TFyfX7Jcqajmjo1isrH9iSdIiIksqX7pMi2iO3cX0jTy1+IvjFMLoKKOol8cpRFFD5e5QvNEvNVdulyf3i6JulWqngUv2RsKkSUUIlPKW0ZdojHbyqyfsqLhNkrFRSMRFTkXp2+WnbEacRe82pLWu5W5w6UtDBg4UUVGLQmqAkgmr6iLltEtoiVPLeo/1vdDp5cnBRjpuNyY8t0ZS+njVLul+a23T/AGjTFKQiIiP/AJfKlf5WsXTvCN2dXS3tVEN2mKShR8svL+alycF4kVbNyNiHE1UW6aDJVZ8TkUtUREkBR9QjHj28qZ3LAbMo4EH7gmqyo6QinIiUEdxDIapLf2nLTcLe8Vx74jpqIkqm4XFMSKQjGW4i5dox9Q1mOYZtn2cXJNcGrHR5IeFXERHbuLTVLdVHbklYtKyqbJcLe1w25PL9bclullWVV05OoxdDEeRFEZSrLcy6iJXZ8+cBdEWqgu9BRQmwqDtH/WREdv4SIpVF2/GcSzhmV0e3RZq+bCkncFLoqQtE1SIRHTISkMilykPdIRrRMfvFk6a4m+sd08O3cKiP7CjoOSWVltIS3DxH7zdGQx3Vbx9NlrMV5td7iVFxmyGUWHS90N1lkkhEnBOUB8QqJcdAh2juLcVX7H+n93yQm6XT7o86RFD4q96cXuKOuPw1UNTagRSlxEij21rnQ/H+l/US0sclVxC0vnH3hE8ZNiJu5EYkO1MSLzfElyl5a3h4KSMQVOQlFIdv5a855X6opM0ca8jWwvCesa6sx82cgzZuzcKY9dLMLq8NnJIKeKbJkoKo7YxiI7SlWlZ10DzC13JqeMm4vmRNhSUfNxugpiiWkJESG4YxIhkn5SEhkMo3z2gPZV/yhZ8xy3HGY+Mu5eGeiRaYiqkkReJlL+qHdy47RIiqWvl26c+y3hJY4LV1esquegumm1ckJEX3cnJLkRCmQj8IR3fAlx3V6fxuRHmY65Ghl5ULQSbbA2OHjacbeWbNcwuSb65tiQFFjpkmzlykUYqqdu0RHykXKsZuRMLLdHTe29QX1wJBdAV1EWiYtkRFWWkoJSEoyl3RiW3tqYy7qtcsyw+4PbXbWdreNtzlFa4aZKIeVsuQx1yLtLdEdsi3DG9O+kt0zwnlmw23LWt0xFInabp2qm2Z6soyIpSEiEoiMiId0abkZ0arxJj4bOat0Pyb3leMmC/XRZZ8xJsu0eKESzl0kRRVIiIt3FLaPaXlGtavGSYkxaib9AiIR+BKPaP5aoON9A+quL2XSZvcXcXJnb1W1tUTJctEi5FFVMZFu7iH5az9xhPV+6M3QdRGrxuTOWqt8MhUGJFH4Uh7dxD5twjGvJZGNDkT7zMb0eW2PDtqpA+0NlWK9QHlv90NSTdIaqT5YldqyUiIS+YSUU2+qqz0rs/SqypiycZk6ZovHe5F0IxHylIuO7lVJyLC+o2ZY24e4Vh7i5CI/FWYxU8Kht4jLVJQpD8oiXqjDt+luX3LHbfdgfotbg8ikVveOdNyovKO0eIy28iH01t6wSPDsxyVUxGkXc3GU7Ywew9Of2XHyNQcmcuyuFoyJiuq5F0kPJAhHakKaQj3RKRFLcVWzPPGW/FbevnQJrWe6kSdpWUUQctnhR2kMSKMh3eb8Ncm4D0f6k4feLa/u2Rt7feGJKrtGKjvamSqZJkJEkRFIhjIRSISHbIaklGd5z7LlLDlGRsVHgrik5UFL/VWwriREgPcO7U2j3cS7avsvTkzWYsrP8VUt2adH7X7htueNc1Y29jkNwiytrhsPiY68dooD8UZDuKQ6YlukRbYG6Y64wvInGP3F04cPhQ10hT0GyDpAtySqZSUkmXm+YSiQ1ZL5gbLEcgfXLHLu4yhiKCRNiIhJ6RCIjERIU0hERGIjIS27RKiXy35L1GsrVJ70lzhu+ZkvFwNmEVySLcKWuqMUvikRDEiGJF5tt6KSSqrYryKq9VM/wA8a3dxmiOL9KshWYsbgn4tJ8s7JMm6A7SJSIjEtWUYiXbylVVu3Q/pfdkxx5vmCzXIEklSc3hw5SJooQyiSicpCJd3cPKJcavFh9n/AK3XK9N373Hxt4imqlqLXZASTEhLS1dJTViJdojuqYzD2beuI4n+r7Bhbb8xYtokna3JCuoW0iUEVxGXGMR3FLj21YWKRGWrcSuzK/Y5x6L4nhtyyxx+vL94Vpsa6Dm4e70hU8QgLlMVRGSifISKJDIvTVu6idMenNyz64M+lvUF5cMdkLm3p+61/Fp6qu1tFUh1Y7R1O6ovHbDZlmosmDV83fCuQismXxBVluS7ePqj8tPLTifu186taTIrozFXVuGmvFRNJIoxUj90OqoO4vMI0xtGaS1iR1rU24s0uiK3in7BRNQSIklFnKa6ZF5SKUh2+bdVJteULsyavbpcSWG6uUifaxJaY7ST1E/SMe71VoGdZg/uGFtemg9N7SKwsSckmogSa7FsPEhFcVCGUkxltlHlEtstheL5f1yxlxYXWBvFGKTHwyD5NJJNFN4kX/zJEI7ZDIRLViJCI91LTHXsGzf1GR37qBaL8mVkYWNa7IqpkJCMpEXpGO6snunTvNL9ekUsXw+6D44tJs1TQXUJYvSX/Ua72x32O8BxlMcjzLKMdtrpjpD4dio5UaIqlt+Io5WkrLbERSTKRbSLjVqLqZYcHZ+6+jfs+5hetcY6zWzOWSLgRLkouqmS5CMuSgx9VXMdacrFaRb/ABOR0c+YdP748bggNhdXOROU7khFS37iiJICUlST3DH5agX3URJFFnaW9+G4Eh8DxSZSGJFyL1bt27+GrtlnT3L+snWhbEs8tLjC1oiu7EWyi6Ce0YxGMlVCTIYyVEYiW4eNSWReyDcUXzgkMgTuVjtWloDa7SkycvkokRCI6nKURkoREUi8ojU9lu8hemWsXHUw9xdM36iLeFs1ouBI2oh0lEXMUBLt3dxUxzayjZbLjtrZNyJ8+QJd8KcdRTd8Lju83LlGVdqezvY8DUxVurbWCg3K33DwRJkJEjbSGJK/EEREiISiUuQlEo7q5nvmJ3Yk0WTB+mjbxc7WuqoSahdqihCnEhGUYjIvUVXNhIY/USuQ0zcjJ7as/t9tuT8mTVRuTZVsIrFKJFtkmP8AWDy+mrpg/WxvgOP2N1Y7aoKzFdV27F5EfFPCGIqceIjIR3dpcammuLtVLXeEMScMblkzFouLsXQrtnqaES19BAZJCOkJd0uUo8aquO2FC9XInWWvNS044kMhWIiFZUvuEB/Dx8olxiVV9GV1vEWlS0lGNWtvUpXqQ6teR37WtrFAl3NtYiPw26qSShC5Iv3pSFMZRHltEaumK2tnljy5W5fqInYbl4Zyu2UfLrqSV0pDJQiIRLj2kJbh5RrA8dzBvdnyzBIhJnIlxKIju2jH6R3R+arwjZXqzrVtd0T8YIyitqCQ9vIZVsReOX23JuR5nyHl6ZqrD1UsVru2Vs7bb3uZRcRJDUaqRFYi5R29seX81a4x6gYuxRdPWaDW1iMXJKOBj8IvLEdxemm+I4zYepTxra1UkWt0KI6bgkFE5R3FqCKbkvqKqD7RWC9LcXvThheSypmTMUiIrDctRtb19ISIlGy4kqW7+/EhlXmczDkrtr2PSYvlIW5N1Ng6FdSrz1MzwVcXdOBRtBKxZ6BJ6yBbZKKFtGW6KUpbZdtdl3e4pXW2tQmTW4oFroiXaQj+Ya4I9jO4Mkent0BlkdtdEzu5KqqNVykI6CcVVZCJCO1SJF/e123dsywHDceZrZ9d7a18SQkKLqKijhWO0UEeSpeWIkRV5fTwzYdpZJOxuvlrkV0Vepzh1M6c3R5mDoMcVsbHHbrrlcmrpkuuSK6pESqqaYqCkrIokOrHTLjTzpT0b6X9P2ZZuyVdXwiIiQ8c5FyinGJCSYj8IiIvSXprWft6s9L2t2t6B9Ir9aG9wc6Sd4uWKEybJxEi1CUXESDj3DL8NW679R+muHvU7plOcWlkbn7oSXEiU2+Ud3GtZZMeKOsf+8VW0mduRhmTdQnVyeLMLizcMWeggKDjwxEUSESiRchjxjxlXHvtcOrcnkGO5GqkSdycsiaLpqCQqaCG1KQ+Yd1fQDqT7Q3s+lj758jfrPero2S/ZEk9pa/b8SOzdy/hLjXDfVK/MOqDhvj2c2t43uTNIXpJrCSYqSGWr8XQIRId0h7Rj3SoYI49ZN5mGPbVa1qcq3rJtwigkQp+ruqD96OHCg7FFC7o7q3IumtrF488PjLErgg50GiLhySMYlGKiC5FuLy6vIu6tAHA8XZqM7o9tqLNw2V1LpdGoquU0dXakIpfDQ2kP7whHaXKO3U9xGnFSlss7Fb9n/HRtvS+8ZqdtUbk5yRVo5UIVJaSTYVEtvza9dWdCc+teRPlMDXYOBRtSHi7eSxDpulfvIxHyyIt22sFWsYYTcnjO5dQbCLhC3yTUKSBOkoiSAiPISUkJfEEZSlIhiROm+YXa9NXGOJY4xeKMYu0E7fjqblyKQiJEqooKeqKZESXKIiO0pUts23UZsKdfZZjtm6mWF1jOTa2muPwCiWoirISkJebb9VU/NOnfs643fEUnj19jKZEKpIle1RFZLVGURVIiHu4xrmN11AzLJm6OPoZCt4VDcozZvldPb3EMilHbt4+mp51h/VW0vrO9dYh9+okugm6tfhkHUtslCFNPbEpcijyqrJJu9ixGu11N8yZT2Z7Da75fnWeMXRMXYr2S1tbkKb3bHSFPUkrLVItxcYjx3FXPvVjrR7wcW+03zEmeQW1VLxLEiQXTTcRUJPUT1R+OPw+UiGUh5CQ0zddK8jat/BXl5a2YvFEnbtZxdmiBLSltIUiUciMiEo6Y7hHbIRKrVhOF9PrDaySf3FjFsoTly6t6TnxbiPFsmTxsmIjIpFEiIu0RGVEscmotmj0Ki36oK+Dt7K3MrLbU2yApaPhBimRFu0xjIS+7GXpH1VdMTy68vLW+cXK+KEnc0lWheI1SFuMh3EJCQlKI7t0Y8R2kNyyK04hk1jRSs2PeHTFWRLOJCvIRjuioUfNEe4RIiLjVPb3C1+8kcXsL9Mro8V0icKfDTYoDHVU/ukxTlLdIvNxomw2lWzcQVyVVqqVG+KML0p4Bm6dPlFVS/bBQLaMR8pCUS9MRqSx3p/mXVTInGOWEG758q0J6RSFEREST1dxR3bkxj/hqD6kdRnVpsbi4410ntLxNLQEr4s+VdrJjIpEohtSVULT3KEJcqedF+qXtOt7lb80sduajYXhDa3Ly6WtNNkokgMhSJRIRV2iptiXLzUn28irZVHbiu1SwXTCV8PvSNh6odMnzFZdARJ0s5H4gpCIyTiWkQiWntEiIox5FTW19O2twct2rDDcsG2pJk7dvnTZ29RdJaiZJComxQTjHd6dxbh212g3d4v1ewUUM0tOsx1CFsomMXKaojEl0ykUd0o/LurP7l7PojIcV6l5UzTFKLZR05kpxGUiEfhcf3cflqRwsRpF+TGBs0ba1J50qwVC5Xi7ZDcklU3j7XtKFvcxiuQtC7tKUlFCKIltGQ7rz1i9kzD8V6IuLyzV8VkWOu0LlcrkoWmLpnKKqCYyiKcS2j5h9VWezeyBkuOPBfr35H44iQuGYeJUEfKO1OP4a0R505C6Ympht5vdwuVrciPiUXC4/E/CI7fTWbm5LYsi1YsY6q68jjG+PF7Tg9ryWwtXje235UmJIiUU4s0E09f/AHiiuopKXb6q2n2ZL5kKlruVqyAxcNLCug5QdF3CuoQkI+khEVB+qriPs92mz2tS0MFVnFjHcnbXCstMpEURUISKMlFC3dxfTUh09b2m14WnZsttYtbggQ29sxYiShE2S3NkEyS3L6YlHcXbIoy25E2i52mqRry/I9DFmLEi6sxyb0a6Vusr60XTpUbVZuixu7xNo+RESJFBmvoEpuEoiIiW7zRHulWhZ7Z8c6+dTG7ixLpt8H6dtBZWRq3S8SLxsgrp8RWTimoSZFIS+6FLzVubPo8ldLH1JvOPZH7ryXOmJW9d8m2TTG3pCgIlpppFtUIeUS5KEW2Maolt9n3p50RY2fLcUxS5X58SDNiLFqREmjdyGK7mKpFpCRDKRKEKfaNesxmtqukjHmZq66synO/VD2ecr6a5lb8yw1V0zG4eJcoKJuScl8JIi0yTEZCpFMi7ko8SraHXtDA8xUcNvLwXylqfLk0JmQqfCSQJOK8f95p7ZERCW0YkQ5n7ZF8YXTOk8SC6XBF8xtrYSbt1y0xkK6kiLzDqCPbIVBrCVun79qzG/Y46RuxMxSfO27rT0U0CIh3FxHu2y/hp82LFLrRiksjdjdsd9oxxcHV4xy+EKjNikLls38IWo3XFSMW3lkSm7aPHzbqY597R3uF1Y1bWwYjkjEXi7lSUUU9chikQjyIdMZfzVj9pyS/WckVX4Jum7wiEXWolqI6UdWUhIpFIfm7apZWfNeoWUXy7WbHrhdFlXqqq6jNsSiaciLu4iNFF4iGeRbdVEZXktMeMsDzqhe3ybxuboh956XixFPc4IVZCREUilLd6pUzY3LIHyiyDXIHzFN4mSC4t146yRcki9NWSy+zXn1y01b26tdlRlEhUX8StHzCKUh+kiGtCt/Q3CsRajcshvzhZFAvvnSqTBoXzbpf/AEWvRe0RF48TzcnnEty1t/aZK4fXnHWpG9vfimojtFRKX0y8tPr1kD19Z8ffoYVfFGbFJVJN1paLZT45KfDXIYlHU8u2tKcdXOg+BkSVudW9w4Q7re0JyoJeYXKu0vpVqt3T2hOn3WSy3TpQ/wAacIrPlRd2K5KOxkm+EY6RDHaK47eRbtKqeUsarxazF/x/l8t29FjrH/UahZesg5kLXI83tKOI3CQyuib5BRs6H1aXEuPaQ+kab9WrlleQdO3x4G/F4muoKGpY19YnHIYiSXHcQyHlH01ivT3NLDhNyFq8wW23hu2QiKzgRUWT9XxxUSIv+F8pDXQH+VLK8itrN1Y36NvYrq6CY+BJdQYyl8PcO7jEeXlEa83kZzQNxXiegjw1fmzGH9A+hPWnB82Y5vcfC2UhVJItZt7xcikQkJK+GESLzDIh2lx3V2Jg/RMLwPvTKOr7i/OiIvEkmkoSwl5SXXIiH5Y1h7y4ZbdLgXjcofNdJAddmOqg0WGRfeJxHSIt3L8tPsF6iK4XckXjUFIkIsSTUcqKJ6AlxGRFHjQ4+ZJazKMmxVr2OgLx036WWFw1dX7D7bdibavhnFwJRQhltIYyiX4aVk3ULD+iOErZHjWL2FumQiLFva2ibZN0urLSEhSj/VkRekaxnqd7SFuFFuwas1lG68iIlFx10e3u5fi7eVc59TOoSt+yRm19+OLpb7YokLQUyLTGQ7oiQ+ohl3R8taH7vISvAnmubdQb5kS1+uWaPPeCsdB0ooqRN4yLaX7pMSIiin5q6E6P+04kLNHH+qoe7XwkMroI/syhcZEI8S48dvHjXNdnYpESPhXSPilyERRTTKUpRkRFtH83001yZZqVwTxz3isinrkT1wmOuUu4hHbtltj6aleXEjH0ALJulWDuLpm7Vwmss5VVXXWFVJZb4pbUkBltkRR9XcUaym8e1Fd8gZvmtmVZ4uzVk0S1mJOVCS9ShbRl/utvmrm3pbb7zkV2UtvvlwLVJo8XbSXJTw6qCBKDFMijIvy1synSvGrxi9vYBd7k1caXxxWaJO01u7zJx4lyIuVLmkZuJpYMeOvKTkZjmGSXl41fYyrkLdMVVFV3KZW9BsiSpCW4SEZci9MttRt2b4bjdvsbhvgrViRNkht9lK5LuVH0v+3PdIRKJcRQEkyLUl91ES0pjifTbFXTVrZuo18teXEK5MboVrbEwarqiQ/EQkoQplKIkMY8olWM9TOleb4z+2ZNcWb5O4JKu/ejVzrJvFZFKJCO0uMhKJSqRyLXixqbMErcVJj3LnmVXxnaH98Zt1hTSXt9vFyk2QZoS2kQjFJAe7zFqDHUIo1euoC2P4z0Ta4o9yFxfHVxuBeCuBCqLb4Cpaopy/cEJfClIlBX1fhbY8o2Um6eTNWt5eqNbauuKTlwRF8NLu4iRcfKJfLWoZpmjDMHz47Q4IrLaGyFrtaixKaanxdRXT15KxIuIkUtIRH01aVeNhe5qzqq9VJq5M18Z6TuuquJdQU2+QFeUrN4NukQuW6SqSn7wuJEIluES290pDWFuny/jFjN+o4fKlJ2+WIiKXduLcRU8zq9CLhO0WZ+Qs7YJKuXAp7lF+6Pljx+oqz3GscuufZKrb7A4RbJ6SrpQ7hcE0E0kkgkRkooQj28eRcRkVWI1/pPO+TyLzNrYuThRq3bjpbilIiLkVWxP3NcsdRG73JPRER+IJaeiQ+X1UZmph6lnZsrzitvIkGwpk+RXVbKF6ojtL6hqzLdOfZuyxmikyz/ACiw3AR1FU1mg3FCXdEhFMqZJGy/Ez45lYorPrJluL6be2uHGRW0S0hJ4kUh9IqcvxVPXS6PcsJN/fm5MxKKpMxLUj5ZbavHst9J8Iv3XAcLy1qnkWO6D5RiopqtvEEkkSgqEIlIdokUfxVvXtpYXjWM9LbGWL2hjj7H3yk0dp2u3pp6yWguQkoKUdUhJMYyLkoVOw9jHks0dmK+csuVHtrJVTlZvdLN9o6Q3hNuikMfhx2lW5dHPZn+zOsab55mmRE1s7qSjBm0TTJ66SHioRFLQEu3aoXpGqV0juGOdCbhfH+VtXyd+vTQU2zpZppqM0uW3ykW2US9PmqaY+0MgpdHCpWhwjb5aq7hmSZLDHiUlVPNuIiIq9Nk+baSGi8TyWB9NRxT2b7hQevGD2tisxK4sGeH21BAhZW9FdR65ff368iTKXqFIR9Nad016L9NFsXsPUS6Y+mNptjRJ2mLghLxy+kJFLaMkxKUpSlGPGVex/pnYfaOyRHqI9tylvxG2Klqybaa12X2ySJQS3DLuHzcpcbV1wyJUrKpj1pBNFEkhYoN0REU0x4iIjxiI/lryeRlbsnY9nj4awrxWpn+QdTj6nZMVusaTp0pGUSHTTT3bSUUIhERqg9YBSY3ZRljLN88K2fCuTyRE2TVLtEvLtLluqe6Q9SkLXjfuhmkPvRV2g0ctSEicvFxEhSJMR3EXIY7ol81Y/1AuHU11dLhgy7xYhsb1cVWLMtdMV5SVKSREJKS5F6RHtqnjySJN14jpuS1GLe1v7s6WVasnCxNkCdrkKfFIeRF6aNheLq5hdifvXDhvbWyo6ig924do1YMLx+2o9N8gv2R+KdPCVbWu3xckmKy5DqL6g9yaYx2+aPbU1i+VOBtrfEGvulm1l988GIjuluKW0a2o9v9yTqUWjk/bj7CcizrJWdwUslpdDaxbRGLVIRUEo9qnIeXaQy7qpdyY3xRRS4qqrKKCr8ciIiIiLu9RV1dhfsvterjxxnWZN7Xb7aRCKSjFcYvFxGJKiWoQi2Eoj5lClGPKtWR6J9HcRtOkgrjZCkMh1raLsZenX1KpzZsLclLCYk68WOQ+kuTNXV2UtObqqEzVaKiKigiUYjIfvSGXHzDVg6iWdhlDW34hiUnD58XFRzIURkJa5RltEdu4iHyyGJF1JcurXSO2tVrRdlcfEmaBEgxTtAuRRS5FFDTIhGPp/FWL9PXWJXjqNflcVQbqYu2X8WKlvbaIrS+ISZaseMiER4jHaNVfuStZeJaqq8ZBm19jfI/C4y6teUYyzuQJeJJw8Uc+JWVIZFIdAhFARHb3FIvMIjZm/sW9SVFFHS9+xNQl9okoq71B49ugIy+muhsbcP8guTW7WhfwqZNoqKSkmO4tISiQjt8u7dHyjVozzLB6Z4TcMtNUvFNhFpayWES1Hyo/CVj3acVFy4y0yGrUf2lK8jNLIfN3qQxunT/AKjXTBW/hbxeLU+JBT3WOomorH4opjEeJSEtvISqodNbe/6jZc4b3t0WsgkqQpqDuTIS4x80ZbfSVOXz6+Y3bbk8eKrOrh4td291CIvEKiW3U8w7ZfVVN6Q3xlZc0x+7Zay8Va/eyC71NTcSyQqCSu2JFx9NaWLn5Maqhk5PjMeSRn/4jrizrXbCcZs9ry1gIukldIRTVEiFIiIhJTy7fN5axvrR1AddRMkRBuqRWe1NhZMhH94I7iL6i/KI0DKM5e5c/cfsqjK2KqmolaxckKaMuPdu2+bt2jxqqOLxbmamgDoSltJuoW4a3cXw8X72WYGZ5qVvs4gzHG0k3G8Jau6NWTHFMhtrX3Xiq6aIpD4ldMW3x1kiU2jqCJFyj9NVS9XB+ID4fUUByIoJ6cpEUuMflqcvthy7pRjo5zcnCPvJ6XgUGqihKKN5JCSC5S7oyIR7Yj8tN8nJhRR7eigeMjz5ZFm1YsfUB5YW6ze03lJ5aboSYuW0XZOUySIi3buQlHkMZeqVWjpH1exxvb1MIzy76bFdURTfCrqCMS2koJbtu7cPbXKbq6P3ymvcnizpYikSyxSIvqpxb3DNPUXfvCTFIZJJp7iWV7R+XzFXiZdWlj22PdQSUa2p1J1oxu/Y/cG+VMrsjcMfuCuqhemZa6KheVQu1Qo8ZdvprM0bxcs+zAnTVgo48YUUGeppopoD/LEfNTjqdlCWVdPcdyG3WlG3tzU927mwistoJCMiXj8f1EO0ZCNOOnt0s1pEby8vzGzt1RFDWJIlFC3bhTTHcQ7fzVkrwjsxamblxNoxXE7MKKZZHecZTRH4pMyXVH5R4jx8pF9JVpzcrSzERZ44LghVHTUvjZIUBLtimqnGXl+AXpIa5lfZRcrhdIYglJvqanvB8hpkRf1iafb3cpVcLT1oeWvH783Ya14vyDQlRcPCHQFIfUkQkXLjER3cqx8mOaVuJahZa8jZhvnUlbLFH+QZW3Txtih4kSJJdNbXEiGKiCvaPq00tw+WNRL7JMj6hXgbGyepumvjYjcHHhlIoDL4iCYyERGMZbeW2W6PNtvunUvqsi4a5blqyLMSSIba1SFNMi+UdsR/mrWMVsdyxnC7sGH3JmzfW9oS5Oni/wAMfMRR7t0REu4hqvJjtBp/UMWSxdupmdPcPsrjHsLtKl8fINouU0VyLwbMRjrkQ7pcYl2xl5a5jLrEwumVLfrbYXDd4u7IlHSy+oLf0inHiMR7i21s2F9ULu4U8Leceb2uyvBHxZMxks4IhiqShFuKW76dtaZcPZf6c5sLPI2rAboxKJC6THTFYdpCMtxCQioO3uHdWh4zTbWsnYTkJbkpkbPpziWdN3TXF7Im8uBRJUnS6REI8iLdES28Y1Vcm9nkPd7xvYbTG6aCrlLT3fdbo8ojLjXYWO9F+mOOs/cIY8TfxiH3gqqa6JRlKUpCXy1yv18sOedIc0b2tw9a3Cw3dyTlkm1k2UdCMdy5dykvhylKQy4kMtixXWMpuF9DXrcnB5/kbGxptkFVybs7gLl2IiJFLTbahCI8ilxESp9hOL4K6yhxj9hvdyvzp1uF4s28MPlHuUIuXEhT+atg6flj9vtKj3I9O3rXMvCJvG48iItQhUT/AHoiIl8QYq7t2rWwM8TwN4+Y5DfmrUrgMRQuDNckyU/DtVHjtUEvlpUlntUYqqc05J01u9tG8WTHDWfCItnKbduhqae4ZEPlLcUhj6qVh+Dvb08eYkbe5PBQJJ8k3R1EVvE+URH06n4a6UeezL7wcKXvCs+vVteKxl4hRNyitHzCkIlL1ERFVTzzBepzO2vmuZYAi+RJDww5JYVNTRIhjqrpkIqkMfMJR81UqzRMvGwVVMvW9nG3WtFw6Sya+WdjbP8ASD5F8gg9UapcikKSgrxjL91WbjmWQ29TStF0dKW1CLZLUKWiMtvw9wx5earBfsbeW3w9hesG/wABiKVv3EIuilJX5SKUah88wfIW+E37JWDVu3asUEFV0ZDJuJFp7fm7o+qtKOZvkVpI1qZXjLe/WW8XR0PgxWL4n7VxIRIiIh/NUbdLf7ttLh+/bvit74VRtrhuMRWXGPKXaMvLuq3dN8FuWZEWvdnSdpYoaCiKav30ilH5d35q3LEfZ1/ymI2ezW7I2NjbvieOWmoS66ws0tNNUo/dEX3e3VEh2y7o6EcNiszmY4qLLAemY3a5FEhbeJIe4lVfuh+bjUh7NPUp0m+eYleXg+Hv25IXBCKZOZbh9WokRDHuKNa5mns9215kDHA7W/ul+Tx5clLkooxFo0UVJIdIRGRasR5bo7vNKmeZdL8PsYt0ruwUUeNhFMVLa0FHwO4or7S+FEvNyiPKVUc/WJvssWsSy/cM7vmI2bG8mUsLVumLhMVUlFESkmMiIkldPuIUiHl+GW6qPYbtfMRyaTCzDkVyVk2bN4qkLiW2RR3F3D5pVKW+wt2tpvSSF+fN3SC8RJRpJRbaRCQyISES826mtnuHuO22l14B8m8Z3IlVEUx0yRbFKQy7iLaQ/LS47BTLxL8jYb4Lz39fFSkg2SFBEl9fRQEYigPpH+aq70b6lMEepF+YXfTUWvQpIIOBHjpF9wPbEuPzCNQOYddLopdrtaLNZrS6sLn4jQnSRCojJIS5CpykRSrJbG+1FFEnDf4ipcuI0WPjyOzWKe56HTGfddMLF4m3ta9wuVybO0hX1CEU28VRlEh2ltEhiMuXKsz9oy4XJTLG7J4/cOGbNol4FMlSiiJchEe0ZSL6qy+5IpM3QmyVkmryES41eOrV498McPv20ieWgUF5DyJIol/NTtnakUcslo2UpdpF0+dJtWDUlFFSin5q66xO1/q/Y2dpNxqKID+0rEX3i8txVl/SHpf07zbFRu78XilwSXJNzpu4iPEh4j5S/irUn2J2vHcbfCwVfCik0X2qO1VIjHtkW2q+VkKzVLWLjsi2MTyy/abpuq9euESQYjoJih9yKpEoJS8yglL5SHy03JFlkV8tqDX3gs4faSCvhyIiIiIREUxjy/FKpLPMDC12G5ZM4vbpGTJtEVFSW1FYx0IkUo7R+Udo1bPZJwfMsgyJPqmrjxKW3HlBQScCIj+3REkvh8i2yKXmjV7HX8SrM3LkTF49nvMsHtqOUKsBkzdpF4VRcSX0pDESjEZSHkJFKXaQxqiqZFfs0yaz2a7IaKiT0SX5ERCP8NfQi15JZLs1FC/WEkSbFEk3kSEi2kPqj+GUqi+pmD4VlhFlBCjraRE70be01HBRikKagjJLtHby/NRTMr8QY+PI5JvGPtxWHw7d0Loi+7TFQRIv4S+mo9bLLbi6muzYI3ZNjIrosMSTT2x8MJeaUSKPlrRHSfSO0s3WGvLG1Tb3ope+EUiLw6pCQpK9xJCPpVLkW2MqicV6G49mHRH3Q6fqW2+Wx2uXim6skUySckmKRJ8S4iUh3EJco1mr4+/yLj536clMNyzIH96TcKv1dF0koSqjURigiURiKXyjt+n1FUfafjNRcJN0VolxIZSqPzq35LirpGx35k4RWQS3aiGnreoSLkO3lTfF7o9WavGtrtrhRZUeQpEpp/SNbCQtpxVTN3L9jdui/s/2bPPA5Nniq1vsb5y5Q1m7kUE4ikQjy4iKoluLbtonULprY+neZM7J07zlPIGblkq5FRm9T12cdQSElEpCW3t2y/NScFzzJcH6WuMf6kMBWtpFpsbeoX7SSW2Q8h0G0uRfekRRSiWqqlaLHg9muCl0yPILu6ULIbSuLJPTFNMUh3EkQ8hFMRQIREhHl5Sou3GotWPq1rbtpUrV+2m8fsr9r4+rHtKhxIxpYrl/3UDU/wDGvEUaKwNB14ghrxOi81M5bqImQ91TcYHbUNEla8SNeFTy14lI/wBFEDyPJjp8qITiNRF/ubq12G4XRhaXF0cM2yq6DNEviODEZCkPqLjXNPS/2zxvGTvMX6v40OJqa+kgsOrFqe34DsSGQl/ecfMI8qdHGzL9sBq25HVJODIaDrH5qI1FJdum4SVFRNUZComUhIfMNMLpd7JZU9W73ZixTkIycLiny2jypTI4Sso7Epc6/CTSkOqoKctoyKMqS2UQdJpuGq6ayKgyFRMpCQ/NRxfMkyJJVwn6hqKmtgmavUYWS8W65ZBeMZJIkX1o0FCEi++QVGQrj6ZCoPzJ1Yfudo1kOfZBhvTXKrb1DO6N2Ka4+63rdPcSwlJQSFMeUSkRUdv7ROEuPtcOA+1ZZqlpkksiO5RIv3mmUdtXqaovFSrVnNhFwMd1DZvmr5qm8aqioiqMhIe4axrrlnaTjoBfMhwG5p3BxkLMLRZlmqvJy+VFokQkPlJeXpiVaNi9kSxXF7PjTVwos3tTBBimopyIUkxESL8NHuMi8hO0PnF6asbqja3R6ZOxImxF+8jyH5qeqkmXKoG/W9K+MVGapkmXJJYeSavaQ1DWHN7W8euMaul7t45FbRHxrNNYdTdxUEeUSGNV2n9RywlncJhHbUeqnHzUxcZtiSNwRtauS2/xjn7pv4kSUL6ayjqV7W/SrpvcnmPqquLpeGcdRqikUZEMhElIxEolKhXHlymrGpZWTaXkbGnuL009TFEh4jXKi3t1MmdtZ5CXTpErS5d+EckV3io3Llx0YyiJd0fVTi6e2grdm6ivT7pbcr0JJkWom7FQky7ZChKP1ENWF8VldVUBspXOozBBP7CIxEQHcRVzpfvavxwsuUxrH2TVw3TKI3BZctNTzRER/NWJ9RPaY65uG6KTLCn2Fs1RJOTNcSJYiS4qKKp8uRDxL1VheI47ecmvizpxdBZtx3Kj4n44+qMi27eVem8H4jB5N5T/AHTE8vk59VXx/Y+lOJ9SMeyJNFJxG3vFygkmoqJJrF/dqjtL+KoXqr1jtPSxw3SvlkdOEXyZ/a0WbqDFRUZSTLy9u71d26uJr1cEsNtbizWj7LhcHS8VS+IShKF/y1hd+6gX5vcFknrNNFQdpCmQkPy1TyvCYfuW9u32y/g5uUkC+6/cPpTgvtPYbmlycW73c4ZkkOqOoUvhRkRcR/LIqmi9ovpKsook1yYVCQHVVFRBRAtIeRDqiMo+nl2yKvm9gebZVb3w5XjmQN7WokJJE4cICMhLkJbSFUfmq3ZcXUbNm6j9Bniu6Jf6L3LrEPdqKy/CJD8tZ7eMXdr8TQ97xsdwPPac6c+IFK0E4uTck5eIj4YRLykK8S/LTWx+1J02eLCzvdyb218rxbpqE5j6SIRiNcI/rdfLXdBZOmSjV0kIkQqNvifhKJfhpi4uD+5ZApctJRN4vyJFMil8wjLdW1g+CwJW25mr/UZmZ5PLiW0C2PoZiPX3Bb1adW7XlFi6Q+GuKktxeko7vpqD6ue0VY8bx/wuEvUbpdLm2V8MsiqMWvIRVKQkJRL936a4xuSnUG02NQGGs6TVHcmivFYR5bdu4v8ArdVBa5Q8auI3ZW+IqJD92sqkJF80tpD9NWMr6e8ZEu5DJb+kr4/l/Ju23kQ1/qOnss9ojMnHS2w4uhd1iujRON0uDUSRJYUto/E1CKRDEldo7uMeNY/o5+zbo3IEH1wt6o64uEWko/NEfzVH2/LErg4apXkXFttcSERWIvjF27o7dtTTrMMtsqKNrwq8kijyQFwXidvlGI/y1Xj8fCq1ND3kmjWNO6F9aEsMyLVdKkVtfRTuTf8Aq/7/AOYf4flGuv8AL8vseH42tlV0cSYpCJCSIy1JcY/NXAmK9VLim+K19ROnzW5LKkSCVwG2kmKnpJRKJCVbtb8ftpdNVMteYllFvas1yYtLP7yXuLQVSHap4bcSQlLlHu+qs3I8JuNZS9H5PiW4vagtqiahMMIui0VxESJdIR0o7iLylLiPd6aHlHtY4fb7OmvjTJ4+uSkhUarIEiTMolElNsSGURKJd1YTg/UBKx224N7zZkXHjkPDE1UIVEFPKqJCQqpEPzbvTyqDt9pxe7Xxi1Zf6FbuXf7c+eL7kRIv6xcoiIj2lL5ipcfhlZrVOSZ7L8jc7D7ZtqkihluLkiKhCmThi5147txEnHt+Yq0z3696oZBb7Xjbq5M8WYiL65XBMF2SjxeUkGSZFFUR5KKkPbpD+8KuaixP2bLTmBMLtnOTWt82X0EicINlGShf1iaiQx0/LLzUpbwGM5stiVu6kJotSSbO7eSzsUBdKyIfhqJFpCQjxKXdV6P6a9xyVqlKTzft625HaxLCXE5R9UqULj/vrlVqWb9Nb4og3yNqmo+QScqE3XFzISltXkMSLluHd83Ktgxnq1Yysuvkzom7pt94SbRUk1PUMZfhrzub4efFlqvI28XyEWRFZuJm/Vqz2sswyAy2kqqg5GRfvdJP8vpqruGbe2ouH6svhJERVWeunWS13bJL0liSTq5C5JDcmmQjtTES7fMNUEurGYZVosn6A2kYxXWFDUFT5hLj+atjDwZtuzFCfIjtVTWug+VNcJzT9YHVreOmvhF0NNimPJUkyGUiEY7fpq1deOtWM9QsFZsrbbnzO8IOxXVRcJ7UxioJRV4ly7a5nvF2uLdbwr3MlmqbnaKeuKg/N8Lj826omykDO7OElXTUlhQGWi+TcyGXKQ1b/h6/uMI1y6ttj7LFAJ4iqMRFVASiJd1V+5Eh7v2gmKgluj3VJXjVfOhbpBJSO0RqBuXwS8EJqEsO1XyypxxmIsiHU40+blJPaEo9tRqyZJqQLt5U6Yr/ABBlRsATlpR1HApHtl+WnTzxrO4QSS0x9PdTW3uEkXEijLtqUUeN1niK6qW0YyEi5UljvxL501vSqNwbjqkJCrLlXZWLj74w++CkGp4yzLpkPqJMhrhuxuAttwTdA3IhlIRrvTo+ozuGPomkURfNtsSrznkrLKtTVx+ULHy3u2SKuLL4W3agvlxHVcdsY1aMX6b4viOK/rNkF2cXS9LttdOwopiMt3Ii5EMd20fqpm6srBi3cW5qyG4Js9pFpjIhj3f8tWTGfdDG2onaXQj4PdLUIiREtwju4/LXsNG4WMJl5DjFXmW3xqI4DhF4EhEtVa22lVQolGUiSIi7RpjcMTytjppZKwult8SqRJKXK3qthIvqERlWnY/7Uzey2tx4pJNRwxGSCe4fEFW2ezTerT1wsdy6g9XGSlnbsV1fCC1JdoyeJCPxfj6m6JSknLy/KKmai2Fsq6cjmG0osLbaX2K3y0purbcEpeKTioWru+KQxkI7vp9VZa8912tMWTNVRFMiJckUyIkVi9Qyj/NWie1l7NuW9IciuHUTEntydYPkLnVaLCJEmx8SRF4ZQuW3iMtpSHurM88w90PS/G+odhXTTtbmNpdi3XLU8cknJfXHilItSMf3QiVTe68ux2Osy2jI1xkAprEq1PTkUUi1REhIfLL5a2LH/aqLHXVyX6fYy3bvshtqTa7+8CJ2KjnTiqoO6RCXKRFy7Srl9m3bqKD+appip4W+IqpDtKmZMe52GY7V/Q3SxvsozS6JpXe6KOEy2kMdv8o/lrTn2B25TEyVasBF8luVcahcfl41leFk9cXJNu3/AHoy+WPdXRnS/EbjcmN2Xfv3Wo8aJCmmmQkKiSspfhiP4iryHkWo9mY9RhLHqnUrNlxXp2WFuMwy3K027XSbLpJt7euu7bvhKI/dKD3SHkPmlyGszvVwVza5Dbfe7y4OEtUkk1CJdQh/rNOW3j21PdTmKuK3RO2pPyJqqXwPh/VVHYtbWzTFg/eJqJ8dNRsRS/DW/iss0KyKedyFaKVoxKN0NRZna7Wqm6Ut6+qlptokJDu3bZFEu4q2Bj14zfOLfdMezTUvCl1EdRwmroEjpRiUUhiUY+kuUiLtkMJz7pFZ8TRs2Q260unySQkqVwtsiKUiERUjIRH0l+Ws3avrJkl0WSbsmNtW1fEybufuR7tPVLj3cu3t7bD46s3URHIxqGO4Da3Ddb9WbDY298dJjpqPEicppluiRCqpt3S3D+an3TfqJecqt6NtvzLwt8bKk2cyIdNYh2x3FFIuQkJRqm2PMLb0/fKJNbkndE3m7xDxtElh4iUpEX8Xpo1twXBusF4dOMtflbWo6r26XK2rxUIdo6iia5aUZdwxLzbijS/XaazdR1bKDZ4PkeL211cr9eU0baxJVyuxWVIpIbv6qQiUfKUS7qovVjrA1zBNm2ZtVitrGWk3U+8cEUYkoPaIiPH8Xlpr7QVjsPSVG04vhGW3C/LXAVScpqILppk2kOhJMiISULcPw9vwOIyrN8NvTiz5AnecrtDN0ighrptREiIXMhjIS7hj3S5VqYumsq2M3I0VWqpNWe9XS8RO1gsioSsRKI8h5RL6quDjDXrfGUctVyNN8skWuVtcCrHQEpKqSlEh48ZFurESzTI2L5vjKUSTeOSXUaplGJKlxKO76ZVds6yBfMr9Y7vYWCklWIioOvraiokQlIeSXHjXJouXEKGQ3K3s83uGKo5q1YLE3cthQFQmSqBKCO6PaKv3cYykUR5VJXwm9neMW9ubkm80xVuhOpJ6KS47VIy+EUijHdy3VT7H1KzzoXZ7aIWFRxZ7naEk1G74VxQUJUiUXQHy6YqFt3bpd1M31pPqdfrDZmWUWfUtTH3guVyiK92JUhXFDd2x2/elHdKNeaaH/Sl2+v6nq48rWfCfe5N+hcM+wG0PHj6/YpdyvVtQFAVxUSFQm4l/WDyERLbIhGXbVBtuMoFcFEsVsxOHklUBRathckmrqfuxGKoqbfl80hq3Mem/Vq23C2vQw1Mreg20xburkg2RIdQlyEhlx1SkPLduj5eocKfKljYtSxBvi6jZsTZy10/EuUVRiUhUEYqyGJSKPb3cW5Gfphx2KOLhpO33GOasf9kXI0XiOlkdvHxLYvFqEl/q7mMhSHdxIhESiW0i2jEY1T8u6R9SW5FmCVudOiEklVHCy5CWuQiQyFXbISUFPaRD6a0jqlmF7uT5rZMLyNw8eEQtrszbqCi7TbRkRa8oiMiEZCUpEIyrcMNLp9fsHfYvcVVE7OLIVxYuF4+HFIiUXXQXGI7ZIRISj8PaRSpuJ5Btncm1OeRx8eKRVxTlOxjmVrWUwbN7Q698WhPxJeHXTWIUFRkkRCO0oj9W6mt0srzJmal3sI+8EWagldBFX4jP+qV9Q9su0qvDPJLc+ullzVvd3WRe7ySY3AnCY+LbpCUtqaUdo6YlxIpS3RKpzqMLqz584PGbSoplC6Enze0tpDcrYuUdJynuioO0uMqRgeZTMyGh0VlKk+JJGttTL2/TdUbP4phjl2EXIiv7w0lfibeUiHdyl3VTXxWHGVnDBukN+eCX7So4iMSj+Yf4q6CdXjIOluJ225ZDbbbbboxY+OQtork5fumxKCKWmmRfA3EO7aO0dpENbBlHsr45k1nIV8tuzV88bSInVvaESK5ctqSacd3b+attvJRp2KC4bHE/S+1tc0zZF5fry4b21iQ6jpROQpqlKIinx7e2u1EfZn6SurL4N7Zrp4hURL3gNwLX/wDLKSX5ayPIvZzy3pfj6htVWd4s6G0nzEYkml2kunyEi3bhl81aJ0Xzpd83t+OPbs6UcNdopkQkSgpDIRH0kP8ACXlrL8nPI0e9jsXsSGO23IpxH7R2Nv8ACc2WxpJUvdOoSltWRQ01ng6pJxIREREhiQlVfxHpzZLTYcmzDPEpM2K5WZkimkK5OH0dQo7tyaaQlIpDyGu9vaq6K2HMGaOcv3SzdG2IEuTxmgKizckhkURkO0h3ctpJy7qyHE+kNm6gYvdLpZrTcnieBY+u5t6N6SJNtdHJfHXVFsgRKuSUiJSIo/dDEhEa1MHLXIgXXXsUcrHZJDk8rXac0uzULDHH2aSBSJ8JFoj2/dCRKlyLiXLt21vmB3D2YcLt6aWb5UplVyKIjK0KotG4xjtEokr3feSHdxHlV+sOFqlcLLbXGDY24td6Q94L3S1pthTYsyIhioKraWoUSKJbiHjxrN8w6K4epnF2J1bSbs7fcv2RZERTF8zJMVEpD2luiRDHiVWZpI24i442U0BHqxiT4nH6i9JcftrFslpsbk4trYSJXzaYp7o+bV5eah4TcMXIX2L5uzG4YzfBSSuSI8kSH7pdMu1RMiIhL6eJRqpk1VfCLVkkKLNIYiQ7REfKI1IM7Gkm12GSake3urMkXd4l5ddIjRsF6U5R0ZvGVNbDkOpaUrT75bXQkx8M6Q1BFJT0qbiEh9Pyyi826lZ5abeiu6y1NRNyoqmJNV+JDHaRbeUquHSu4frpgb7pRkd+eNW7xz+yOhV+5XSLUSFQe5MoiRDWT9YMFyPHG94xJ/blE31vi+SEZELgRIvipl3CQ6n4fTWXDixSzN7heRckkdY/ttxMzzDrdlVhcNcjYXx0NwtiuugsSki8pD8pSj9VUljlDrOLw6zLMruPinzlVVVYu3zRHzRiIj2iI17KulvVC5F7jS6d5Io6VkQojbVyIh8w7d1WjCfZxzpPG0/1ox8bW4fJrqi3eCuLnSlGRCW1Lur0MUcUUVEMltx2sw4Z2vI80z5S445eU8bx/AEkCQF82VLxyqolt0+KpKDqciEY19D+nnQ7FOlzZyTf/SDi7uRcqJojoMm5EMtFNtqRERkRcijqbY1xo86T9WMZtdnvORq2shZ6AqqXC6ESl0IVF/DCSBCXFJcRiXlrvxnZWGP2O24g1fk4UtSYi5cEoREsqX3q6heYikVZHlG2lVYzSxascy9Wv8oNnyxQMrG9Y3hq74RQUcJksnpco+JSWUHdHuVTLl3CJVZun/T7COoTdMbl1XuCy0yJBqiKDJRNWW3TUFRcYiPERKX5a3AlFW9tWZPVUVm5fu1oqCoPylXKebdMytuUOMy6ZOnGL3BASctlLaQoCKo9pJjtIfTGs+OFZ/7iw0jRKbY19nGyYyKiQ37JFGqq4qF+0th3CQlKQtpdu7du7pVB3j2d+lTy8OMof3e5PnWukugLy4RbNSSKSQpigmmURL1VUcR9ry/J2f3D1nxm4W94kJJFfLW01kFh8yiHIS+WXyjUpieQWHIFnBYvnLdwK+5Rvr/GJL/cFuEfmGtrFx2XsxmzOJvmO2lFFNva7NbVHCTkVScai6yKwxL4aiC5KDHduiQ8dtVG6dQrjhuQJ3dhiTUrbb3aCV7Ux3F1RTJsMSXQ8SquQyFIpRERISj8pWrNL1YenNtHI8ocXpaxirF6pa7fqE1HjIokOluJMZct23dXNfXbqZjN+cPMK6SgjbcfFyKpeHIWyCzxJJRPXFMe2JEMikRSkXbVqSv7cYtetmO7nDxqIpla3BOGZbhUaqjp6RcVBiQyEhKo29XyzWW0rXwjcOkUCkqi3SLXj5o9307qxnpb7RXTfHeneE4pkzoba8Qt/hIiOsTcUoxkXIhISGMRLu8tSDrr100TeKPGpvrg1VIlUvD28lBKJRiO3ltqrGrJ2Ck/pLVmHWDpzhuOqXzI7yszamuKaanu1yoSxEJEKY/D5bS/DXPfUD2us/uGiy6VY4pjrcdyr66Cgo/WGPamUkkh+oi3bY1aOumVYLnFyFk/v14RFsyHwjG32/8AaUVS3aslVE0hU4iMSIhGXmIaz3FcVxB86cY5ZunLjKnDxsKvh3VwEnKZeYlWzT4HbL4sRkMi3DWhDE1eRXkZfiZSxumR3S8XDKLyg4cZNeikuosgmm2JWP35RGIlHu/FWtdOcfYKWta0JX5S32+4OUlblcCU3XBVIVBkUd2nFRQY8SkPcIkOzdNfZnw3E7p4/LUm90dauo2taer4RqPlIiIiX5d0RGPGtivnQvpLkVtRer9OWbhPVH9qTEtRNUf6yJDIfm2/lq88NFK+6rdSkuMk9n/pza3V+yF46vjy/Ckm5RcMScqXJcR7WwjFf/eL6kfMPGr50z6gX7qMxeMLpZlsfUbFFBF1b9MnDGIxJMSkO2USGJCO3zVE/q7h/TElI2hjaXAiIqqMW24h7R1NsvxVG3jqFgDVm3uX61FZb0kv+wqJpk7XUHzEglyT2kJDKhZ1ryYSukjNxUvzHpD0+t7wboeKM3zxItRNxcJOyRLzIa8hQ/4YjUopmmPo3BSxm8LxCCWooIpFppjx3FxrF8g67MHDP/Tmcp2kV/ukxsztkmQ/MruVL8tZvlmZWO+M7glbsm8YzJsqSjVvaXaZOIjKJL9vdu7du2lSPtQM8H+6OiW0n3DoTPL1YXDUb9bWDp8sgQtnJIrpJiSXaRDIi29pCPGqHm2eWZnjLphbbkVlyDQFdMXCotFHAy3aaisuQ7RIS/Dyrnn/AC+MG9pUu+EXy6C3faoq29w2S1E1R2iShCoOkJDyIpceJVXXWUZasTF1kt8JqzSS1ENZ2WoiquJF3cS28RiI8Y7q8v4jM83LO0mdVY/xNDIw8BV+z2NUxnrVpqXIsXs14ujMVUiXJ0gKaiLlUhHVUX0y7ZbeRRlxGmt6cYzjZNXTV0z8Y5XIlUW7siFuW7cKch+H9USKiXa4ZlkljTujjI3ljeJW8V11mqumm4EhlIhjEl4juGMvLtqus7b1QTJPIMvtdtvVntTkUEHSyTEVG6pRLaKUS8sRrVz1kz6qs22onGhjx/jYyfLreyst0UzzHLyQ3JJUnLZwjt01f+FEZemRd0qqt4zJhcHV2uySXg2b4pMWai+pEiEdciHdulIRH1FW/XzILNkCd6VsLBm6bttJMWqi+jqDpltESGI8S5cu2qbbeheKZBlDXLb8SzPCeL1G36CDsVdL1Fx1SESIZeWPlteOkj8cvOS1ROZBJlcVWtjCcbFC2rDdElRFQdd/8TaPIU93yxUraOl/VDDU2dw97NXRPDkv4wUtNMkhjtTluIpeWRVbupHs89E26zO24Dd8kTWbOUCuA3jTJHwYiRKxERFVUpEmXaMdsu6olTp7jiN2UVvnu9ZNJ9Em7FoTQSQEtwluKIklHt2y7q2v49C8dVMP/m/JuWY1joHkmK9WMuTdW3NLTi7ixroOUyuio67hdJUSGKAluGQjLcP1Vk/tQXi93jML5jlxe2+7PnL0iTdWdQlkXRavxZRHlGO0fNyoY9NcKt9ybq2QsbJYpfDJTxOsKQjqipuHdIu2JFuIdu6rE1s6qiidrQvzNm10I6YthbKDERLTERlt1SIfMQ7irF9/JuNJY3I/HQpHt1KPhY9UMFFF/hFmY2dw2EmmsLRIRUFUYqiomvEi48i2iX01YrDbcIzrLEXmTZ+KOWCokm5t6jtRfxC6RKfduyEhH92I6ZFLd90MaZqOry3FF7kFheXQfElqWtZ8qURiMSU2j5hHjEuI1PKNRb3Bu89wtba3JtFAtfQX3JxJDcUpD92UY/h5Z82u43I0o1pxJJm6whnibq7D1DuGSeOuSBO7Wsq+FG1ilqEhpiRfHL4aBSlxEhHlKmt6uHT65X51fP1PZ613cipIXbnX+LulIiciIjqRIeXHaMSrzEdEXmNWlBNG3uYk5Yk5FdQVUBTkXwkx3EQlESHujGRSqPyqz23E0bKVmJ4om8Y+8lGrpiSjtMhIhVQ0CjHT0x+JxLUGhjjJahNXC9ZATp4Nkzq6N2qqHhkG6z4USEiiPJDkIkX3f1EO0qCpoXrFW/vRk38RjTYRt7VRJsSAykKslCLVIeO2O6XbUfgNnzfqA1t52TGrg6bs/v26jZUiUHuEiSERHyy5REfLWxYb0JuVpYvr51QYOsfsI6Wmos9Sc9qg6SaAiSvIv3iv4qYyV4qTcVzG7TdG7i7Jt36FyWuBEuqThmoq2TRFUS1SLS2xLkRDu/iHXcc9nDBMus/vS0dT7GTpBBJ3dLO+clqW9JUZfEUVIoqSERH4Yx81Z51GzTD7DcivNruhOnnx0lxecokJCqKZCPwiiUfTIojxjzrdOqDrLM6G7Y4ldEbskOqLhr94jpSKQkkIxER9O0Rqx7WT9wWsy9TrrJuiNhsN6u1mtthZiNvZDcCUakL1FiOqoO1ymnr7iFOSZSL4ivHbKplZWrWwvHGP4VfCfXBBmTtMVxFh8JcdJBRItRVUS0BlEhEtTjxjoXSPq4w6pdLUcyxyzNbXmlvuCVwuVrRcriyuxILoEq5TQQLavtkIkPLdurYrmxsllvF6vmQ3lG+M0Lkrcras6t6aajVKPFQuSop8RlGMRKMt1Z0kuqcix6KUGw+yreswsqL/AC0rfhqK6aQpN7S2/aSERlqlpqREiLt/FV06nWN7beleO4HfsheXTILYoHu+4eGJQnCQ7RJQRkQkSREO4uSYlVV6kZZ1B6jYb7x6eZKLVmzXEXaaLtIllCKXwFC3ChpiIkQlGRKRlt3Y7a8qdI28XrJq+a5USSAr3TxcU3hCUktRMRiUSIdw/mlQwrI7feJZa2JbJnl7uWJvGtmSZqXxmkk7S+F/rSRCJD2yL4RbRLbWY4zfst6jFrqm4TTZxFQkUIppl2iKY7ZbS4j21sVrt6T5um/aoOGZATnSWJeSaOquovoagiMhT1CEdvGO2k3AbNjdvahdGQ29S6u9AnzFzFNRUiIpaco7kpFIR7SrbiyI8VqmfJhSZUdlMvvl0yARHGcXSuTx48+A0t7ElSUcKy4x7o9xfNV66V+y3kajFxd+pt5Tt7q4OUlV27eK7nQS3CMpaSRasS3an3YyGiYf1cx7F7bbX+PWu3sW9+Q0xIU9RdQhIpCS5blfLH8I9tWTIvaAYM7Ko/aupIigTlRZEhUKI7fpIiIR+Yhq1vK7dRLaTJHVjSrLYcDw9YgteLyWQGPilpKOVPlUVlpeqIiNUPKFMqyrNpZWfhbGLshaDripEYiMRKRFIvV80YjWf4b7QnWT3SiqliVpuTdJWPinDYviDHdxKQl6o1LXT2oHF8tsHWB4e4uBCItCWuHixFUuPwFUx3f8WrD60T7iiY29W49jUL91kYYba0/Csm6je3obRFykmKYiO0R7SLiIj5q90/65WHNlG711bXTeLtm2JbVFRPXVL4SfpIokMuO3kMhlz3eswVzhwTVe4kt4YSUSZ6pCg1IiL7tPiIlGqujcn+KrLeAMkU3giMRkMSEhIePcJJiQl5hrBmymaT7anocfxy7W5Ix9T1rus3Qt5+BPVaLAkSWp/SKifcXHlWQ3bpZ1Dtz99fOmWcukWK6pO/cdybC7TTkW5NIiU+FHcUR+WVI6f9VH/UDCWtxC6N07g8kqJDxJclZCh/w0xJPdyq2Pnl5xuzt/drpYvEuSTjH7sYkX8VImw/cWuVEdYm9FOfsaP2h+omatbAnnRIs/GroXRFm2bD7rFLtXiJF8SKkSEvSUSlRep9h6u/rLbbp0mxUnliEht5rPnZE9TQFcpKftJDKUdSW6Uh7UxlsXQpV/9l4dXsl2LpjdVbgu9dN04ktcPeCiMdu2OgglEeW36qsF9zhlZsrTVA1EWN3U8NKck5CRbvT8tUsbFXHayj3yNfWtTBemNz6lpvMqv2YW65M7Oz8S/G1vmhagiluEUFdokMRIiEi7R8xFTVlmnUHMrgT/ABBqxEtBVe3tXSv7MJEOnqKFtl956eX1V1c4ZjqaqrpOLnaMSkJbZfwiVZXlWKsLKi6/UVgmxuCiqD52m1SGKzZCRCkI9pEUdoxkIkNOlSzWjLWFlxQI24tmY4h6kYXmDjqkNyzrDSRyjI3KSCa0l02ihfDEdMklNIkxFMe4uO6ugsR6G9ByWTf3fC3V0UGI3Lxl2XFssQ7hUiMdwjujKIyrbMottrLHWvvRIlE1REhRdD8ZH4XqHaQ1WbXkmIW20+4Um7VZuIqj8YRUJaRbpeblWgsjdmMpqvxUz3JMdwvMMPK7dG8DspY+2IvDN7aSS67wRj8UkCHaUSKI6hFu3DKsDzTPOo2IuE7QPRHJkVi2oFkA+7k5ekeJD9Q11ot1UxCz2V818R+xsUNcW6cYiQkIiKfl3EI7fNWrWF9+tGIs0sgYM1HCjYUrg1IRUTIo7hiXIauY+dtcVYysvxUOU25Mp8m8+z72hP1fdXY3lptrcB+I1s4/HTEu7UKRS+VWsHvTPqNk1vRyi6Nb5dG7lfwKbxwSqklfLIt3d8tfTDrxY8S6FvFrzZsfbt2b5AnKCii4kTctWKqCAriQ7RKUR3RKPbGsPt/VAMsZvmtmtbi9LM2xL+BeEn+0JCO4U0x0OIy4kW3tq5JlR/JgcfASH9lTjNHp2qm+8Lfsjasx2yHdLd9Nahj/AE7uVlY+MwvGrlfFtqZOLfbydkJF/eDtH8VOrtfmthvDi6Oum7XTXGIt1NJyI/ilSrDmV0y4lhZMGtht7YkhXTajEliIi8sfVuqm0jfEvKlAdpHTJ0KoEm4FQtUS2lLykPmGrpgebXnHbTcLM1vbhmN6cpILpx3aHcX0+Xuqr3Cw5KnkCaWL3JxcGpFJIXBFGP08vVWsYXgdux1mOQ5lebGzdLpRG3prkQqFujIiIu4uI/i7aryYu72HrNTqRLp4LNiN06g3J4SJJkgyR11UVCkRFr9pCIyKIkO75RqYwsrXdLKSThUXCaBRXIhKIjHbu+WsxyYbkj4zNeobhPWS3NGcpCoX7odu3bWG5NlmQqaiTC43Qmq+52JL/DUVIv6sS48eVF7f4qL3vyNu6sLWGJIJP0XVwkMSRXFQdLdy9XGs/spPW5N0mp6wpFqqCoW4pVmdl8ffLkNtbiso4XKKWnyEqsjFvdHDhxbby/TakzLSUIi5fh5VaVaKJZuRtFhunu9i4XNUZCXEhGSf/X5qiXl2C15AMnBIqeGQXVJOIkJKpCoQ/Nup4n7mKwtXl0cETyQxULlGW2I+rbQ8owP3TfnFouLjUcJDrinqCRSVLzDtKIj+alWWw5o2qXbpmNyb5JbcwdNRWY6C66SPiYqESqZDIiIf72tuWzprZWrp/dLQtpigSBCm5TIke6MdpDKPKuccXywbgsiySeii1FAWkVtqbcfNLtHbyKtm6lYuyw3ASS95MX1ycpNh0W5CUhJQfiEXcMYp7du7lWfkW3Kl7Hrotjmm/ZJlVy6iM7oqu6En1wFBdFrIRTEvuhiPlH+GuhrLb7zcsbuzK6abwRQXIXAiSheXj5iSl21n+I4bkeQdRFtCwkzUQQGROtqDfaQyJTd2j81dJYrjNtxlut+0KPnio/FWIYiI+UR7f4q9D4/wMmZVuqlXM+osDxOOzO1pPxOf7P7NOVX5ipfshuNtsqYDqi1UEl3e7buEdo/UQl6aslr9nPGVBYsLlkd0dN2y+qmi3STaDqkQyIuXlEflEd1WzNsgcYun70ZPBUHVGTci5D5ar9h6sXLOLgNrx5gKKaqS5EpxTRSSSIiIlPNKI/UXlr18fj8PCW0i2Pm83n/L+VlrjtVWKX1o9lfP8uyhil05w2VvVQFpcFGKAii1+OUSKPpLdyL4ZVieVdJ8m6Q3RS23zHHjEdRVJJ04bKim6Ee5MiEZDtruTp71gyjC1HVpYY/cr0np6j1NNsooLdJIo6oqR4yUjIh3bo8azX2sOpVx6tYzYcUs2Guk3yt51JEUYxSLt7R3FIi4xrGyJoJZmZD0GFBLHjqkvxOOVrp4i4IgqZR+bbVqsd2BF4SRpDJVDwwl3eb+WovJulPU3Gcwb4lecGvDG9LjqIM1GxaigyjIfMO0vw1cv8hvVKz29a+OLS3FwxGXu/VIl1Pw7ZbqptOq8WLkeOzclLd7POQeF69YaRL6MnarGXmJVBRARl6tQfxV3R1Y8APTd9kri2pvnlqERaJrSJOS6qaYkonLcIlEvxVwH0L6W9VbtnGO9QWWPE1YtrghcmwuC+ItoLiREKfKMhjKMa+gmTJsMksdw6aMn4+/rm0SdoM0R1l0xFcVBVUEdop/DIZEQjVGSZWbj2Lix/kpzvlWVBlDMniuGsUUxTIRUcOxWElZfeEIpjLb6h4jWd4XgbW8LKOM8SG6J+8kGLRS3iIoqIKlyEpDpCJFEtu0irYGOH45Z7g4teX5laWbXxZIJuFnopsk47iElx3LltKKaH1EnUX1GyrCsVxtTHulgp5Fa3KBe8Lko2X0xcyIZD2kmI/uxkMuRFuklZmblIM1hXrGaM1zDFStdvxzFFWaLFIRaIJtSkmj26W2W7l+aqvnmH2vwbi6MAWK6JNl1EEyIlBULQUEhj5oyEY9xD6axXHep2KYe4WJk6a3RbxIu11HSWmoS4pRIo9o8oxGI1H9RutiXVpa34rbscuDUSLxZOhunhtNIeRKFHahHd5pfhqjZpZeJbqsS8g3THpGlZ7onm9+yDwd2bK+LQYs3emuirykRCUh2l/6a1bFelbC8eIy1wkjZ8ZVXQUdrLOSZILJJbS04+keW3d3cqxX9YrCiSjWw3xR06ckLRW6LNIqEUfu2yY8R7RJSRR3REqvGQFaOqnTu7Bm+Q3prljZVsq2ZrJi2YNWckxkRKqSKMlBiIlIhGPKr1mbiUFnWX9s3JngvRl8nZzxl04uBKtFXzTRkKbdJUiElxLcr2kMlFVOXmpjZ8J9mTE8mt+OXzHk2ri4qiLQfd4u0yLlEl15bi8o7vTWN4n1Es2JurHimPe+k2ZLr+8rt4bTZCkQl8JsIiRK8RGREXcQiJERVcnw45frgmu/sOTXp0IlppptlRJYi3aWpL0jx41LSdbFpYrcqm8dRLDij5qVrsOWuLXFMUhZqJyFOO7jtL/1VlORdF3WdXxiqlmTNO0s0BQQ8GPgnPmJRT4Za6kpD96MR7qpefY/1nziTrqDeWtntqW7wJOxUFul8oykXzU3xdOzYTgvvJBw4dJuSHwguB8TJVUvhFpj5pCUR7U1arsraNyHNWNeLEf1q9lt10b6fuM3xfPEbp/pRIXrchGRCUiiSkiEo93mlTz2fcLy1PHXTjF8aTa294Wkq8fCuQkOoJbRFPjIR2y3R+arc16tdDMdxssezVreLo+VXG5eH9zCSJKj91rpiSfwxlLT2+oqvF89ujppiNhbs8cw25PL4qmKdvt7wUGiHH7xQUlCIU/KI8vNV5cpdF5Ge0MjtxNatdjyix4r72ul5t9rZ24VXdyvl2V0x4lHkn2kQlxGUREREa5D61e1JhufZw3xRndnC2N2VBcUHjhoSZOrgRSJzpDuFPSikMhlEe2RUzW6udTerGYeK6oZCsta2xEl7rYpaDRNJXaQiI8REfqKO6VVO5KYljNwtNuvKTViSCaCrslLf+1txVkQjL+s0tLl6ipKzSZFmXqo54lgZVbswNwoBIldrpZtOxuS0mzpwMSEt3JLlpx7vNy5VS7ph+P3S1uLzjzJumsLnSi3IVBiQxkO7jqkO31FV6Y9YunzFR5cW+A3IreqJEko8vKaai22JST8MpKW4dxF81UNvdm7y25JfsZxV5ZcfGQtkSUJRNHVEU4ioXIpfxFWp4nKXSazCJcNZdGVjPSuC94ZppEgUhjulHbRmaY21m48bhfvhRcdJAXCpCSJeb4XL+GnTe1t7fjrh06SkmgIx1C5K9o/zfTTMr9clkSauiGJDHUalEhq/l5OuZNZzGw8RMNPSM0LpC39z3ZTLVbM3t6yVvc+GUKJE1c7REhl3RIo+Xl2019qTIsFvz5qeNZa3ujpIhEmrVoqKbVIZbSUVEZEO3jIfVUpfmaVp6c2tBWRKOXMt24iEe6lNeg73qBhLrKnqo298v8AFt6zgRFNRBKQqkqXKMhjLtiVYcyarJvMxtQto0e2q8jm+4OGZEJtUFEU9IRioUpKx3F+KVWLp7gZ5RdvFXl0TGxsUPG3J9GWi2lHb5lCLaI9xFVdb2l/eL8NktoC6cKr+GQFMpCoUo8vL6q6AddO3SOCo45bnTVnZWw+NuVyUKPjlR/eCPIkx3Cl9RUEjM/FQY417MQN6eL5oojflWo2mxoJC0s1tEpEm2HiIj+Yi7iIquGM4TYXllF/cm7duskWgkLxSJJiW6QiXzcqa2nF8PuFpRVVyC5XBxbx0BRtpCmmn6dQh3eqO2tA8ZgH6u22+ZBox0NJy3cLkP3ShCMox3EkIl9VLWHjyHWJTCelthy4r0lbX5XImzEVU90kxVkJFH6RL8VRdy6d4k1cKM3kUVkhi5REijxEt35dtS3S32iMDTzJPFcQwhjY2bz4YuhER1lR9WmJbo9xVnOUDk2WXi4Xmxpa1tVVIlVGo6C8ZF94MpS9XdVXb9Oo5WIXPisdleItcXce7ySKUtQtSPpju/LUeOcZ03t/ub9bW/g9cVSTdRWJSPGURLaPlKpQcNVtuOvMjVtdpFqkI6YrSJRwrIRiIly5EUi8tKtI9Rlm6biwsLS1antFRu0EY+mQx3Ull3fiSzF6xfLlb5aXFuf4u3ujohHTUatiFMvSXl+YR+mugvZX6rZaLW+dPs/bs2r5e5FdLXorioKiQoJpqofMKQp+XkXlrnOx47n9yIivOQONPuElCj+YquD7H7ph+MuMmYXRwjcLQl7waERbU1UiFQvxCJCXmGhjhVW6jPXibt1KzC6Y31Yb4okKgor6DlXjxIZEI7e4hU/FSuqieJZdg75xkbdG5Fjmk+aOG5DqN3JOWyA6ZcREtsvT6hGm+VLXTJMswHNLy18K4OyM13YoqyEXiSpbRLu2kn+Gsp9rJ1dMNst290yRK+XlsKCLcYxSjqLj6YrtmxfVWtpBdeJR0ykRquY31CyJK8ZAnY36q2OuLUgqLFnqkp8X+rEkh3KKFH4hRGMe2NbB0fasHDhvj/ilnClzT3D4lWK3qES4qCX1Du9VYXkTjKM2x9HJs0wV4iNqigN4TSVT/wCEr28iHdGVa50rdZCNrxnqda0kbpZ219le1kUIrWvknuEf3ZDu1PxUtEaJlaRRu8k/7bGvJ511N6TkoHgnGQW0funCaY6yI+VROQy+Yfy1YMd9qjK7pp+DwN4Il8SSxCmKg/iKldSM+6bYzmFwxd1lCKKxKCmqJIKxTJURISTUjEo9xSjUG3axt6ardr4rQFVLUt4yEhIpaoiPLdLbtjr1qR40GR1YQ2RJF2UnrphthzBreFQStpWu6iRNrW+TFb3aqQjuTEtyXxd0kyGI8a5nsdlXvWGrW2+JKXoddJBRHkWgSu0SKQkrEtP1buNbhfsie4zh5Z1kzNwxtdvSky0UPiPlVfhiW7bFORKRluj5R3ZHZyy3pf7wdMPB3TwKfvIW6xcoqjyER3CJcflGs3yax47ba9ixi2nVm+I1/Vfp3idnfJW21rMSVSLUbp6jlDVjEVeUhiX7sh+qVZa3yC8rXBZqligtbSumIycNlE/GD27tu3bLu408b47nzrIFH7BupbWapRTRUcioUSLjH0+oa079XclWRG13d6LpnbEyck6TlopikJSIvhkURHaJcREtsaXucKsCy/iBHqdkrPG7XjOB4+Kzh9riQj92iQ8to8pDu+oa1bDent+/Uu25RlZ21vZ0EiG4Oi/fJEOmJacfiluEhl3DEfTV8PcdMcLs5ZbfMrak8YrpJMW6farLaru+9EhGUuO3uLbV260YfZsg6X5FmuFOHF0K9W9JzbRauZDqiohtQ3eUV5d0vw0Hs91RiN6NyMJyBPp3+t2SPOmL1vmVjt6DNsuo6EmhOHKqikdMfSIin6o7aa2m23G6XJFrmDVq1JfVFBqmkSibeRbUCLuHjuLjurI+nIla7k+LxqzV8kuuQkmRJximJDyjGPxK6KfFcr9Y2tuSbk3UV1S8QiI6hJR+KoI+YVdo+arMcLRNYqtJu8TlPLEzdPm7DHrWmS2gKC4igKkiGMlS8u7uqsvra6sbxa3XlrouO70/h21uSzex9MReWZ+zEVHgy94ausThAo6RJ8dvLby/DVBza4W7Im6KDcBUUZyTScEkQkoh2iVWo1atlEyV+RQXBAO0UpF5hqcyZ4ydWeytVUlCTZttAdPzRFQvzEVVstVFYmp/eDuGNXq+YjcrHg9rvzr7x8qREJDuTSIdv8P5qXJIqstiVK/iudZVhJOixK6LMReR10yTFTUjKO0h9RVND1g6p35QmTzKCWbqjFVPQSTFQfLtGq6zZuLg3W8OMlN21PlGpbG8bdLZBb7Qla1nRCuPixFMi3FuFP8ACP8AFU9vG7WqEs0icbGsYrmjK5Wlmd0GVwFKJLKenuH5q6M9nXpvkbxQs8dJOLexeIKtLamoRScbtzn5R3CJciIi8tc/3zpjktrJq6DBbsKe3VihKWvIUBjuISKJdvKvoFhqeK4jitltr3IW7hxaLIzFfTX19pCOkkJD3bhUL/eD27qYrKozstig5tk2R4u8Fe6KqOrTqiKbzSEvDyjuU/u/N8vbWT9XOvVoyTUteK40sxdPBIUFCGIkO4dSI+Uu4u4avXW7rFY7xj5YuDUXyK5CS7NFT/XPKKhD9whLkXIuI9xDkdvxlBS4OH9yNMVi/eChEREeKQiPEfKNZuQzKti9iqsrGZ5kibOx21gq4Fmou51BcSjpikO4vVy40Z11ky3EU3GPYfcmrdZdUnK7ghFZTVLtESlt9RD3fVVi6pOLGN2IbSqThRixSGX/AMmJJCoXHioSpafLaKH95WA2lZqpdHT8nElCci20/N5iq9ix8eRRzJPucSSvC2Q5M+UyvI7itcrgUdzopSj2+n5e2pi6dXM8fXBmgF2Tt6LxcU11ESKQj2/EVIiGO7d2ypV6TSw+7e634N3CzVUhdt0V5CO77rUHbu9MqgRs6+bX5O22ZqKOu5KLcf3Yl6q0dJ2iWsbFVbMb50jwe15JiKL3NVfGKOSEv265CJIpEnIYiXHUIvKXGVSHUK4PLbdmtkFrbVkxt6pWtq1uXixWFeSZSKUiUkhGMvxDTHD1s86avmbpI0bkSWgyereGLTtpEUUk3okMVREo+ndyKr50z6c3Zvll0yjL2De328rekmksomIiXwykrppDtiJKDKI8i81ZiyTO1XLVY0Wy9j6Taxf91EEjpIjShIBGvj6seyYIMi5UQRlQ0yAuNE+WmKzC9T0ft+3/AG1+foj/ALa/CKk7iorE9AkpbRKiCn5zpIV4i9dGLYVL7Kw72icL6B5IxN/nl+a2HIkEv2a4MyEriQjxHR3EuPpIflIeVVbr11+vzO8XLp3hEmazEkknt0EvjCRDIk0h/D8T5q5lRu1keXgkrjlDEXi6okqo4XIlFCLuJTdL6q2/H+PZvuMxWkkUsmG+0B1V6U29bEmdxRRZkRFbxeISRIfMhL7ou4ky4y41Vb11yu9wyxHqD1Eeo5U8tiRDb2qwpi2b/SIxkVU/rdnSWO3z9UGTJF8ikIqritIZEUuJCXlL1VRcNcJXy5Jg6bksnqDESiMS/mreixV7VKkk1ToTF/aKfiLxhaFSw9m+S11WdtIdBb1eZIox3DEtvLyx946zYe4FZ0/ul6WfXCSblwxui7ZcvSoJFuHj3RqByTxVwt7huqw1hVQ0oy09pcolxH8NZvlVnDF2bVC1tS0yEktbVFfW+okx83lpsc0SL1FtHI/Kxp2A5af61JpMHDh5b3KSqQrOkEiXHuH4iUpfN6qtGbXD3lkFnajaHF2cINiUJwmlJRGJfdeYhjLby4kPdXL7d06LTSe3YWqKQlHUkQj8oiMRlUwzulobiOlk1y1B3CKdvER/+7/y1JsnSWPbqMjho1rG7Nepl3x1ZFJqyvWNpi7SdiXhiJAniBSSXFNcSGQ7fplW23L2y8xZ4E4ZtbeK14jJK/ESagjIuXhhTH5f4q5IsucZGox9xhfnhMRLX0SV2y+WtM6f29fJE1N37PtEhIpCP01jZDLFyZTQhg3vkbZkXt3Xlri7XwGENWd4cjudOFVFG0fMmlESIvSRbfVXKbzLnuTZc6eP3BPLhenJLruHCAluLu4/y7a3xviKqLgW5JSbkURlTHNrO1x9FQ/hioAyEijVOHPjj4rGWG8f/wD5DN32HuGdvHwHgVkyEfjJlEh+mNUHLLfn9wtbe3JKpp2dsXwkViFARKRcpd27u3VoSN0bqM3l0cCi4bsxGXw48qnOpmIoWfp3b80xJq3J1cF0h/aIqCmkQl2lVpPKssix1rYXJ49dtmt1OfRdZ5irNxa3TgXFvuCQiTdQdQS7hIfKQ8hKh4yxvzF4N5aoXZuiltUJrqpkPp27o1YmNlfuHxPMjfk4dcUxjpp+Ydo/VVos+QNWt0WbumrEVF09LWdJSTGPy7hrc0ZqmTVbEGWQWYm6itxAi1e5ZVWSg/VuEqj7e4u9wcENkevhbriSRJpjrqEJdvIasDiy2t9b3V5Xy+ztXGqWhb9BdTUH06QlH5VI+qpjH8mfjZytY2a2qCJCSqhLk2cqCPHiPH6q41n6hRty5FVtuN5az0WFt1LW3SkUlnJILLS7tOREX4RqwKdK9Mm43nI2+pcyEfD3AU0yWXLzKS40a9XZW5OEXTLGn1riOgqSdySUj9O7b6qYt3VttroXS4N7g6FXVFZ8lqKCPl3bY1xVYY23qaMWC2TF2qlmvNux9468Mkr8MZKIj2kgRfe8eQxLkNVl1lAN2bUWDBPWSU0iWF9JRwPbtKSvH5h9NRYul8gLQJJuzRkS6HgRFoUvMn3fh20+6f4Pec+uj7F7clYyuCCCrvUdLkIuo/uox+87hLtIeQ8qjRq/x5A248gjrH/fjErld7y6R1ZRFMUhj/xORfhGqvbWd0x/H3w2vHLl4pVzr6ibZWWgPcRbqmFE8gapqWHIbooi4bKkJN1kFScsy8q4qxl81WLDU0n12Rxy/ZAtF0gRNtNsSYrF5ZSIRKq6ryaORi01aq0akDac0zJayqKpWHxRJDLUJsREn6ttDsbdk3Yjdr8rJZ4UhTUGUvlHtH5a1J9hOPsyRVdZLemKyX3bhF9pin27REaq6OP5LZXDhW234rk1IS0nBESahCO74ncX00UNU5BTWfiw3uGO2HLLG6C5XtNimxjHWbEsKZdu6W2ovD7Pa8XWF5YcyuhKPBjqN7MlHb/eKltL6SpxlAndEU3Vpu63vBsgJEmLmRLbRlHu5VXckx3Nbtbbe4u90ZuBHism5k7b90S2/wDpqwuRRupVaNXUv3UDq0/tbxuw8K4WeKppEKzxzqIxHdq6aXwpfT9NQN46tdWMmbsb5aMvRt6bPaSKIkIkXEk1ExHS0yH6SH1SjWbhlCqlv903TK7XdkUPi6L5ARciXpIe75Yl6qibTnird0TC6Y+TFRdOLR5rqyTjxiQxl5d0qJpGYTGtOJOaaF2U1bakLd4qMtFN6JaJR3Cnu+On8wkXmIuRVl51GyjF7kLC+JLRQIR04iIkMdpcasBZE8eOE3R2lusLYdLxihD4njH7wlOPL4dTze2teq2IumDcGd0ulhS/YUyISUcIFybDEZCQxkJFykSXlGhWQcy2IFvnTLJremkwaj4hD4qaIiOoXyy/hqp5V1Ka5dfra6NJNitpi2dimgKYkI/ll9P00RnbWdheJ3eyA8JNcfhprJkpol3bh2qj9Q1ZLbdseWcJtV8ctZIkWr+2FqFLzCO7SpkeQyL2KrY6s3IeWW6PbSIuMeyNuiiIxVTfDqIkPl2jIfpq2WHqVmqzxu9SVx9FFVLS+MQryV47dwrpF6SkJVV2eJsEXTh6yuiyJL7myYyJNqX5ZD9NOhIXDXw+Xt2KKiEo3BugOoSshISItuqnHU2kXdUtX7jBLH8SDdXZ1Zb1cLXk3ilH2rrqOhGQqS3bu7/DQ08ka2NMXRAShCWoRCUiEfLU8VtdZw1JLwFnRcM19L3g1aEmIjIfLEeJSiQy9XKrJb+ifTm3+FeZv1GWJbUHcMU2wyL6hH6iq0tJRbWiMht7O85I4dP3VrfPCXISQRTbEpEd0RGIyqW/Uu84isN+e4beLSir+zCo8ZOWyBS3clR5bdtdsWPBbDaVE1WrJu3UNL4bhHioPmkP8VN31leMb4QZRa29ws9wS0y+BrJiP94JDEhoZsSR+rC0zFT+anHLgWFw3aqyJemJS/hqNUxt0ssSqT1EvmlXTnUz2Y2uitlHSO3MVlCHUXx14oWi48pNF5CSCnHbKJeniXMrh5ZPFPLS/VuWL3RsqSDlndkyWTRVHkJKCOqlu7SSL5qyJI8jFarGnDkQzrZS1Yu1x6xkj+t+Ke8tVAiVIXMVE5EUY7SEtvy1aB6Q9NM4WFx07zIWNwPd7pvHwFJeUSLaX0kVecYzjOYWdu/sOWptbg2bJNiUWUFS3LEIxERXS+4IvVIvTVHuWP3u1vvd15Ya2qmSqZNy1BWHzCPL8QjVzSDIgWzLZWEbsMvVqsGyzpbmuDrElebM4FPtWTGQl9VVtjqkoSRSGVbZjvtKKsbSzsLyzRtoJCmlrMklkfm2kKv1Sp8+Y9KOpyih2u5MbTci4pploSL/AHasSL6aRJX4hRszdjP27VVvovUhEhIUhUGQ7R7Y9sZSrWumvVC82PTZN7usz0CJIUVFdo/i2/8AXdUDb+md5sthuTd+/bqCxSVdpEKumSgiJEQxIfL81V23psxt6j83+m3ZthScrKFqKCQjHVL6e6s9oVl/Vi4szRfoZPmHSHI25KKt8mRUbmX3KKUSGrd0N9n9LNE7oya9QWLO9CQig1WYqKIuB7tQh4x+UquV0xthcGbULi1FxEZJLIly28pD291XL2Z7PebblF0J+3bt2qUhTUbodyvEo920S7q0I57cKlWRFUY5V7EauN4bdMyx7qWnkTyzpkrcra4tpMlkxjIo7pcdwiQjLzVTbbfMtUxWz4UF0vBWmyirFFi7JGUpEQkPdyLbGuuPaM6rDhPSdZk4x9w8dXMRtrJQlI6hK+ZSMY90fTXG9hb5U4dOElbM4Yl8JJy4WQUJMd26JR8v/q7qZlLXQXixx5H25BjeupWUXbEb50tQ1ro1u6QoJIuEFF3KKqSgqJRj5STEvLWU4/lRtcRyDA7kcrbkYpOUP/re4IFJJQfmGSZelT010RkWSY9bbs1t2K4uzTfRJDxjdKLsZbdpFIS+X6e4q5rzDGVcdv1wsL80ZM1JCSJbSEhkMfpL6areNtlQtuR1C0wIfFLpHiyWUo9tbkm4FIh4lEqsjEUnFwTIwjuEfSNeRESWEpxIuRVIJt/dpEuKpEJDuEeUa05BKmmdPbsDO9bFyTUQKJcSjurpbFb4qxZs0mbBHUFBdtqERfEEiIhEvllXGuL2W6J3L3lrqIoqxiK3KNdfYWIurGn8UVFBSEtQS5fLXjfORqrHpPFyMykL10sYXTFyumqLUmzkVCLyj5a5xulwMViSYXcnDVVMiUERlpl9MijXXHVIRWwP4CsRXXEVPMXL+aNckusdXHIBsyRJt3Ei01FBiRfKXmrR+nm3cepR81wksQ6zoSYkvkIuHyy6WmJaikkSjt/eflp5jaLJvpgkamiqQ/ffu6b21ZW7X5jj1+FnbVF11VXLx05KIiQ7SJPt7dxdtSVytd8WYt1bdjl2Wt5Jko2dIoEoisMiEiEhkMdvL016SSBUZVVjBjmZlsyk9lmSWvH02qGPPRdOlWgk9RJP4KKpDuj6uPH6qhbDcuoL60uM6tb9nYbS2VVZFdFBFNNYiHc22iRLkQ7eMfNWd3RjkOULFZrRZrgpGJKii2Ii3cdojKpa02/NGqbWyZ9ebgjb0CSFBm4KIt0hkW1sPGOoRdvKiaKKJeXI6skjNxL9Z7bkClrG4le3zpNdAkGzwRIlEY8UkN20SIi47qqrxi8tZEarJQVJRSUWSIhU9Reqr5k2Oq4na8dZ9O7ozvD7I0F3JCmJEux0tP8AcCRCMhXT3FuEhVEh21NYvjLVPKE1cjtF0WYpDFck7kk2cvB0/wC9kKXxd3y+qgx57L6KdmhZW5GB/q6/dXoX6SSye4SJYRKX01pTG8K4ipb/ANVFbpbyiJKqPExTFQhiRD8KREJeqrwpgLdu6K43c3ijUZCmmpfUG0vLLSlL5RjVozLp26tNp/Wq+YHfmNvfIa6BMWy5IIjHlJXUIfNuqy6X4sLjag1zLLM16uN7ek/Z2Mbext66rYSciROFyTiJF3CIlu3dw1jfue747fBVeq21Rxb4roEMVkCjHtLkO3urSnHXrAfd7y0vVXjNNdj4FBRFoJaIxjuHaXGI8v4qlOn92wXHWq2QIX7PkbLcGmg0Jug0EVnKUpJqaqcSTEoxj3S8sqqSQrAvGMsLMzcWbiSGMqYlZ741yOx4vY2twVEXabdRAVE26se2XdKRDWmZRb8w6gYi3tuFt79ZXBaou2abtXw1wSVIiV3EJEKhEUpS3d1Ut11WF94dnZLN4y8D8NJw4tqWuiXzEIj9Uai8+v3VAvgFmTglFR8SoTFMhjHkJEkI7a7J46GVVZlBXMkRqqU1HpjmVlvFwtdmxcWYuRFMmfiyUJ1oFx2l8UtUSkI7pD6asWCqdV01r50lvNrcM7ozVFtcGaahKSSVkUV4ySFOJDx7areB9SLW4yRNhccleW15b1VVbQ4RLUbCQkREOn5pfijTPrN1yteWXZF0WK2dbIF0iaXe5NdVRN4rJPSU04j8QREh7oioQ7u1S4qpIu4tlI01o+LE91Ky7F8dtqdrtuQvrg8V+GTpjcIqCMtwoCJRSGSfd+XjWW4XnV+sObWfMLRIXVqdpLoIp8YiQyTIu6QyGXqqn3InsveirV4pqxH7svl2/Vtq6YH0fyPqVck2SuRs7OiKZKIMxEpOlxT1BbKF+61C+HL0kVPliiZW9BCyS27G2dWOtFh6mX5j0xxy0LX67M7g2TQuQqCJNUiIS8IUtpDrimXKIknV2x32tst6V5c36X9UMSvFyZoJC2bOtXWuKhDt1SiRa4/LH6q5X9037pnmDxwlguWKZEkqkum8Uc6mikMf3kRGOru48SGtqH2XeonUS3qZbfLyxsr5dIXLZv4knvxy5SUHalIt23U3F21mfw5daxt1L+mXRWY6AR9rzF8iyJHEsSsNwRUIVVLg4fNi8SmkP7pNt3EUuRcRltKs3umUYpZepy18xfAMkbs3LQkreUUCbOrhq7V+QkknuL+rjL1RrAbS3z7C75crQyyNuQqOSta/gVRio5HduXkIqx3cSLcXmpWQM741t/vu9514dRciQTIl1V5KxItxDtItpcaFfGKrVXqT3nyNuuGcJDcFMZvmWler85EndwcNR/0c1HcKTYdxDuLdKRfcRpip1QteApp48vfLk3fPCkKLciFy8JXkShciIil3cY9tc/2W8e61nFt/WFq6aikJftUlNRWQlKX07R9VWrJsJeW1Qbzebk394KoIJR3ComkW0ZEUvLxGtHHVcdvtlHItkLyYtl49oa/W+7Oro6atSaiQl4VRdVSRCQ90uRaZEUR7qcWG7NcstbXI9AYvkPEqD2irKJJfiEvprB74ifvT3a4IXBCIxTR3bS8taV0/viTHG07ddAWZkg7VFsmSZSUSLdL8WpSGWSVrMMh1WJdvQvyjPTiqOnpkXyiNY/knXZLG70+sbKzJuvBrkmSxKkIqR8o1rCdyx5Ziibq+KaZbk0xT4y21yDnjpJ91CvCrcCFFW4K6cvLKrUOL8mBkyPxOwPZzumb55bW+eWtqzRbsc0tCDtqRbfA6iCa5SL/85Ei9I1dMdyK7qLI5GwXbtW9wcyVcEnIh0iKIyIuO6UY93qrJ+kuUXHC+jOMtbMZC8u+UKuVI9zMRUbEPqkShFLt8MJco1JJ5FdmbjJmqqRKWt4KD5zppFFiqIxl6RJJSJS/q0vLWTkYjTyMympj5CxpyNWv3UgLfkjN+rdPeyzNdB2KiihORULd+726Ufl8te6jZhZrhcEeoNj95Jo3DSbCm8IZDESLbHtlWP2m+Wa4IuH9mism2iK4tx1F28tokW3iUuQy+mnFwtOVX63opMrDcvAtk9BIlh4jLjToMRUZWZhM0rP1N06M2dhkzVbq1mjhS+KIPiaY3bS+OgiukW5ckx7pfdfLLdtj0EmLhuxRavYi6KS66ichJMvVXCeL9ZOr/AEJfWcP1GbvrPZZETd4KqahCRFIhISj+9LdEuVdmYH1Wwjq5i5Zbi7rUUeCKTm3lEnLFf+rUH+Eu4ayc+KTes3UuY8i1qom4XJu6WG1+9BbvAEiQFROUh+Ws7uVru7xutcX5NVFN3+rtoiIl8pSKpjIMNV9/E6gmiIr6q6yxCIp/MoVXRnZWaLVRVJ/bRTVSkOo7iJeoY/ipePGychkjKc65E1t2A20slzIWtnt6RCJOCFUl1iLiKaZbiL/CVYbkWXXK/XRjkeLsE27pdNJVB0m5L9niRDJQf91EYjxjtroLrdj93zB8zsbhu3K3oERazO7lLV4iRfDKnXTP2bcKb21G/Xu4vLgSS4tiY64roJ8RS1NojEiItoiPqrYhZfkZ8lvic23rMs/yzFVrDecwFZizUl4VNAWjZwkJSIl1BiRDIR2kW7bVNu3SFe4PlHlmses1u65KIaciFOIlJJMlSGRcvVxrs7qF7NeNKYjdHuPYzbxJmJKqsd0XXl0yVLaW4u6JfhrPekPTm+ZFkDe12ZnZba4JL4qjiPixEhEiHTIpbRKUvLLu206aXYWyi4491uRg9ytoXpqN0Cwl/wC7jYWQjpDr7iIiXIR5RlGQiXEeVPGeP5g+atzcM26jdIYoJ3IiLTSL+qHkJF5q04blZnCyhXm+Nba4bEqkmiUVh1UopikUY6Qx/Dp8aJlDNLE2JOn9ra3QnxJKpKIkuQi2VESEtQdoqFISER7R3F2kPuOqk2SiqWNusiKTpItFJAUEkxXJcR+WQ+aW78NR6j7NcPvDfK7G6cWm6W8iXFQZRFIRHaoJDxIeQlyrVLtgd7ZqWe6JYRkFpb3MtRi1uCSiazdcSGKcREiLcIjEhGUuMZEN0zLDTeYqtecytyN4zR0uSZOnjtJZBukXbEUyESTFQojLkMZEO2ifMXH/AHCLitL1K6z9qbPL5lg4ey6d2ljehJASLXJyoouRCJEmO1Lu7pCIjuKtAZ9eshw+12PGkunN4RvSQoNnbW5ETZFRJKQ7VIyJRRIZDtiMi3FGJVPE8HsON29q4vlrta2gKopKC2TTclIdokoRSlIiKQyjx3Um8OMfybKG+UD4rxDNUSEhkmKcRHlt3CMe6s+bzTaM1eRch8SteRB5hlXUnqhg9nSta6Li4Ob7d7er4wk/goJaBICQqpxKOuUiIf3ctvKqPbcdLpXdE1bzeU1lGxM13ybhooQ6RFuVklIdMpcpce0S211hieN44+tdvQXBvqIXD3kkThOUVdoqlHbKQjHd5qk7/hfT9nndku1pJRHwFpXVuNvbmIstAUiREVR7peUtsRLbVGPzrSqyt8SxJ41YWOVswzTrZaVHV+ZXK1+70F9QVh8IJEMfu9MlJS27hGUa9gd0x7JrfkjC+YXdrG61xfOXFtuSaKCbbbrioMR0hJWPpiQ924pqy9O7XkDp91BYYoo3eMRSFC3sdVzpvCItDwicZIfFEZERFHt9NoybpT1Vxt03vL3AHl8Yrih8H3gLlQXJR1RUESkKm2MRHl3FxrWjmuloyjJDRqsVuy9OekajpTIMgZ5QtjqUkBUs/wC1rOHkh3KKLySER9I/VxlVepGB9Prhkzex4baxZrW9VVJzcMgck51hiSg/EEiSkMSEoj973FyrQulre6ZNl2UWHJl3jG2s0Celb3ia63h3OqMUE0xISS/fx3cR4lGq+8x9/Y8qUtOUWsXjdsSspXAUE3HwC2yQKQxIhjx4jGUqJcmRbLIC0KtWpXcYcNcRzyyvMt+3H8gbsRLSs74lEBUIhLQioI8k9pbRLt5EVKcEwxu5OnS+LsbgorcFXJa1vXLwpFt0iIviyGUZFuKtgLH8S6dt7WzLHrC8fX+5EKTgmK7ly4EVYk2F6qRKjt00yily7S5VIOPZ7y24Zk1ZvXt4Ww9slJtp/DXcLlIiJ2mqUtfaO4RiUUoxEY0K6K/I63DiYu393OmLe7jiS1yTJcUExbqCopERl8SW0tshFQhltIe0adZs+eZM4G+NenLWzk2VkkVyuAu3MdKQ6ieoJCnFTylHjKrpmnSPIMV6lXixusZyLJMdFRsra3RJkWsJDIf2kkySHcooJbe3jTpHo31NcaarK6JyVcrtpWu5DpqEKop+XiRS3RGQkMo8aKbVkVbHY+ZR7xlFyx9rb0r3fLG4ujxy5uQqE0kSmvHlFApNh0xER5asuQiNTGC4Ph+aZo3v12tF8yhi5UXUfOhbE0QIoluUUlpIDId3Hj+EeRYH4pwQWFK9XRRyKSdvEmgpp+JLaXLakmIkSkpdvGrFh+Dv7XfLGlld8YvmLZLxJMxcqKKPpfuN20kCItxCMS+WUuxx8bKDI3xYq6l8tuO5BcLXfuh2N3TVQFMUUWy6KDOXxBJMicqCIlLcScZVC9K+n+QDkyaT+yW1O4OdVUbOipqCKAiREJFyES+YuIyrpjqdY7dkWfYm19zW0sfXTJC5LOHqkU0Eldvw+JR1CGRcZVZLxa7Db7HcmGBs7SN6XtqqdvHwwrEoqKZaBEUSIhEo8qsrG2RHtldpliaxkuQZE96kWd9Y3HT7CbOjbBIk7k4uQsFmqqsR+GSREUiIS7SEijKq6jacGWs4uswzB4zfCuuqTdiTkhEVdxFqIFtKI+YePpqi4/0hYI3Jna8jyO5FengpL+FRtqhCnqjtTTJVOQ8txdvlGNX7ovgNpfMbormmZWewiYi2sjFncECeuCSJQlyXKI65RJQSTEYiJbuND/D2gWzC/wCIRytVRqzzLoFY7epaMjZe9HBCWkjbSUTRRiRaQkoRCUoppkRCUpEPlrojpfhvSf8AU+29Q0sUtttUvzZB85WffEUIo7RkqRceIx9NZfmF26XqNyb2tLC290tQpW9pabsuk5ciQjyIUtSSg7uWmPaRVWepB9d+iDvXuyrq4WFZcUmVwZoJ6ElS+7JAZaBS2x9W2VLaFeti1G27yNWyzqIeK35Zhd1XTdHcTQSaKfEH+72/8o1jfVT2nvFYy8wp1bdrxdJVBMlx1CESl28R9VEu3W5rmWI3K0ZlYXA37HNK4eHUSJo78MJftIlxKOkUo7ZRrknJLfa7lklwyvF36ws3V0ERbrFuFJWRS3FIRGMacuPClWbsCzN1Ut14sdmzpZNe5G1tLghikKIxTcR2iJCRS+r8VSWD9P2uD4/cOpFtVZorXD/R7JmIlrkkK8VSEY9yqe3d+7q3ezGs/IrhkLJqLpwh/o0iiPw5CJd3y7oxq+D1Y6eOmaPS/PLbb2uZNP8ATNvfNYiLdfUIh+JIikMRluiQxrUjkZVsxnSLZqqc+4K+y3FxuDzpkwcMW7EScu1m7bX8OKpCnJQiEuREI11dbeqXT7KulIjcbkVlyRrdGLS4LXJsqn8dzJMmykhEdCOrx4xltLdU10TuWKusbdY/1GtdnTRJyhcEHBCLaS6o6Yy9WkgJEX94VaLaejuD9Yr4/vN8VUu1ntv2pKIItfsTTHxaQkmlw2lFPiPqGsiTLWXIqy1Lqw7UdrHHnUyyv/Z76iOP1AzlmWM5UkV00Xj0V1GMZS1BKWugUvURfMMqb2m7BeLL7ya2RrZyXkoI6qqniJdyYluQT9Mi5dta17Q/syoWmxuOqWE3O6Zra3LlBzclHCoqu26CSg6oxSERJOIltjtjGqHb00Lgmmq1aouGq+5Vxq6Y7ox+Jx4kO2ntorLYdGvr1KL+sHVK8XoSw3Jfc9h0kktRw0T/AGpcfvVBFUS2y2iI+WnXUBx1LW6f3Asj92vlmwi7bOm/7MuRF8CJNvNpKFEh8tdhezrZcZuSORYle7Nb3yjFdsuOsxEk0xEST0hEh2kPm/vK03F8H6XW/I3j+2459o/agvFIli1ATKO4kRLiNZ7TRqw5WZOJw1hPss9dblhI+KxTH2uOu0FV2yd42u2pK9umIkQkMpDKP8tSly9mcr1mjhWw5AI29XVc3C0khpqCWumok2Tj2+r+7419CHng7smswcaabcR2/wCIqyNjidmZ3a4Zai1tKhagpIKM5FFIeJEJDtIiL1du6tCHNjRWKLRM7HIejaMJzbILRebWtbWrFol4kVEF3o6AyFJURSH4Sci3F6Y7SlTy12fo2tdBYOsN8Vcl23vBO4JryTFIl9PUbKakkokUh2yHzVo2eZUlh/tPI3d0NrJMmmoko4bO01k2KstXSUESQIRVJflHdt8tV3qcnhuQOkcl6Y3JNjemK/w25JCiLhLcRRFXbyH80irH87LLnYbQRSMrdlHYeKscm5U5zzC0/qb1SY2ZJ6oKjMR1VFOThsqqnGX4il8taI3FBw8bquEtYUviqJl+8FIZR+oRjWd+05iuQ3Ba39Tn7fUJil4JcW6BIqRkRCSgyLzDuHbtq0YrkXv62t75DRJ42FQk/Kr+9H8UqTgTSSYscknavL+42sfmzQqap7Maj+09QlLSb/Ut6qarvRLim5SFQS/69Q10l1q6kW7C8DRVN0SbxXXXTTH7wRST3KR9MtvmKI91c49B7K8vGXPruw1BZ29p4l2smMiGRRiI+qMvlEquHXbJG75F9rtWb4RbEmXiEhJMkhEuI/NIvmom8itVhXsxZbxC+4ab4qXn2YchuiPTBv8Aa4sxMURuniE1FP3wrimW3zREhGXqq13a4D70u1mVSFRZm+XIhjIY9v5Sqg4v1G6bY/0psttyt+sxTt75BRBbwiikiQXHaQpS7Ux/LWrZpfmFt6b5JmWLpJ3B1b7WvcEFFkNqmglISKQxLby9NWK1WpiSa6tJcszrKHjyxp+7rc1TJBAiH4ZL6ZJCJDxH1DWC3LOH7N1eElXSzi5A5FN2zFMZCSQ6ZKyltGQlt/xVS2vtCZvlzcWtjZp4y6QbEmoVpdpO2FwiQ7v3ml+9HcUi28aiU7tfrxbVLskTcnjZfxN2igIqOv8A65KPIo8i8w8d1JxcuOKbbm7EkxGeO0fU35veksixlP38402o/AFx+8EiHby5DIqy3JukuTY/Zbtd7o6TFw2ZK3Bis32kskKg/eDItoiW7up9geUWZ1pvXWQk+T1RU0VlR2qiJR2+mRdtQfWzrBdLapZWtmuiLFO9OVR8Qs0VckKQjEhFPukRDyrUkb1KcdkMjG+CL5qCqviBF2l+xiJETpcSGIj/AOYP4qsF+y5qKNyy0euzPH8iSduRXs7xVRESVSItrZcZDGIxip3ciGQ1n96v1pR6iE66S2u6Xa32MouXjVJQU9cvvXJEI7ZEJEIiMRFPiXbmOUeAx+6XAf2Pw9zbJOyTRfeLFZUh3STJP7yUpFHbLbSVha1iw0i1Ll1A9o7IOr3T/wB15ar4ha3rl7tcKJpkomuqI8tseKfd/WfLWWo4/njrNBvmJJPGpW/wzsXSfwxbq6CahCnx3SIttJfXZla2pLq6fh0okm1REh+Lu2/l5Fu2lVuG6Y46wdvcb9YfGeMX0BRRVXQ00h7ijtLjTpF/EWrKaJa8LYdaFm9ktdrsLfICQVc3JH3kkKaZCW6JCURl/V9u7tGs3tLVnayWJha2dvRiQq6xCmo6HjIVC3fh21X1s2xfH3w2vHrXb7eoqgJCWmSynykSst35ar+edUrpklyTZe5LLbS8Ik28UzaaaimkXIi5SLj6ojToYbLyFzScuJpRKM7fZ3S9ueIukxIVSRapSiXlUUEt34RrEc0uV8eXZYbo/dKQESS3bacM8wy2yisTB0oJIRkJEUlNtOC6qZBeG/hbk3Eky5C4S1JD5Sl21YjWpXZgeJujvGP3iyP7WTpOIrpPiVL9lId0fqqBu2PsEXCiXvQXA/1keNWq6La1j8RbY2sXKu5qjtTWLzDyj/DUbjeEusgeTXBRNql96XL6fmowBri7dC0orN7WqLFquWk7uSglqF/dCX8o1crT+qVnceMZESyhF++iRKeqO4aVnVrtLOyjAyRtrP4TRFP08lC9RVgbi+OiuhOmchiXwh8tMZeAKtyNov14SfZARiSeokJE2luES0tv1eX1VOdPVLTkyltYXd0SahXAUFFtQRURZ7dVWRcREZSLdHlW5ez37NeG5oxs7/N7X8Z5bfeSiniV01EyKMR0+Pd3eWnV69j1g1cXBhgeZKWUdQkhfSFcSFL7oRLkO7dylKO7aNZW9Gxp7cinNOTXD9WcVtLBgHhXTlDXdijISU3RkqRfLx7ZVB4PdMyyy9I2Jqq8dNYkQiouQot4jtVULtEeXqjTjqZ0pz/pq4dNcqbqOG6Spf6STkogsRerzF6qlOlIMlLS3tqqqzdw5XIYtfjKOiIhiOmP0jGt7xONDPL95uJg+Yy8nFj9MdbMdbdPXGK4PiYoWt0zWFVMhSInI6hSGJKRlyL+Gq6nnmQ3C8I2HDWC1wuD6SSTdGJFEdxRltHb3FxrNckuFrxm5KOsmvN41GL0huFvTaC0cpkJbk9xFEu3+XbVX6N9XrGjll4t1xYeBa3wooLKEREikJEQttXyyjLzEI+Ua9Rm+TjjXagPI+N8LJJI02X2LBnxZ1kSzoLzjL6y222PtC6KLCSYtyGUhLu9Pd6a1b2d3g2lO25MgTNqLlIre0tbwkk0xkmJeJl5dIh7fqlVgv3UK13rHXw35qLhqxaELm4FKXho/dLlGKvbHulGNcS3q8P8qvyituZLNW5EIpt2+ooLdAYiIjIiLiPm5VizZk2QtWPSYuBj4jWXsd0dcvaaQ6aop4l05dIrXQhHxr7S+GIklt28SLdIfLL1Vzra/aEfqNSYXa9uG5CURJuMRIfVGmLPE7W8bqFcrW4RFVtpIC+c/ETlGJCIx3DEvNy41o3RX2fcGU/WjKn6Ty8I2e166SL5IY6pCUkoxKRaSZFLbyHiW6qft6KaEcnLiUm09QjvWTW1uOTPBUVcpfEJUltokRRjLuLaPqUrWOpFpyGy4rb8oVfk3TyMlyIkx1NqUf3n/ET822XcMaVdLXil0xEnjrpQ1sryytPCNnSNv8NqK/DIXOoRaskxQIfuiGUpFGVDtN6eWfHS6I9ZmTxRi+FK5Wm5KOSEk/ijtEiTiqnykQ7R3buMc/Kj2l3FLUb24in2SW3A8Htat0twvLw+QS8Fa1tvh223Q5DtkKiihEO4iUjt+JE3RPqtfuoHv5q/yhFna7CLZBdrLRTfKlL7+PJBAhKI7ty+6W2qT1MalfsuTvKrN41uRNiVuCKkdBHSjEUC46ekJEO4txRpn0ntuKMbg1yBxdFrbdLq0VQ1o+GaJqyIdCPEiiIqcolqCPId1OFVtuMOk4LU6SsrW03xm6cZC1TcCW1BREhUFGPd83Gh2npud8UUb20UVGPEk1EBFMkvTt5bqh8ReMrbi6eTL2hNmNzEVHKyIkm0WLu2y5DVT6pe0wVpUttkw09N0pLVWGI6Y8RLzFXosHBbyEm3GY+dmL4+NpGMT6rdM7zgvUi5WHCrXrLKiTkiEf8AVxVkMS8vdVBsth6oNb1crWvYfBrOSS8So4EpJ8oxjx5Vs1661dSCauAK7J+IfJ6a7pQdRch+b/oqpTHPMttLgrj4gljV5uExFSX4hLdW7/zOyEVrMee/544stfRSXxXp7fERTcWHH7oLwXaWktpeEEdqZFJTkIkkXKQ8pVoVt6L544yBZLKL4i1TQQEnLxqSa0RHaKCZSIhLluKPm3FWd4x1QcFeEf1uu1wcN0C12yiakR19QY6gx7RFT8W2NbZivVy19RrbfPchy93kIkpGJKast0fpKvLTeHzceZmmWqnqMPzOFrHXH7MWrpXj9hWuAukGCjpQVCbeMdKEs5cdvIuI/LEaZ9busWUYWVtxXDxZs71cyJRISQFdcmwlESESIRkRS27vuyqa6O3a3WNi8vl2MkWNlQcvna0ZEKW6RCPdEa4r9qDqUl1C6iPMqx7xFvs46TS1k42raCXdEeJEREW3jKkqy7lWHyaM62UHlGVZzfro8umb3a+PmKQl8ZwRJtikUfhpjto2N9Xn9lsv6mtRuje1kPiRW10yXjx2jHaPIYyHkVRN66hNcw6X+Hbmm6vDFVsN2cKIRUcJS2q/NKIkXdJL1VarD0fuhYy16g+7lFGpNtVIU9xCOqUiIRkQjISq17P3EiqolJ9qPcb4hHmbYoOKum7VJxcHj4kvjOJC7bkKkto8SHSH08quXQfpn0+ybqAxy3qC9WRbvmhE2a+ZWJDJRT90PEuX4artnxVK7ZN4hJr4URbL3ZeUlCbihIilt8yRVsXTVv78vF0VQSUUH3td2TYVh1CFJBVCPy/CUUIi+WqfkMD27basWsXK3VsympMWPTvpzY79k17iNrx+6Kig3cJxXUkJCkMRHcoXzR5FtrinPLsg+ywgvLok3F8dqvnYplr+F1SkI8vKVWjrl1kumQXJTElcjcXS22peQqJlJNw57lPUO2P4vNWG3K+Or9eFH7pBNFTiQpy40vDhaKPbZiZEkbSbhrDhxY2eNqWRli7N1qx/0k4aRXIRKRR3bZDtql3rPr5mV4Rta7rTs9oEdNqimKaaZRiMRq5WUl8satUkGCj50X7lqnJRwqXFMR8xf4qrrzH7bZc6fMnDXw7EXf7SMv3SX3sfwlH5qvLto22pVtJXcK71Qfe77Oxx8dpaQvXI+pUdv4Rj+Iqi+kOLq5dlTVmAfDSISLy+n/F9NRORXR7ll8cXFUdRZdUlC8siKty6D2tvhuI3jKn4JpuEk/hEoUR1S2jIv+uVEzfISq8h11UFu+uTGzMCLRYyS2jtEto/ioOeXZ4z6F+4cSyi4XC4PHYjcra1bKyYtolqiqRJjyLT2pyGI7i80plFvSUxdHI7W4LxAuf23xG0d26I933v8Q+WsNyDOL8zyx1frG/UbqKpikqPIVIjGRDVFpGlWpeVViIex3p10zfM7sAiN4VEi0y5N0i/hIq2TGcidZ8zTf3s1nCa6RDpqKSiMiGI+nl+Kuf7x78yi7KXS6CSzpyUiKIjL8NdLdEcbaqNW7B1tFBogP1FIipqtTkxXbl1KvcrwGAkpZrQ3EiL4pLeYS4+bdVLvV6v1yUJ6LpQU4/FTKJEXyyrrR9itoWsd0Sxy12+/XJAhkmsQ6iiRCQ7Y7iIY+nlWRqdLb5mTW2vcXsyLN851VdMl0kxUSEokMSjFQS/iGkRZUeQxY22qZTdsqcXhvZ/AYyztallS0icM0IqOilIVVPVV6xMry4/0pefEIpvm2q2iRSUSJTTIojxEYqfhq0dYOk+UdIfdb94KjyyvnaqDZT94QpFtFUYx3DEvxeWs7UvHuMhekkQprplJMdpCRFxqxHGteItm/IvV6eBaW6zJUXiwroJIXCQkJClqCoOmKo7dyae7bKk4rcHltuAvccujgRckUm+htcCPmT3CRcqZ5BnF7zYnzzKLo8u1yXt6Raym5SPKMvm0/zVPdI0Sya+FZmDhunkTMkk21tiqoo6LtJARGPzSIY0uReViQ3fiPm/UDOnlt982GyWd4SZaSpbhiPmiJRr2TdSM/uFvTxVW12slLggqgu4ElYppKiQyjLlEq1zCfZZ6q2Fqsq1tdhtbdyUlxdPikIy3SjIfzVlfUbBWfSHLnDq75Hb7kzcoJE5cWt94sW5SEVU+O2MtsoyGnarC7K1RVZ4o25KxvHSnIjyLC8f8Q98VdMcFJBXxCm5QRERFWPq0k/zUz67PmGZPmOOXZ0m1feGkmsoMUFCIiGJF2l8MfxVyTessvlwuylywu6PLeKpJeE8KJJqCMdvH5acI3DPBcOL9k2ULPvGCJKKEoIxIYx2lHy9taGLlQYuQtjzvlMLLysJtEbkbJivTHLXHUzEWdyVuDVuafu8nDF3tFAiIlRUEhIRkJanlU48q2Aun9+6Q3J0lj73wrF8PiUniaAiMpbtQf3vaJD5S7ax1j1iet29vPEkiUeJLpLuXFwLTTRLyoJiRCI7i3fxV0JiPV609TsDuDW5RRuCqC7bRGJfFjHbt7pVezYG1l3IuUbdlMfxnkNFxdnK+3IvVimuusWR2O5OEst6QM7gSCsV3llXFQVPVoKltkPbKo8eunQW8OP282ONvkt2ncLEu0UT/wCIgp/NTPNL97rvlvVVZfGXVFyuQjEiEkxEkvxbqkLXa8FeN1nt58C+F4OqumtFRAvTEtvKhl+modV3ImZRGF9eTaTNFMisKy7MLddGLW1217YVGLxAXPvC+KimiiJDtIRcqEvx4xHu21C4blHSfGc6FW6dWGuXXBVoTbwtvYloFtkXxNstokMiHu+Wszyyz2PKb17tb4+1Yiuq8QQFNsKPwhFMRLb/AHpKfhGubcbu36u3preWtyJq+t64rpFoakSH08aw8rA2mp2qe+8f5P3UC5HWx3h1muGG9IVLXlDDpU1vFvvTldsIurg5T8GuKSahJRSIdsVJbpcSrnfOuumYZk4uAtdHG8Zcp6RWux/syaiW2IqFGS//ABC3emqf1Q68Zv1UYpsMguIuE2xEolpoafxSERJQu4iiMd1UNiKrgU2eqRCJSjKhhx+P3B0k34livV+yG7W+33RV+8UY2xcmKCKikhRl8Qdvq3fhrq72aetFhU6bt+l+RpPG7oV1dNZNItPQVUGJDHcMVSL08a5rsuO3nKsfuVrtLUSTbO2MSTSLbIV+UZSLcXbUxjuP5N0hyax36/MLk1TXdpCo8+8aOkpCRRU4kQjEoy2x7atacirG7ciPzLF29j6iXDA3V0F06SugoE4IY6yRcVe7tIat2YZpdsZ6xY7a0Ly6IWwtvEpkURJXUUH6R0o7e35qZ504Z9Rupzx0300bxi9yFo5FOP7Zb0OSo+YkIkJf3UfKVUPrx4239XHC/iiJRDw0lP70kBIvzFQsMVjQvaU8BcLLjuR2kCJmZKkO3ikrEo+mJSGsRUWdDpmDodEh3CKQxrXk7pa8yxN1ZH64okSRXBoRcRVjJdCPzSrM0+m+Rvnzi02tVMnzZIlyZrEKZEkPcn5vl5VYjmovIrutwNhfWv3wNtXxxrcHVzIWzYiIhFEldol+aVah1+uh2mz2exsxTFN8oumoJD+6SFONVWy9J85wPKrHkeW2YU7agvrkomqKmmQjIZR47o1tXUboWOeMU3jfMm/jLUSTZBFNCSbhdUZLlKW1NMhjKJF+IaxchllyFZW4qXo4m4r8jm1va2dvvCaGPOrhclFyJJsimhprLEW0dokVdMdEend5xHGWd7PEk1L4S5PiK6Lk20VSkIiKYjIvhdxeYox3StHSvo3ivTUfegEVyvRDFV8oIiKY+VAe35uXy1oyz5qi3Jwqam0SKIjIi2y4jS8rySovE1MfxfymIlrmV5T8U4vOFPtRdIUyFi7SIR0twkJESZDHlLlWa2FxebasniTpg3tvvxyNtG+OBFZ6nbF1BTIZbkpCJbiGJbdxFW5W3GVbw+G2g9apkugK4lIvhiXmGI7vT/DQ+q3SvHrX0pcKt1XSzi0ftKrwikoJdxR7RlHb5S3caq4mcsjBZmKqLxK31Y9n9Xpa6s/6r34r8zFfQclcmwtnLdBIkxIhUGOvtKIjGQ+YhqNRbpKELcNpFt5d1WRx1WVzLprY8aeA6UulvQQSuThbiS6Ciie71EOmX/RVScgWVa2N8q1H4woFpx8xbR/MQ1oZbb0ixqV8T7MDSMc94X1gttv6jZV75S1LPkq7xs5T4ybKkUY+Uh2xqu5l0te4y6UuVkNxdLO8LXScJjtGRdxdtNeqmBoY24bv9cUW7n/VnSnFTb92Ue4fN6hKtM6e+0VhTXH2OPZljJN1LZb0mguGZeJTdR2y0y4lH1fSNXpd3F+2ymfE0eb9xWI3/IXdMuRtb/pjimQN266Go7UvlyaaZFLkmQ6e36aIp0/zLo7kid+uXu9b3QKTv9nV1E1pJyIfwkQ1uTHqBjSbNNALW8s7cRGJOmwpplLiMhUKoO/MbvnhZBd7M1x+9Ck0t7YreScl9BWSfwyL7ohLcXl5dtU1y2marKWHxlhS5IYX1YsN0yRvl9utpOra80GN0WWIk1ExIiIVdspCmQ7pVaMwv15vCzgWok+buUCK22tikRE6GP3q/cSY7fSVUXE8BtGN21xpALpRilxWIV0093GMYlGXKNWjH8gYJ3BG/OrM1dXJIdJJ1pCKkfLIeVemxfCTax2VuR8/8h9b4eJPtMvH8j6QCt2BSp/2UxEjomp/41+eNw+6bY8+xYe2iav2f21H/YUap3ULrP076UkxSzrICtpXPVJtFouvIUoy+6Eo8hp8O5M1V7CpFVFsxocgKml6ubSyWl5eXRiKLFsq5VIiiIiIy5VkLH2sOiFwcIpN8qWFNcxFJwtb3KSZSKPcMo7uUY0HrB1t6TrYXesaPPGKji4WtWJW9cXOnKSYltIZbv3cpEMttW0xp7KrKIsuvXUfXD2rOlVhwtrk+R3FRjcnKQkVhT+M/FWJbYjxHbtVKKXHcNc7Zh7eOburtcDwi1s7bbSQ0GgvkxcrJl/X7SEdTdxKQ7e6ub82yJvdsouDpJ06WarrlpLOEhTUJLtkmJEI/LKoEhcCSgGg4FuI7lNItvqr0+L4yFeTKZ8k7fEtmRZIWXXR5ecjf3Ibs8InJXBYdQXC/wDeR2j9IxH8tVFO7KrKDqnGJSGo+6IvB0UmpSTlJQpRlTixivfnCdptrdR06lpJaKAiXLuiO75i41tR8OpRbkEvjxJ0Sar1h4pZMdIVC3RHtGh47kDrG8gt95uKQkxJf4qag7U/VWkKdC88GwjditCIkUtcXT1omSYy2kMl/wApVW7tg7y020jul+tJS7UXaC0vT8IijRWuSpoTzIJLNTSZLXQnymm2atRko6L+rGIlupv1w6Y5fg+L2W6ZHY1LCN1JVRC2uHIuVm+3iRDtHjx5earJ7PvtDYp0Ts7W0OMLfXB0Rftd6F2n4tFLtbICQxj9Sf5Rp97T3XzHOuVjsqWP2a6MVLeur4kbgKUikO2JCoUu7y1TaNlLEclmOS3ggoRJeWlNyESETDb81SSzVvqEJhTHwbfU5lKmBVLJjqeotBIxlHbXSHTckmbX9lOIluXR4kNcr29wbN0mqkqQ6RS21olt6jOE9Z0q4ISFKKZCUSrPzMdpepcw5libkdGZZnVux1NFdJ0oQ+VPaXplXPeTdTn94vygvEtRMvUUapN4z67XJ4mk4eqKIiXEu6mLh0Di5Eq1lEvMNJx8BYuwybMt1NUcXZu4wO4Qb6JLuUpf7oe38VbJfHBKey7abs6QRRapCIkRKf3gj27u6ufZE6x/3ckEVNpF6q6qUxdq69mVZq1VTcStYkKcfu19LjWXmqsUkLf1l6Ft2OT+05F99NyIUmpqLEPHdQSWHUUVeGKZD2kUuVecWN1bXAoeDUF0r8KJF/y1dE+lOYXYhDH73ZXiekRLrCg5Ld5R+Hu/D217FVZ9OJ5dmp2Ke3cCs30ikomPGP8AiGnSLF0pqOAVW0xGIpjtKpbJsbZWHwptXSzxuQ7lFBEZEPLjSboi8tqbMVbasiT7c2TWEfiDXWWnYKNr9QLFq/8AArOn5tUUWwyLWdoIEQ/UQy+mRV6x211mWSN7TawaiRSEVE15ace4Ylup9cMT1rCLUrQt78SdiqLoXKqg6Uo6AoCn/iq+YO4vmEs7tZrvlGipb011ULSm5QXUFXcRfDSUJX5hiPdtqvvDGVlG92R/UUWtoG5XBwsJRFFZQU9OXyiPd5qrNwa5Hi6KxpMLaoSqhELdNyIrx83xUN3yiVR7x5lfVJwTh04bpjpaXitQRRR9Km2Pb6qlsmwtxY8RZ2a8m1fW2I+JfMbkSIirLt1URHy05fyUjdalfvF4tHva3q3u+PE2/gS1UZSir28e3cVPsbvSF6uiyrXIFCboRJBQmiSBJq9pD/6ajXltYXZw3a2NkxR0IpIEiTtysmX+/lERL8NXDILtjij73TdsQFO9RFt4pu7Fz8UR2kRFqd24tOPqrlbMEtkINNrmSd8a3zKGDhNjKK7rxxEQ/MSX3Sfqr2WZQlafFOrk9UUHVVQQZor6iZEJbYlEZfNUhkF0cYLZVrDj+Q3YnDkS1CJcS1iLaW4hKI+kY8ahVH2H3K2tcZLHGa0dLXdChJ2mPIoqcvp40EcP5DJJr9RnifVa7Xb/AEdfkveCKG4U3iciR9QltIfmGrs3uVtyglFbGu3bviSkNvW+ITgR5REolWU5ZjOHum8caVeN7k23EmtIdRL5SHl8tV1O23623Brfkru8TcM1RVTUJTcNCzKxFVozQMieWFZRF+vYWKbiWkRIpqju9SZDEd3qqSt61reWV1bRtDF54xcVGj5w2FNdmr3Dt5Dt4/NIaHcLfa88H9cmtrJjfkEB95MU/hi4/wDrlMe71DuIfVUSi1tbUhQP4acpKiz1CJPzESZCJD9P4aKxFWp5ZTLbe4G0Wlxa3hKjpKN1GKUlhIvKQkJDKMh9I15jYbvj60wdJ2F4kRbk5bi8okScR+WQ06FYlrw1dY/d2NwdIFtIRLUEdspaop/zDWnMSuTp0KDUSUdKlIlhQEU0/liP5i/5qrs1BilfTLMix24Mri1cXJjcxJyopdENzhURlqpkkUiU/EPp7qqpYSlaSInCQ6yRS/ZVI/8AL9NaxkV2DD9Q7o8UdEQ7ijEiIh4lHl/FVftqlmvlwK7tbiUtUSUakIiKfpjLj6o1I5JJWrUkmi1tYqqKJbnRvVmInxTEYqS8xDKIj/F5aTmSj/H/ANW/dcr84uDRVUW6jYlFEVdWPES7oj21aM4vT/F1G93wBJNa5K6qrkVBTULkI7RISKXItvbWyWdx1ItOL+Pv1yZ3RwqmK6RWvSTTiUS3EqUS+kRq1DiyS8ZCjNkKv7fY598D1EFmL+6YVkjNOJKqrFaFGjZql3EREPp5UxvDEMoEUrjdFEyCIjIvh/UIiRflKuhsVeW3JLwVyvmZLKIoESHusXafhvVqEMdWXl/6HFeuCOP9Pbt+svS+9t3VncloXC2tXMvdqsdumW6KZR4lxKUdpRFkmJtLxFxzX7F86U5ZcumtjdJWPISzKysyHUsuoqo5TGUSJsJIpklylHckW7iRSHpzG71ZsitfiGf7U1L79m6EdZqXlIfNy3DIS7SId1fPHFcscPrk1vNmujhNw2IlSj9+mXHd5u4a0hrn2RqXJNwyyFnaXiSGqydLIKCJK+WQl/LuGijzZMfj8QZMVZ+vY6izDrB0t6V3AbTdMjFmoSer4EbeuoMfN8JMhGsP62Z97NPW7RZM2WSXDLBSixuFjtBeJERH7pcVY6qf8MdpDIpYX1EHN8icXLMLyzFw6fLxXcN4i2GPll/Dyqhoi4HUBU1vipRVUTigMfLtKRUTZ3uONeIPs1h5WLlesLSx+4DdMfzJrjJIJfHTJ6qo7l6RQEi+mVWzE8itdltK1xeXknFyfJExbOiaR0S8wp8d3q3VjrVQmaKYpMLa3TIvhKOHKqhF8sYj+KtSwET95IuFVdQoyKKYimn5Yj5vmpd1iUYujOTDXEcoWyTxmPCmN0sYiuo3iOmsJdpbhEhKXbKNXJ1bxyLTviGPM26YxG4NXSAqEzKW4SQjx/CNDvFnSTtqeR25VRndhUlJH4ZOilt7okVQ+TdUsotthbi4ZMVE3O4lHH3gl5tsd3qGih25SSs0RojfSs9v12Qe70RivqN3ZIJj6hiQxL5auXTvpXecgat3rq8scZsqqQ6DzQSUJYi4kKCSgkIkO6RVySt1Mu1yuzN1NFMUldcviEKG0dxFTjDcs6zZhfkzteUXS12NAvhxdkggXq0JaRS9Q0iaNl4wjoWv2Ozbp7Ot5bCrkeN3hjkSLQVdR01Hwso8vhkRCpHduEpemswaujt9yF+quQ+DUFfUTUj+bkNbBhecOsJwNO6dZLpaSTuC4sWzxul4ZRRVXiSiA/CXL1CI8az9bpDcbwKb3F8jsNw8ch+zXZZ8SbbaP7wRHbuGO2Rbu2qmLIzK0c3YfMvJWUp/WLq1n/VKx2+0XS1s7XY2znX1GrYlF0dpCJblC7S9Py1iN46iNU7kmqDxN8VlIVZXRBUvERER0tPlykXKnWN9fvD366Ncva61veOy+7U1Cb7o7S/ejVmumA2tRZxleFum6jO5jrriIkpqeoS83Lb/AA1fjdm5MU2RfWqma3rMkHFnUuQKtWqZSQFMVCHUIh47u2qvcln9ybt7k8BEU1U9NAU4x0h41slpwda/XInF0xRNvbUBFJIXSAiSkhIiIfLxHj/WeqrAph9pt6ZMgxdSKu2SaEk/qjt7i5VdbPXZ2Vj/AMxUjwmXIaZpP8pz/YcbVujhEnjr3ezIdTxCiXb6Zcq6IzL2c8Ixm2p3vEri+yIUGTZ3dBWuSBKIltJz8NIRIRjqCPKMe6slY4DmltuQ3zSJmxt7kl13yxDt0uKojKUR2x2/LXQVlUxLIsZuzzqDos3i7ZV3b704JdOK4lr6CkS/eFtHTiqMiiUo1i+QkkVlaNuJrYu2/FlMfx/H3HjL0zSfqeFtC6qqDp42JsKyGrGShFtQkMS3F3Rq8WnqcGL43b/CpEo4uEfBfAVUGRdpCI8i7YkXHdHbKNvWMs1G9jf3FVxdLSVwJJAbbuJ4qMRFJctPcQkIjukXLaVVnKsPdWPJmKD+5ajpsIoIMXgiSiisSL4hJDoaY7RL4suO3tGquPHmt9wsNNJi9GLJ1C6rXm25A1s2VK2NZZBok7Jmi5XTFnqpyiuOh94W3aPHujWB3Z8rfL9ckrako8WeKqqyRcqIoJlKRREo7RESGRfN21tmN23Gc2yBuhmCSLFF9a3LKLdVVMk10BUUERGIikREoS+4tLdHcUkhb5FmWJdN7K1Ss1mxm2vFRFdyTohvDtxuJMRiSekPwoyIkh5K+bdoYqri/bjUp5DNkcmYqPT+348XU4l7y1yK6OEkiVSUYpoKKJrjHwy5Jqp6XhhknJNQdwx7eV2xe/P7G8fYy1uydhyLGnrxdBnci8TaVFV0CQcinEZCvpDIdQiEi2xGsvxnIn+RZU46nF4exp2gRErlaWnhGyKpL8iTZoSGSREPGUpF210101yJuzz5vkzy6Y/khXViglb7tcNVQWaqpEMfEqqaqWmKG1RQZDrx29ycnWrcmJDIqAU7PmHVDMLfa8r6iEzF1HwmtZkNR0ltiqon8PSltjqSL01pV+9iWxuSEbb1GyZm6QXkQiggIx2/C0kBH/zBIqykrhZrhcmt3vLhRmK6CS6YpudshKUk+RCMuOn6d1WzKPaGYXzpqzdOMharPmK8fdqi5Co8SEiTVTiQluGSanEuPbVSaSVZl2+o9aPG3IxfrJ0nxLAckFlhufIldre0IrkozUJQRcyIRaIbiKQpJyISItxRkPEYPpb09zDqlkDe0jlD4U3haROJFqaHcQ9sfq5VYLhmHUHqVkV0yjp90+YsfdCCAqLXIkyWEiSUIiH7sZEPcO7aPmqS6S9SMjw0W95Vxd0pfCQXSUTRbSRTH90pIilEdpFu3Vsx2ry7FJvW3E6utaPTJuLfFWuJW9v7lbJNErko0TbEIpbREXO1VUhjuIZDWB9ZkcodOLo/YdRrfeMXF2JCRXBdySIl+7HdpFEi7e2qndLxkLqLosoUeW9MSQfOHz7TTFX96mSfb9PmqrrEl4hZVu68OSW4U/DSKXaIiQl6eVRUqxLfiXJ4WAe7W9rcXdreC0CSbPHFrbO1G5S2kpqiPpiJS27aod2cYujkSZurujb2bMi/ZUXaShelIfhpikIlIoiJDIiKh379qFuq9bvNZIfvlhEfyx/w0zWYtbtbyVMRWJIoyjIhEfSVaStUp+ly4We8PMwyhbJUr86ZtdQdR0iJKaMRLSGSu0uMePyxGNG6sfqvcmqZZXkK1rkREg6F38Qh2kr8PuL5eMqsmL9KXF4wdrltjSUulw1yQJim5+OQoCRESYyEZREfhDIiEpDWC9YMoBrmguLpa0XCI21Vl4V0XElRUGXzCRS2+WlrKrcVHNC0S2KitlVrspOEsStAkSokl4pwqRKEPp4xlVmtYm4sbW9oK2trriqKaZDuEh5EXliXcUfqqg2lTNFLe+sONA6eWu5kgu5FFD4a2huEpekiLiVdJezf7K+W54zUDqDdGNhx9y5QUJMVBUerCXcmIl8ISEvvCL6SpWVkR462ZhcMLStxUh8by6/WH3T7txxvbU0mROUH0lSJZJUSTIRIokkMdTanp7S3Sqm5MWF2u7eK/XBxbVBiquxYrqCoMS7VCT3Ftl6S7q7K69ezPi6mP2/MsZVeMUccHw12TUclqLIEoMVE+0SEijtERj27d2Hsen/RTNllLpcsmuFtfJIOUIs2gkyTc6peGFRdUiVX2juFMZbtu0SrMXMx513FYvbMicWUzHC3GQ9SrspjP64OlLWrJ25W1SUIR4kRavIiIhH6qtWfZVdMZRtvT4uoN2vCwiqovJfwyLdLaKQ6Y8o9xEXcO0ar9yY5li+QLW3F3+K21Yh0lHDfVQ1BEoyjIUlfNtEvlGg4zgd7HMGN0z+N2bqriXikSJciSlxIYkRS2lER7S81aEbqVWjY0AcFyZayo6TcXRMWniUkSUbJqJoRFQiIZDpbRlu3bpSqiusZz7qEo1ErCsizt66qY+KHTTRjtIZEUfmHcXERroiw58/vyNww1hktvTuXuRV2qVvFRyyYqiMvDeNEoruySlLTSinEi3Fxp/V7LLTjuNs2GCv7PcI2kUvDqNlSWTFfiWmXdtL4vbIfNRSTrXbUTHHysxm+P4fjlhza2vMov1rcIs3Ik+bolFNMhlEd0ZCKunL6q0bPsbu3U4nSWLpKJ6ukoq+IlE0/7pOXbtT/AOttYnY7k4t6KLVgwR8VIV/uxLUKO2UvVEvpp466hZBa/GCb98WukLbxBLkSiYyGUSlx5bRj+Ws+TcWP7fYuLV2q3U1y22l103w1PHhseRXhG36q90eWezDuGRF8dRVQSiI/Lt+aq/b+oWB5E1TcWOw5A6kqqlqeC4kMdshIpFu4iVVFnmHVBjj5XRm/fLWlUopim51C3FEZCO4h7ZF8vlq+WdvlrXCWeWsAZt1HSi5Kk6iOmKURiMtpd3w/KPqq74xsid9uUtQ4EeS32wj5PKrbjbrI2uJeHZjpD4pZJsS6ZERCkOkSmqO4S/dVm+O9BbpniY9RlbNck8fSdxuijMRWUbjpakokQ7S8xEI8t22tmybqBmWYY7bcXwN+Tp0TaTt08US03UiLimUh9Ui+kanGLPN+iPTMc3VtbpvcnzIm13cMbgmwUl/WCKSe6PHl2iUaDOz2hqkfYY3jcdW4sUVnYUhvQ3RmldLfabY7F22Zlb9EU9VfihJdQRkRKFt2jyiXGrJ1IxXLXGSOnGOZBfsFtt1siVw8DdLeum0TKWmqIoEmUtoy7pEpyGMSnLf1IsN2Y4i6J4Ty4M1RcizUQ0E0S+JuQLiqOuoQkQ7tpK/FKVR/UTrU/wAmvSOPOrotbbo2EhSfPNck25CXwoyKKCZbdwiW2O4d1ZrZMjtbqwLQKvFeplPSfFb5Zc6dP8N6r4zdFkGyrRVndkF2CdwbKjuEh0xjHlKUhIRLy10lbeqVoxlqSt7xQVrO2XQbJPmrktYkijJRNsqMiTEij97KsDyS+dQ7e6tt8z+xiTchJe0LLOxL44luLbLy7h7oj81aFY0b91MF5kbpW4C3csUkELa1EiTIiV+OmK+0kkxHdt7dvqpc9na0gSdaqXK19WsX6nXQrSyxfILXa2ykXLh40QWIS7S8MJEX4iqwX6225O/e40m7e0sfDEgRFZmxFdij8Ik3MfhCRR2rxiQ8u6o/D7Tl/Tm4I+67SVvsLlAX1tdPkoqOHi4jqxIS+KSaemkMi3EJFGMSqw5Z1h6iscyZ4lYccxvJEWsfF+KInawiQy1CXl8IuXbEY+WsPKlyEkrGvEuwqteRnWN4Ow6e3hnkt5xV8s6VTEmKbi1qEm1eFuIlCSRiJDuER2iO5XcMSGxLZwleHizVK7qKOJSctyaLpxKQjyJPVLcoIy8xRrUFMyatbazXFqo4JdsJObezBJdNuqP3qRJlJUuPp80txFUC+WxLIE/GNWpOCIZJKN1xRUGMS4knJIpCJbS8tTH862n6SKdbAV+rFbx1bCHFvcXa955fLkzJct1rJNRNvuj2pqLkQl6vpqv3bqBYemuSXC02a83LJG7xok5t6YiuioiQq/vNsVRjLcRRIh2jV0b4T0qyzHUUrozUYs4pLpPlF1CdjpCpEWy8pF8vy+mstvXs94undi929RlH1pXISct3Q6bvS5F8RJNQl5cf3Zbu6O7Qj8viytWTiVWxJl6jPJOu2eZ46bjciWa2FtIV7XbS8Io6QHl8eKhRGPKMdtB6b9GWHUbKFHl0LLk7OuyXbDemfwE26ojERltFUZbSESkXlHdWjDheM4emne8SZs2d0K3i2Yp3J2ooi1jGWnqofeFEREi8xRqawPqVeRyZra+qDcU2apKpk+JzIWqQpbS5FKSo8i7SrV38R1tbiU9udW6lb6meza96P4uK+NL227MVySIiK2yuyO7ikmQqfDIiUIiEhL4m7aO2t2nGeq+SPrWwf9MlLsiu7Z3tK9XZykmLMRLiSaW0RiO5snEvSMhiTqBfmGUZh4W/Xy4PMbt75VJoNtcioQsdUiHlElVBEiHcRD6eUtIY9asURsqNuteOOGLVr8Bo1ayimgltSlLuiIy9Uqr++wIuWRIM9vk6/tqG6gdWMqx9qivltpb5cQCu5aKNUCTZakdASXSItUi3FyKO76q5lLqFd7ldBVFBuzUeKKqiLFLwwpkRfdiPaI9sa1TOM2u9+RUFh4hmiv8ACkKUi5ekh/68tZizttmt98atcjYN2uurFJwsRNBTLzeUvUUttVcjyWBP9yNrFqHHyIuLcQzjNiYopqvLoSxSIhJYpCXzFulxiI+kq0DE+pDix2tvdH6osfeCo+Gt7FOTt0qRRFRQS2iMox3S2lt41S8oU6fE3RB1crOLdNQSEW+kpx9IiUttUnOMsat7ki6szp8miIyQFFddoUuMoyH8VUkVc7jGpa3tjsx3xZ1HV+tomTpuomSZETcl1yU3cRlLaXHt+Ue2qF1BYXb7VrfcrVjdxbPrOucW4SbNrkgqKmqgROdNJSSkSl2j5q5w6B5Zd75kijIcocWVNBsTlRQXJEpyEd0i3biGvXz2kM3tt+uDB/eXV2TQcxFRSKhDEpbS5Du+Ws/+CZCSWVh6+ShdeRqyLh1hd6t69uHIFvBq7vda+1RVJAl4qRiSokScR7fxV0U1z1LHDe5BmV2smM3S5MhWOzldveK2qMpELZPdy7UpEUe2uDb97QzjKExSu+PsyT1/FkRIFuVjGXwlB7fLQ7T1m8GzWtrJrY0U3MktMWLtyW7aUddyW75eMijEt1eix8eRIVjYzJpI5ZLWNeePrDlHU6x5DdG7HGnFwuQ+N1FRR00B3KuVCEvhfC10iIiIokPdWiW/pn03v1+ul3G05IxZqtFbaWm9TWTJ4K4/tLRReRDGJCUZDJQu6VZzieXWuxsbfld8xyyptV19BC4LCuuTUpcorqFpSLuHd3VvydwZOlhbi/TUULbHVkRVsePxYZF5tYzcqZouqjfE8ds2PqJvWFuR8YghoC+WKTkhHtlEYjuLaIiPpqN6lZ9nTFvcksVvajV4vb10kHERIky27h9Q7oy7qtQz0ySHjEqo+cW83DUlxVWRJIeSZRLcNa+sMTcamesjdjBesGUdRrDYX10YXzWx9tjelb3QqlJHSJDQkPcptjLcQkUu0irCWfV7MrDg+P8AUtlkz5F5cL7cLe7+ORE8FJJkoIr7viiOupGXGXy10Fhdy8L1A/yX5kqneLHkaS5MvGIRJuuIkoSZbYqiUS9Uo1U+tnQPErHhd8DErymzt7Fs8ep2940kmmurHVIV+QxFMYjHl81Mm8fFOllDjzGiapA2v2nvfhJoZLaBeaQ/AuDEd0Y/vEu3luiX01eum/UTFFLopdLpfLeztaDRJNBNYpKEURTkI/eyjqEW3uH0kOI2nF2DXCbe9xy1izRcoNna7pT98O1QpKFy4kMeNXbFemdyzSz3S6JL+HRQS0my0ZJkvt5emP8AFXl5MmPB19WWqms+l9C/dQs4u6ji3tcmuN6TTtQl8ZqOn8JfTUHXIRklt4+YSpObN8wTUtKt8ZtU7h7wiyRWaNlE2aSSe6RR+KgKX9YRJDHuIaY9J7b1NuTy2ss8wB4p7lXG2oXJw+kJJCRaRJjp/FFMSjKW2PbGugL5h72+ZIpkzMUXgrpqi2IdyDUSVJQiIo8ox/DXocZo1Xc/IwJtx2qxRWt6MVLfaWYFlCwoRXbiIpoOBLaRC2GKQiMiiRCI93LdVNyD2iMlUcE1StLext0FybIE1d+JdvCHloFHSbNhGQkogO4h+EpGRDp3VK8K9J+mrrKm7pitdIk2aJrJFqPlyS2imI+kpbu0a5V6c9O7z1AcM886jP1rhZ3znSSsrHVFy+iUYqL/ALpOQxEU5EXKIj8UZkTM4zHhWJTVMR6kJOLgneysNtdOre5SVaIrCg0TFXiKii6qhSiW7cqQy7doiNmy72iLNbb0L+6dTXXvpdsSaqLO3kpaUW0fhJkmqmRFuKRKEIy7RHjV0xO09OUW6hMMBx8bxFJsnb7O0Jspb2yokJKE5SUEhTiSifidxLxGMiIRHn32hsFeYzdHVox5C3214k7Je029qqmuoSBERD4kZeJSikpEdQR+7KIlyrDeNWks3Y2MWrLyLpZ8w6VdYGrfEnmb2G/EI6SrG4CrZXZKlyJkv90lLjobUiHlGo+7dB8ceNX2RoYpk2O6TnQX1E9RsKseUiEhVEvSrurmW6dM83t7F0krYXzx4QiQuBbFy7uQyGti6M9Ruq+N4qi3vl5bt2pEKabd07km4iRfD0JRXEu7y+areTIzRWjXkJWOsnbiaV0rwm94XdLg1sbxq8t9zEVyTIVBX1xHkKAyGMR3bvy1Rbp0LuTjOHGZN2rh1cNNdQmaJJF4hUpFJNRUhGMS5DIhHiNbkst07yi7FdsPuimPqEKQ+FuRCimSsSkQqEoUe2I/w0N5bctt5E491k8Ek1SEtoxIR5SIhlLtjLjVeDPtH66LyCmha3oZbfL88RfJ2u0oKLXLQQSVFNAtdRXS4kI7pDW7eyP1wc2d++6PZKqLN25cquWKhDEtf96gp6tu38NOsHsfQWXiLlkr5w8fNiVduCQJgLdVURIpESY/E3COmSpS8tN+qHQHCGdvZ5B03XvXjlbgzdvnltuDZTRbDuJTcQ7vUMt3aVXmWCX9PkVVaROy8TMevfUzql7LPUgcvw+Tyw5CuuN0t7hAlGSyu0h+VQhItw7ttZrjvUrF78neL5h7BRmiSmokxWGRMyXVEiSlGJCMSiUeI7h210Mt1c6fdcOld0w++Fb71cEna9vctSeoIEolISQc/wC84/d/vRLaI1E37piwxXpKNrxS0WslremNydo2tooiThcR3EWqO4h+7LjIZRjXNtWWqjoshomsxG9PcwyXFyG7WF+1aqPkou275VdQlB5FyHduLlu7ilWxY/1ezVYlDDD2awkIxTTdknIdsv3Zf9RrA8RtdmvRJ3wyUURJNJfcQpiMhly7a2aylY0XyNxSyASTNtFRGJEUhltEkhiXzV53Oj2uRtR1yC+W3q8zulvdW2/Wi6W8nKaqW4RIk5DGW2XaVU9j1IDH07hjLp+3WK6pEm2WR3JrSHbHy9u2iZA8JZRM7S9ElhERIVE9Qe6I7SEu71VivVLp7l94y6w5Vbr94dm2L4qLWQpkuJSEiGX5txbaPx6a5HERmaJCthnnWTPcuJm9euCUWQTLcXIZFL8v8UqprHH7yssRt3TgY7uUf4f5aeXhvmFleOEv1VuDzQ5KItlFBIfNtEvxUzt/VoGJF41hb2pDHa4TXU1Ilx+Fx/63U/I+mvLvJuKpQT6j8alUudE/ZjuRdOMEVHrvZCyDEnrYFU7/AG9oTlVmkaW5O4ICMh2/vRkPmISIZYVlGC4vb7f7y6S5C1v1rLdps19dREi3CnEeO0h2luGuksN9v2wXKKGT4UNtbiP3jd7KX+7Ehj9JENE6uezz0X6j2lHqL04fqYfkL5t4tN1akiBu+BUZRUFItLd/WJl82p/RQNgvif8A8rFvE8mrvYgvZbw7KMGw24XHJrITe4X52Og3UUESFBJMRGQ8h+ISm2MvxU86/wDSDIMstLi8YjZx98GIILM9XRTcf7sl9MdQZcf8NZhlmUZbhLG29PnWWouCJAXNtvDVImRCRKxVSKKkVdw+nlIuNXH2bs365P7nkNgzJ/ab9am6Wgk3eL6mmuMuMZEPaPxClul6SpQ4i729XkaU2a1f0YxrrNdkunPhccbi4K9K3BJyTNRISXRS0k9WSch8pbe71UZTrpnWN9Db0wy/CLhZ26DYbXZk7w2ijcktoj8Nf73TEd20hKI119Y8ffuro8yp/bWbe9Lj7vbOhbDrN2e74WvyL/1VJZVhqWXY+4w3KLHa7hZXwl4lFwJLEp5SEi4kJbhKtZ8mNuLGRttq1j5n9DXzzJMsG8smTe3kg5Fog3RdqEnuGJEREREO4h+aRCMRGNdWOra6w/Kk7ikZacviR2yEtpfT3VcrT7KPTHB2KzXErS6aqOlRXVJNfcRDKP8AEVaInjNma2tS6Xm1s7oTFsRRcDqERCPd6iqr5HFjzFVoviOwZmxmZZDHcg6MgndP13w25J2sX1t0/Akkp4ZRfd8VOJbSiQj90XGXmrivrplV5RyLwvvIXCaC67Zo4RV1EVBkQkSandu2yHy19HXmVY5acGRsmVpp2kniipJPfDEogzGUvu0ilEZR2/VXIXX7C+nN06gM3ttzmx3zSERcrM3I+GdbpSluipuiXLcPKUqZ47SZo6zKDk6LrJxM/wCmPSnqW4xljlDW5WtxbXi5KO7K+Ek01kEiGMvhkJS+JyEoxlVJ6sXC8s78suulaxeC5VYinbRT004/exiUh3S5RlIq3a1j+sGFrX7HGSN6TsukxIk0JLpilqEJDqiO4UlCiQ/N6aynCejuW9RHjy6Y5i7pRuuWqRJjKKpFxKX81aS8OxRa3UoNrapPraJ3RJvpiuS64/FH0jyL5vxU8F0ZNxSVcE3YpJFoIkp8QhHtEeVXK4dN2VtfPMayN1cGbhiuSblFEhH4vdu3fxV612nEsZcKOmDVZw4kRC4WLUIfTIuP00VWfqMr6Ga5xgua5U4Z3xLGXAihb0ENNOIkJD2kPKX01Bjgeck8awxe5LCrJMRIY6cS7iKtwWyp0pGLohERiI9saCtkV0UTEwdFolt2ltl5adGrItSu1bWKvb+nuaKKNX+QN7e1btoiQkQpuSiPmiUu3l5anHXTW1vta7HcW7i4KiIoazaQiXcoQ7RIvpjKmbi5OIluiXdTEr06GUHBfUVDtsSyjG5Wtxi7pNqkumoJJjrprEJJrF3CQ8SGvW29P7oo3YMkvFOCUIRYtUy4x2iIjylu+UR9VWLF8fu/UO/M8VtGms8fFH4n3aI8iVL0jXaWF9FelvTXH27dKx225Po6q7580SUUUVHuQEvuOPb9UqfHG0ouRlQ4vyjojnmUMWrJhjK1ltKSCSRPLoPhlXCspKlp7ijIoj8tWzpL7NuAYTeG7p46a5Fki5aqBOhIWjER/eEn/MX5a34rx+vj5bwt5RtdjSXJDxSZDruFR5CmRbUh7ZcqmrLgeOWl4olaAWarK/6yoUVFHH+8UKRFu3UGkLdVC0ZezBHzM8fFPwGmRKpCk5UWL77ukMSIRj6e2pizuGDxNNVu3RbukiHUFRsgQkQ9pDGJfKVJeW8Grf8AYiUTiW5Qk9v5tsar7i/MlrsilaHRLEIxLTH4HL7qRcdxbY9xR21VkxVi5FqPItxNSseN9O7s6dIP8VYpuLqmSa7FQtRgQly00y4/LLb2xrO+p3sg4bYUXGadLGZWG6M0xJNFuMkB/vB/epEmQiUhKQxqwWu5JONMjdJiXLcW7/1VqllzD4fhbuqJJkmXxpRkMe4qFGeJrRgsu72Pnrlns35vdGby6XS2p5RdFyFVR0VwiRbdxERDIi7eX4qwfOOhvUuxoi6b4BdmqYl8RNMSc6Y+aSXbX0Mt/UTpGndCSdP2qKx/C01EE1CL1VnvtGdasSwHpfcEsFVUUyq6rlb7fpiqIt0FRkuuQlKW0oj2yL01qSTSVUp7EdrHIPVDqcyt+A2np3Y8rb3ZMSF27JugqnFUkEy0ClyJNUlxkO0oiVVHpLm1rx1S5PXSq3vBUYi3JIiTdJeWX7ohIR3fNUKxeMsZHXXxxus4VHas6kRfMI7a0LH+nNtvnU5ja7Xcm75EvDObgiQiiQiW4kExIpKlHy07kvKxVZVtWp0phuRYaspY2b+6eHfXq3qr3RFwyHTR1S+EIlyVGMSlxKXpKM10zyDMML6mfqvhrprckUB8SusnuQ0iFRQXO3kI/A2+qPdVHuXS9/kWdI5HlDom7VVt4bT0/wBp3KkRdoilyIZRIt3GrlgbPKG92yZnZHCLda6tvAkQpDqKJDLamp2/L3bfKNSbKkZeRbhxYVWytyDe0hdn9+xtnaWV+UeNSU95XTTUESuCo7iXXjuLioIjLkJRHbWE3S0naUSy3N7o6dMUEhG2tSXJRdRISkSQylGOoREO0eW7zddYXZXWSdP8sxp1iDfxXulIbW+fDHRcoEMYkXaRDIu3lKsbtdjVxex5ljLfFRdXbFVHi4ouHYxcWVykSaumRD8VQdAU5CO4SKPIqozTRvGqr/mGwwtZrGU5pcsLxvIMisOFOn3uckIsfejYRXFyMSJNQRIhEtUdPbyiMh20zs9+u+L6N5vLVjcrakvqeMYlpxV7dyXEtvprLSWtz5vdEH6pCIqthbCI7pSIlf4fzVvWOrWS7W+5PLNgrHGbauxKQsXLt2uSSsU0kBFclJERFIiHtEqqsu0OXW5rD59m9r6R3a5ZRi6jGzrsUnLIfeAuyTVVSJRKQkpqioW1SXm2kPKuV8oe2EXJZIwep/taok5t6KxbVSjKMh+FulW/J6F0sbe1oOnC1vX1WLRmpLQTjpkWmPJLkI7olurMb50dVy64fq4wQ93urqukKT4dIWw+lyPIUxltIZfLuq54vzDYUv2+Jn+Q8XHlrWTkVyy33H7qyfG6u6LP7WKYk2brSUUdEXaMRj+KiBf2CbUiVOPaIiIxKqlifTnL7CzuS4WtO4eGd/AUTLdqpFEoiXbt7qsCdrC/LOHF5SuFpfS1FyFJJNNES/uxTEUhl5Y17zF+s7LWY8DmfRPP1hbifmT5KxuQJ221WNumq4EU1HZcpfy1qPs/Jsmt+uWNAuitq2/asKYp7ki7iEfUVVOz9ErvdbkKqua21FElJCs8FURUj6hFSPpl+Wugs86H3fp/0jY5N0jvze7aSiTm/wDu8SWUeF3fESL7hPjp7eMiLlVTyvncfMhr2YveF8DlYMy/Ff8A3EL1cz6x9PejNySZKpuHGX/6IbCJfuhL9pIfTGI/MpXBuUXZxfHiZblFuMR4iPlEa2LqE6e5Qj75yV4stdpIMbaiMRaN2e6QiMtv8XKVVPLsXxdutb3toSdeHXSKKhbS1R5F6a8hXluHtGai1UqvT+4JWN4+e3S2+KY+EIV2+rp63xUyEZfMI/hrrDoznDrILG4teKdSVMXuDkV0k7KokTlFuMiISbEqShDyLcn8UeW6uZbgo3UFuavxJS3R+Jt81TFtb3xREbWkg893kvJUU0JfF9Jeb5adutxVRKr+R0FjuP8AVjpbeERdYanfGL5AmxOmaBO03DYRISTkhu3CUSlu3VOMbxcbSzfMMcaqM7eSVzulwTFzpuVmKsfEyIu34ae6PIR+WsbvXX7qbiKbNhbcvUdNbZ+zCisOpIR7ZciEeI/LVwyLLGF+sKOVWm7eHuTltoXK1vGyqaiwqioUhUlEhES0+Q7SHupeazTsth0FUXiZTdMstbhiL91jKdtWQGIpt5EmoPmlKVQ+Is/1yyRq1ki18YuPxOIiPy1bM+srp9ZSa3KzeBJsW5QSkJSjtjLbxrO24gxeIqtzj4bjt20xY2rxEyNyO8LT0vtfSOyrZ4VpRY3S4JOWlptKLkVxZiSZFIlN2q5KMSISERFRURHdt4rya7XZZmRukFk1l7egqqSgkJKfDGRfilW8dK/aKK4NXGM51e3jdqKSQ6jV2uKiYjEhju0okQ7hIS2y49sP1qtNj6lZE8y3BX6xC20mztuol8MZD8LTIeUiFQY8ttZuI0mLkMsy9vkWpqywrt/E5bZ3BVm6FUAIZFurasivAf5K0bNuFN1cEtfzEIjKP8NQa3Tl+zRJ+/syjfSLi4Eky+8ER2/MX5SqwYy4sazpG13Q1CWSckogWgRCJbdw9sttaDNdeJTjWknIZuFH9t8Q1bqvCYvm3iWiJST8QkJdyf4i+mq6sxx65J+ILUbuB2riI7SrWn2WeMeDZrM6aqES6SaYvG2uLchGJFt2jLy7qynOrhfhzB0OTAzUUYjpii1EU0yEhkJbfSVDjjMlWItrYVU8qa2ayXl08ZkIqEoSu0RHcX4Y10Zi+AvEcbuF0N0mi3QTFXUTQkpx4x7t3dWa9J8PK4NffLo0yReCSCYjyESKJfLV8xWz5gteLljjBhcPHNlCismPwZJFEiKW2O2NMb9QdOCExbcRVsuWWdgyzArbkF6UbRZsxJeIqkOkRdoiQ/ELlER822tkz7D7RgN6vjdriVyyBnc0Bvdovw3kWiaZKiRErpiP+9KIiMojt3bcXfXC4219csvg3s98tDYmy4jEiTVEUySKXdIhXTEi3fESHdVstfVb9eLgt+t710S1wS94E+cEkXhxHboFIR2yJSSfEhL1UL+N5fZ7FPH8n6aM83UsVp61PMoxm5YXkuJN8iWJ6qTJmta1CQ0hiSRahFyiSnH0/NWM9ROjeAI5J4pVK8W1ncGyqjZiLnWWZrpae3cIyTiRcvxbas3Ubp6/Rxu7XzA36gqJKNrkk1RLTURV3EqSEeScZbazG2uLpkGOrZRfr4s8fKuUrS5WdFJdFtpFERl6pCRd31VTW0LMuptI0cnLTqMbf01yZrdlv1Xvzd5bxTEl7lrjpikXaRcki28YyqDx/GboWTXhuKqze6MUFyTES3a6RD3fMJVryNrxzC3y2kk1Ruz5o2JlcnCCiiCKugJao9v3upy8o8ax24KXvpbknvRg8RfESUVUy3D5RISHltj9UqdvK67aj0jWB1mk6jX/AChdU+omSJ2HKM5u1ycOVUkkPeDtVcRkQiPmp4xtefCss18Gpb0VR0FPHKijEvlLlRMXxfPH14Rz6x4u6albyFdJw3IhWRISkJD/ANS21fMy68ZhelLS16gk3RuVoSFUXBW8ScvEFYqJCXbL6R5FLdTKsnIzGdJta6MQOE9OcovThwvNEiZkUtSKBFHtHul80au2TdK3rO1ovbs6t6jdy01STTdycoxiMi2iIqF5R3VonTnLLX1CxdHIHV0FEmJJe8kykouoIiIpIIDIdxFyHukJeaOwYPi78m5XK74bZ1vGaS7FRZUlCRLdIu2MpSj6e6I0uOGTKb1qBNkQ4a1ZjiW24/kdlsqzpCLwWciXEi010UvV5hq5dF8udI5Ui18QTfX+/UEYkmSW7UEe7bLb6a62z7ora8mRFV1bkxW/rE04l/6ay++dGXVptrrwrNMo/HSdJjF2muP3W7uHl+Kt7FmkxeVuJ5jyXjcfykX6LVh0n7oyp8+e37ReOENzZOQp6nbGq7ZLeyWRa5AwNYrWkqqom1U3KR7ZeUvT27ai2rpAX3+lAuDFNs50l3GgpFQfMJD5uUY1LZhfbJ0xwtTMGDD3hb7vdEmzt9FVMlkiElF1Ey7ijKJD3EJVtyeUx6WVj57h/TXkEn25o/1/Ir+Ot1bxmj67zTUZ2/4AjxFQhIiVIfN8clPpj5a5JzC1uLDl14taobkHao/MMttdJdNVHl6xm2qsHBNbb4YRVIiisUSjGXbWX9aMXYM8gEEHApuIk5IS5KJEW3+b8NeTWb3EjMfY4sVcXGWNfiZiiOoPIRqew3H7lkl2UC0ahIsRFd2on94KUokSY91TXTXp+1eXZnkGX2N84x/Vko1RKKiw/MXEZfVyrVsswOydPcNR6kdMsmavrf4shURcIaDtHzIKDIhL1ce0vLRAKxX0coVxe5fqphDore4EY3B4xUISJURIYiUuW7d5e2pjWX0fdyrcXHiVRkThLU1B3EquoRblRFIVC3F21U+k9vt2dZZbxYKvP2xyQuyiIkJDFRcvwkUflrZup2K49huA5FfrWbonhNvdbElCEviufhl2/wBQLus6bMWJtv5F5cW3Iyvo/aWbgrpmr10+b3wSXLxSJJKE3FeIiqTQo6o6pboq7eJJkJbrRdumvT7MOqDhW85u18O8ck+K1ppqKKIlxFJRRKUU9oj5h2/NWc3C/NbXg9vvKSWjcFXItlCHtIRIiIfVxo2E3rJcDxUs8tdtUap3B6q2QvDohUHVEZKpiI7pRU3S80qZJJMjKy9RdVZuRsln9mfH80yRO82m+e6bCK6qqqjNRJ2mtGMhbRKPplKI/lqiuLWhZ3TPI3ry2qXC3uVfDF8UtQpFpKjEeJDHaUfpq3dMesB59id4sOS3LwbdIUnJPmuqJOBSVERbKDIvh7o6Q7Yy20N9gbLMMiRdMLapbybCkuu3bufgJqq9xDGKQ7R9RR2jS/de6k21XkOSNcdbMXrBb41vlpJxkbcnSJfCVGz/ABB5RLUFUSL8vqprfsXsOCqfrlaFXCdtVt/i1BRKTYkiSEo7vulJEgIx2lqCIjuqm3q23fBbfBcFreIqiKV0RKKZD5Sjx4y/F3VT8y6wOs0UtuGpKj7rYxJfRLa4VGQj8wiMR+aRUUuPGi+mq1DjytXe0bWLNj/UzqCm3cXG7aKwk5VizUQERRGW0ZDEo+qXbUwp1MNqoirk1kvFrWSUFdBw1LUQIvqjt9Miqo2lw3cIiTB+3WWlpJJjyT9X8UalCeXSzs0y8fJmW1BMUx+HxlurzWdNplK2NXixqQ3Vtyx0Ri/VbEsgasboN+ZjcGxeGJNZTQ1BIu0SjLd5ZVrgumThFRg/BPw7tIk101iGJCQxIfw1wfcHWOeDdDdjbiUZCpERJMo7d3zfiqW9n/qgyx28Xxg/VfKWtykhobpaaoy7eO4S/KNJ8X4b2EHorMyjJ8zdkqaVeMZSwW8OGDp43JFyRLtnEo+IS1C83cPHb5Zd1UvLsiQeWlN1jzxu8Ftd2ZOSRVEhER1F4/NJDt4xqyZ04x7JHDW/W62rN1kkF2hKFGRIESZCoX1EP4qZ4znje/dEbLgfuFFO5McmePbg+UEVBHcQik27kpbZebTLdur1vh8ffy1YxfNZft8Jl/IVlHT+zZFZ3FkuLUVGb4dQY8ky3bh9Q1Q2vSXF7bcG7+82Zumxt7RdAlGZCpqKkMUFRbKiUlJEO3jIhlWlFcPDt2uuRELYtNXuiMo/w/w04UTNwSbq3KjJL71Mu4a+g5WHFlacux8ywPKS4GvHqxm7rpj1BzZ4s4dPXDwrep4a3o+E8FFz8MviISIpRU7ZdvKrQzLHOneIukrQ4EsmuG25RVkLdIdwoJ/KW0ijuIvTWsdMboC2MvMhu7VR1eHjlViuSIkRKIIEQpbSKI7S3FtkRfhyvqhht+L3hkL9+mKYpDEkUi13SpREU4kRRjx5V4+CfDhydtl6nqPK+/y8SuK3YrWHZO2Oxvm6zxQltMvqIilTy0PnAJp/YKsS7fSVVCx2O4WBw6a3JD79JBzJMpCMhly+ofzVPC7SER0DEvKQlxKvdePyociO0bHxT6g8bk4c23Mp9VJf5ttfv2n+j/bQBWEu6s86hdfem3TVNwlfLzrXBARIWLVIlFCIuI7do/UQ1+TYYpMhqxqfsxqpyY0if6SrhD2rrkwzDqg6C5KqOGdq/wBFoN01CH7r70pf70iH/hjVgyT2388IiCw4fa7aie1Mnmo5L5uQ1znlmWXvKLx75uLwidKkRKEntEiIpFt+Yq9X4jxk2LJuSGRm5ccq7akwizf365M8ex5uj4iItmzcldoiI9yhfxFUW8sebovLha7vZlmKzFTTct3EU1Ey9QkQ/wDNUXa8wcYfkjVwvbfGN3LRXxKaipIESCoxkJR/lKtcwPr49zonWFP+mmO5IjoaQ+OQFRyKXFLcW4o/DHbEq9Tjxpashn1otmKXZcDyt5dHFpX08fUEf2srov4IUx8pCQyL8NSV46a3fJLW1YYQTG9XhJci8Q1ckio4bRiWggvp+JEfMnKPpq6dbuqgYrjI4Aqrb7lkCqYpqkogKnusdsRQJWSsuO6XbKsVul4yZ5iosFblJuxGSSZEkI8pcfNXZI/uVjLOPJCmOzN8iYY4vgtpt7hx1dvzy1uBV0G1pRIU3ahCUSkJCRCPqqzZBl1rwWyp2vpfbnSbVcdUm6yo+J1Sjuc6QxKMij2xrFUcNf3BT39d3SYrKkJScFqKOC9NathrNrlFlzB4FhF1cGI29VsmmhrqJpEuSau2Qy7dxcatvSFP1MmHRsiTiRbG3lcGJX66CWsQkSqcSEo+buEt3pHjQ1ixxRuInbVHCkeRLkIj+Grs1t90Ut5NbywUt5eGJIU1NMSEfNt48qgXFpxximJrunThaO0VCkPy152TPs3Fj0EPjONmKiNhSJMjZPSUUIh0hW5EP4aC3aunSKyQlIUiGX5hqaGChKOPtiKiQ7RpnhLc3VwW8QZaiqRFy28qfFIzxtYpSQqkiqpS3DVdNQku6XmpqozXIiKdWi/MRbuvuhHd21BulIiVWtCMtGqRo/DUgf4qcC4Mh0gDlTFQt24tw08RUkOw93Goyi1BrMyJYdw8pSqctbEfEDLcIkMqj24mSgn5asVjcJIvE9VKQ0tmJ8ictbFV1dBbt/VyKO2uyvZ/vDXNMVdYeqRKJikMhluHaIlGuZ7fZ7NcExdNx3D94Il21t3sr4jcsfzwbo1cLKMXIkkSahenlXnvJsrpZvibWKjLo2piuF3KzEs3LOUllHTkRFdYto6pSEikRRS3EO4R9Xqp9fM8u+P295i5umaZRIUCWcim7boEUokoPIvSNY3ert+r+RZA1SvYokxuDxJJEu6K5baao9QnjjxjM3o6LxcXxJ6Y7V4kJEJdsh5D3fTXoMVpoNLR/IyMjbn/AHC/LPm7i06rq821YkCkkipckE5Fu+GIkW3bHl5i8tEx+8MmdvRuIY0xWWQJAXZJuYkJD96MiUEYxkIx80t3GovD7K3zYkbM3ujW33S4DJsnoJabwu1IhLbIvNyq7Ougub2NRO1v1WabpcRkimW5ES7iUkQ0/wC5L2K1li6l+yqy9JUbe3u7h6o3cXNoJC1JzFRvLaUu3bLkPKO2ovB7X/k78QTdVxdNWLli6F3+zaRFEZRkQlKXbx3DyrPWuF3xmzWVb363rKJLqiSKjFNdAoly1/w+moUc2e43eEfe+Xs2qzFUVU2rVBUhREvKIjEh9JbY1Vmx8iLkpoQzYr8ZFNE6mZxeWeRMfe+EOLK4FAvEvEV1103EiHaREIyIY8uX5Yvm+fWa8M1HCqQi3iKC8okJF6pDu+WRU1svUrA+olytuOG4FR08VFsh74JcWmqI7RERKPaIjIeRDIiq4I4C6t7on7VqTVn4b47MbbppiXEiIY7hEvppbZbqyrItTq4WrqzQtZVM/vXRVvklv974e3apkRSQRIlOPcmMdse4Zfi8tNxfSwm4C6Q07gTZciJZwlL8O7aPq3dtXbJEX7W4KWt6/uXu0pNvCtVC026XmFMdo+rbWXvHDrFb08sN8VTTJsrHU7VEu0hq9Gl+xQkkGuZPMwy7IFEm6SmjyFaO2PmGNQ6mMjj6iaV0yZFNwau6REIiPmHzVcsbujW5XJFI724ZtVVdAVm+kX8Q8auWVdJ8QfN2re8qvE7g2FUUnAiIioReUfpHu5ERVHm2pNuQkMbSx7imJ3AsSF8m1Z3d0sQ7idSiP4Y/zV0RcunfQ9xhNjvOEXy7XC6CX7a4fJlqLSHinIdIYl5ePdyqm4D0r6S2nKEf1hvN4cclR0RSiXpIS5dtXbNha4HclmoLs3iOkLu2k1KKCzNUtpCPbEpSHlVdsyO22oxYpOzFZRwlwo6bkyuJN1tSKSiyqUU5f1ihEO35vNUp7yG3vPBKizWYsS0FVFhEiUVEiFVQSlx5CO6MRlUCtmj9Rn4ghWIl+LeQjIfMPcX5qi/GfrMimwYN3RONf4SZJkUS8oxlKqbSSLxLCrGWYhtesieP261rKERCMXIooojy3R5fVVoWFUWKaSFyW1CQkPgdqf4pD+YSrJXjV+xUWVtrzw7pmmRKouBiRR5DEh5ekqsWK9RHV2xsnT+0vBG2JiKjpFNUkI9pKEI7fLSW3a2XkSy/ItA4XjWRLF+tCT584SEiFRR6QkJeX4UZfMQkVJvzOzWHHSVb4qKybFCWm3Vi9j5RU5F3bSkJeWm9vz7HmLdRWSiku4U1SH6ijt+aVU/OMib367M7u1cXJu4SQ0hJEtPUGW3zSpmLJMzWYGZVrVRWQI3dS0tb3ZvEPm6oiqlopkm7R9KiHm9Sf5abvOrWVNen9vszpnp7lU3OtJNQt20o+oaif18ygtRu1vzxru3CJRkXqpjdk75lGOun7ovFOrYr4tyosXxCER3fN5vprYjzJGZVYpyYqpHZSvrPnVwTIlVSiW6PGnVrRSuDe5WMlREbm0IUiLiK4xUS/MMfqodjxXPMsx+4ZRhuJPrpa7UMXrwUvhp/L3EQ+mq+3suVqPE/fbJ41byjLSJMRKrkki/Iz1X8QJYnkdvJN+1XR1BGUk1SEh/LU1ac6it4XIUhTWS2isI/xD/NV0xlveXzxnh/uhw4uEZJR3SEeUpcRprnnRu/EKiqrAbeQjqC4cLpCmPpkJflopIVrZSRzNpxHFr6jNbaQiVxcLIkX3MtpfVTq9Y/a74sV8ZWNYU3IkoqKKpCmRS5Ft21Qek9+cYvfFD90KXhwUkBTaiShfMO2tqW6wOrozWdOrC4RK2STIXiegXy1WlwmRlb8ixHPaymVvsL8dJUWbwiS2/spEpL6SGVXK0i6wWwt3WR2a4MZFoICsgScvqIfLVowPrRillRfeCuhWW4PoiomskSkR7dMh2x3Fyqr9RCZ5xkTfIbtkyl8R0BERaoEO4eXlH6RL8NDNjsvK3EKOVQl2zB1mGNptVdFqmzfJKoDqEoosQ7tLjGo0bawfOGNuvb98Le4OSERcIaenItumpuly8tTFts7C9W1Nha7STVjqfARcKS3dxbq0Lpr0PxnLmL79cHSzN4K+la2aLvURGPFRQR3EP1CURqpuenFS1ss67jEbgfQmx2nOLk3trh9ckW1vJ9JwqP7KQluEi2yLd+WovOun93x94sri4isiuUVGolubyGRKiI9vp7Sq8dO7wlhuePsSyXwaKi6Dy1uWbdTam5QjHTUV3RUSUkMtpRrL7p1iu2MvlGrr4ZISQFNwkIkQjtrN91ktM22WlhjSPkWLroWYdQPZ9xFg1aqXJ1h1w8M7UFOSxIKjFBWQjxHaP1DTXpP1SzK1+67MVrWT8C20rgsIkJOoj3cRkO3d/iqo2nrJe7frAkqoo3XIi009op/L8v1VLWvqABOFFXl0cPE19qrV0kIkX1S3VY0aRf3FE8W6sa9j+G4K4uDzL3WG2lq4fLk5TWcJILitL94IkJaW6VWwf1eaqOH6FrZpvFRiSiaCfxC7fVWV2Hqkwb2sbW4ZvhiJaYivqbR80hp5cMw+CLpIFBTIZbS41fXPhSPj2KvtZLGhM3DB4ThurbibrDtiKQimXqGvOmoaegfwyD94RcapeL589vyajdK0vtT/5jwxEIlTp5cnTxQm7h+sKglEibqaZF+GuQ5qutRjYtSwKMwRImThqmsLkSH7glBLb3RH+KsZy55keC3i5WuzWZZa2uUx1BTX1BEiHaoomUh+Uo7SlV6yDq9aMZt7xmyf6N4bDpCiJERKS3S1PlqFyB9m+VY3bWeWtWvg782JRi+tpRIi7ZEJRlKO3/AA0uT9zl1GKraR8exU0cismI3RG42vLXDhRsmSAjr7hXLbrintJJTkIl28qZ3AnF2vSN5vKSdptqFvFRsKyo/GEktQiTl97IR7ZeqqDkTrKMfbot8Xtwt1lUPjulorLyIeIy2y2+X5aq9tvmYXZ8mhlF8cPFmZaSSlwV8ToiqJDFOUhH+XltjWjpDp2Uz974saBlWXW27M/CswIhjyUSJMRHjLdyqBtOIt7hdG+Pe69QnKiQqvHiWoKMiESVIuMRlTO+Y/4FQnnh3Dh4XwEloxEvT6hq3dJ7kaN2KwugG1opNtd281IyElBEREh8ypJ/Lu8tDJpJWwMehpXUyy4/Z242bp4A2Gx2hBs0cqeJHUdPFdchVHbItMV4lItsi8tZCWVXwbWpYbjdBT8G9+O8JXTWEYx0BKUYluLj9Vakos/dDcrceOMXFtG5Kkum8TiKxbSEhUL0l+UqzHMiZuHgvccsze2j/qyrUmwiKZCUtvql8xVQhjXq3ItTLZbKQ98vD/ILena7Qvdlm7NAUvGOlSUEUEuIjL4QiPERGtGsqOJYunhf66MLgJXxj70UeIqJEm1iuppSTISFfamREmQj83bULh9ryPOLO6sLo7e3TVIpajkRdrKiO2IiJfDHj28uRVG5E+yNq4xXF8hcNSRZu0td0iltbiKoyiRR7d0dvGtZPHtkOqL1M73MeJGzt2NSx8mrO03TDWuarWljdxIV3CLKKbhVX4ZEopGSQ6XaI8dtaNcmuJWe6W+/Ojb3C6WoZNHCaSjsXRaUSVkS0R3fEEhHbuHbWNY1lX2NWaV2UNPxjZ2orpkXIZJkMh8u0vzVeUmLA3SN5sLzUsLlUR3S1LeReYeUR83lr6Qv0z4qLT0c+G5v119QtMyQf+0kM6xXqvnTgb9geLjfLG5uBOUFrOQqLEuQpyVXQ2kkpISkUfq7isDf2bfaC6iPLhe8gw0bK+cpCSDx9cmyZSERGKiYkSpDER3FEu6kuMyddK7xcLo4tb62pk2923BFuUkVFSL79Pyy5fi81Xy1+0h1Gv2AjZul+II5RkjFItS5OF0hT5EKREmUZEIiPdXi/P8AjU8Wu5j9T6Z9HfUMvnotvJWsinMOZdNco6c3xvh+eMHmOp3NyK6j4k9QSSiWrpqDIV93GpK7X7pymKOOW21ktofHK4LNhJZQdu4lCIVY9sYxrfMizTqhkmIuMX6v9PskvFtuJahN/douSRKPJNRISiQ9pCVZ2PS3CLfgOuTe7KXhVUlY+Ed+P0iItKUU9IRER3EXdLltrAh8ssq/cPZNhOjcSr3Dq0l03tuL2u2yTdMUnl3SJFSMlXKRIDIR3JEKWmQl3cqjcL6lYldr8Qe0Fi9vyax3Biq0LxyQouW6stQVRXHckXb6pDVkvXsy4a1sdv6gpdZEytaqoiqp7vks3kIiOoOp6v8AlqSzb2Z+kV+w1O74Dn6bN9ahSQdi6XF2LiX7wkxiql5tokMe2qGTpGzbmhbjeTb22Ll7NOL+z63x1qkwYNUb4u71yTuQit4UtQtLQkJDEdsi8w9u2uhLpi9rZ3xa8s0k0ViUIiIiXU0xjtjuiMo+WuK8Jx+44XirPMHqDXKrKxXJsLhi5TRTkMZERKiSpJiJDxSEpEO4a1TD/bNseNunFkPBVEcZIUhditcicr65DGUiGRS0yKRVl5mOz8laxax5F041NGy7qszybpRkSGPoJ3y8JORaeFboEomIkvKKg8futxbttYajhtyzaz/qzkbC3299YRVcoFb2wi5cEQqESAqCpEpCgMuQyGUqsnURboVnmJlbsLuVyxfKGwpE2Ts4qKMnHmEk0uW3zR3ENVXpjjfUPpe4uGYZkqmoTwRbJOLsp4JBikW5JVSMiFOJEJCnIZKCMpFSMTB9I7aNyLD5C2qyjPpbj7N48USXwh91KcOUCTt6alvkja1S5EoSvwiKIx2kQ/LXS2D43csox9SyZlh6cm3xCa3Bs0Jo3XHy6Xy8d20e2qzb+pmA428TzK6dXPfSgCSHgWIim2TVLkWnuLbujKPKnGUe1l07/VVR+yVTJ4k5FJBFNdMliHzRltH6pcfNW4sOsq8mqZ7TVZqqadbenDXG3al2SwfDb1jrpTVXJrZk2l1auVeSm0fiJxL/AHu6sH9pLoX0gb3Cz5k3VWx8VSVaETeIksIpEQiIq7UoxEZV65daLDkjG15GV+FMlY+GTTFyumzKIluTH4WoMtxR2yjKs1zTr9ZsoT93Xe83BmLZeQrCSiERlL4YkUSHjLaMo1ajduqtxKbKrtZiu4703xdZP9ZWD3Hcib6Wk7TdX9RBNuRcRUUS0xSIo7RJX8VSFy6aodM2ttyU2VhUIfj6je8+JXZkO7TIiEUhIh2iSepy5FVXu2P36z463YYLnjV81fRduRRt6jYh2x+IKu0tpDEi3SlGNWD35a02twsKCVtWv1zQS17gouuTkoiIxGRRiI7YiMdo0tdefayjW9a8V5FXy4WF6eOsmvzxYk1Wn7CxZikyFYiLaRKFKQ8pEO4o7eNVm4LXe9J/6LJFHwwiKDNRyoummMeWmRFIoiIy+Wr1h6mL23PFMj6kWNS/M3wrxZi7iXiRKSUpRLTESjEdoiI8oxLqBj1yZWfE7fa7bd7Tj6PwhUx3G7X412QkP3AkQppCRCW4iHbL01o6qsfUQs8iHKvRVNx+vltZP37NSWkqvFUYopeYh8u6t26/XjJs6Wt/SXA7RcHlvuC6Aubxb1Riz3RKRcYxKX5qjeh+A4li9wvF2uVmfOlmbQiVtbUiIk2wy+IuI7tokIxHuKVXpv7Q3QkW44elZHiNrSU0myaJEKyhR3KCgJS7iGRbqx8nFZ8jc/EuRzrt1U5pyjoXlfT9O2nfFblcPBoaBEWkWmvpiuUSEiVJOREQ7YiJS20RmxyPLCHwF5UuDVmvubsREVESXkWmKgpkI/CQHu7YlukNaA16jXTG7kjd3/Ru/N8fVJdT30i2XUU8DqEIkQ8hEhFOSanll3DWgYTg+Rp2X9dX+JW1n01VbLvlEWbtQV0xItQnJIICRFIdsZSH8NXVVv8AXCWZf9WVXG8DQtrdG7PHltxMbQWug41Bel4ZUYroEovL4hEmSnd94Q8SrI8dyrBunNrcMmGbrXy8MVxIR8EXghVGW5LSLcPduKPpLt0TNkelt+eEhbTzB1a4km0bt4i2TltEfi/HJMiIuJS9PdVuxPonp4D7uw15a7TYWzlVdzcniaSizooxVVUIhkIjFP4fmU3RrjLHWoOkzWKCp146oXSwqIWh0zeKEkJCim9HaRafxIqiPESLzcaj7b1MvLNq4f5DflNRJPwgiJD4REiVGSkS+FL4fL1VfrliPTZja70uwzpxcFrVb3LtNNq0TRTJJJIYiSiUh5eXy1yzmmQNyWZ2tVUtNL/WRL4cl1S4j5YpRH6SLuqjNjrLxUsRyMnI2JbNjvVwbumeUOv9ZSQEWqGsRFIVIkoRDES3SKUd3Gifrk6uRMbo11LW6Y6S6j5ulp6xFu3JxIi/FGqr0Zst7z5ndnWK4qn4e0LoCTcnfIolEhIhjLl+EfNRFsbzd5eHTJXD7w1uSEiTRuDlLQTGMvhpkOkqXl5VRbxUj9VLHuPT9bFsvmSZQxfOsjtb/wB9IqikNyKSv7PIhFJfTKOluIR2x9NN0erV8xm0s3irUVrg+VJe3tVF4popSjqqeb4pEIiMS8xVLdLcV6ls7TdLC4f2Vi4vTkdBncHYydCqgomqJaWouJfdxH1FxrHeq2P5BZcsHF8ltDhmXu9JBJNwO0iGUiEuJDIlNw1qfwWuPaSMzV8srT7cchv1t63YzkTFm9yvHEXAx0F02/7MQqy82nqjy7fTUhkWN2t1dFMoYHa7e1fICW5sSeiPIRKK24okO4il5hGub8DuGRt1mrXwAvrsSSumiiuKZEKQy3KeaI9tbJ1EfXQunLVqqwT8c8JBAm5ERDLuEi5R2lXkPL4To0cCtWzG7iZF7M3xDEt07t6mk86g2kS/q2+mRfm1KY3bOunOPt3irK7Xi7PkkyV0RJdBMijt3JCIj9NZGj1owtu8Wtf6jItxXV0B8OmKhFIoyIYjH8RUpvcMgZ4XfG7xB0LG4/CTU8MoIyiXdGPFMdpU6H6Yjt99mYU3lGr9smGPXBW4KNWt8xK0uk13KQx8SuRcv72VTXVjNshTxMXFpw9ri5M7ggqk6ZuxJaW7tSEY+b6axO1o6l0ZlLTHXSiRd24a3Lqo+x91jKLVq/FQlXyWqJJEJaUSL+IfzVs6+GwceRWVCmubkSqysxkKlyyPOLgXj7kLp4KQyWW5RHyxq4WHpzfsusNwe21JG4OrQqKXg9UkyUHdxKQ+XjVs9n/pWhmjW/X5BwiiTFyKQipt26cuX1VdOk9vSY37Lraq4TRJB9tkURLu/wDwlW4Z49GaGP4iWjatmM1W6G5DbVE37JVq3caUpIvVxIZDuGUS/iqq3LpzkrVQkhaksUSVLTd9vdyTrpBbqJjNtyL9V74r7tdKxJstqDFwJFHb28tsatlya2Ek1lXpEmiKW5TVEfzUbyU+PYFYzkdj09yB4jBK1qERJDGKqcuXzUp10tzUYkdouHzC2TL+FeuorhdsDYrCkFyTRTVQSIdRyMo9v5a94y0vmqZW143cJyjISEi/FRPuItmGKsdqnNdw/X9jZWuK3lq4FOQ+GbrMldRxEpCkMZS3do11505tPUm3uLfa88yhndravb9W3rW/4e5Ak4ioWmJFJJQSlt+7Kou2ifh0TJwmSjYiJKQpkSZcdvl5UzuV2vLUW7hK8rJ+GdiIinHkUkB/+7jUxG9G5AzLZam3PkUnkUjVcI6RFpEiuQxKMZerlxKQ1AvlDcMUVVR+IqgKigx7o1hvUTOMt/UG6PUsqfJrIKtok3U0FNy4p8hESjuqeddQlWeJs397yFumxVYtiFQiIlxkIjxEZFurYXNVcjbqUWx22dwgeoQ2Mbo1dKvE2b5iv4lssn94mQlKQiP1S8wyoa2J3xZizyPPG6mZWu6xVt9nsrRRdkoUpCqvIRIhEYlFTbIhGKtSDX2Zb9mV2K/ZXkajO0uR2tWqBeJUH+8IiHSEvLEi+Wr846cpYrZ3jXp88LH7gSSUVmpEnuSGKQkn91GPIY+rlTMrNaBSntq5B9L7Xkt2J1kfUHFLbb3CrEmjS3kx3IpKqiQjuH92KcfqLiJbn2SZNa8ZTUat2VvRlJURTaJCI+ZXjWI5t7SHVi9Wl500s1pRcZQ8dja0LpbSjrDu1STHtLaUi26YyL1VithyLI7C8Ws2ZG8a/qq+FonZ9BMhULaoOoRbSTLy7pSqqqx5Ea+oS6tBxsbpevaG9129G1qsCTUQXVXbOiUJMe7iQjuGW7dHuqYsftEZUV+tLVLFURb3AfiurWuQpqDpjuJBUtIvlIpCPdWZ+OzK+Rvnu0WayAq+G8cmnFEVYiQ6Yj3Dt3D3FWY3AblitwdGvkyjUlyVIbfZ1SLT1eUU+IjEqZJFQJchXapvD6z2PKMitq+eXb3oxScqjaEW7tVTc5V3STIU1SkW2O7jyEU4lYuoGaYh05uCyt+uyLG32/4VrtaJCo7W/vVE/ukpbYioO0d0VSIhHB+heYda7ldHTW1sFiYqoE2aXh82UX93x3RFQRIUiIdsilGQlTXJuluBjiq2adRs3uTy8OlCK32u1kmoKki80lCL4shVIt0hIdxULzXXbUYsdWsxKJ9bOqHUYX15szq8WXH0nKq70raKiZOtslSUUHcQl3EReX0iLzGekuUdSLC6F46Z4zb12jkrW1RGK12ViRJKLkMtBDaO7uj8xDcsZUuOO9O00LzaLWi6FXbZ1iERTSL70nPbqFyIS2iI/F8oz2J23qD1ouFwtvTnGVHVrJLQc3h58EXQkW7crtFMtu0ZEQiW0ZVVymWBeJex1ZmMbs49Q7xfBwHP37y+WFygkgreGKiv+jVxGUUFBl8OW2UYluIZDuq2PPZh6cure8Vxz30KzVtqoPnDki1lxIe0uVaJmHQzPOl7gnGS2FZMrmK7lW5M1EyTFeRERahCSREI7oqkJF28ax11es5x+9ItUsjcXax3NdUUnDgibS+LHVlIh8pfVT8PKVaq3yF5EbdlNV6V9Jc06kOHFocXFizFAdd2uqWmKYy7R3FIdu7iJU8yjpa9srW9ucC6kItGGOuP0OX5X1yn4+QkQimMlEJFEu3lt3VnjHE+rT7IkXFkxK6PBQSJBciJIdQu4eW7t/DUhkw9WsDb6t8w+7OG7wS126LFdQUYx0iIo6UpeUi47uVYubrN7xfbrZT1nio8OXx7a5ElW/tJzp/a18uuDWx5blC16uCWuS7UtIfd8SHcmSqfxVIjuEiTHt9VS2edJen3Tm4Wu45Dl7Nn4xAiba1mXkmKUdqgoEoltly/w1LdO8ftDzq43vLhkm1Ina9yaeFSGLhs8SImxKkXxZRdpbR+FL8t+yzp/ilhv106jZHaf1kcPmiSCDO4OS8Mmqlx27hjuLtL8xV6GHH42Y8nNK16nKq3SHpBJRwWW3B03IiIhtru3ylylJVyRfiGq/kFwxnC71axxK3Xxu1YxctLtcBQJTxglLkgMSHj5u7zVt18Z2G+Xr9aLXgdltb5sJNiRbp6jQhEhIS0yHlEiHt7atVnsthfdObslfrS1UWuajkSdCgkmpEkIjxHtKW0eI1Zg1jyPtaCJX9om6/UzPprkTXIFln9xtyjVq+HxbZnuFPtFVUR9RERD5dSulukdw/VnE1nSrBwThByRKxiO3VIR3FujGQ7e4qwfp/heK4+zt9+uSviFLRIRUJUh4/w+XjUsp1OwvH2Kly6fOsgK4ErJy3uyqDlMhId2mUi2/MIy8tck+npspmjmKWv1LDFGrQsdBJ2+3ZddmOVXe7XRZNAolaRXJNsQxISHaIkXLkW6Q9u4SyvqxljXC8kG04lZEXDNX9pFF0qQ6JS4lyJX8VU/p37Qz9xk1vxJ/dNaxvl/DNojubrq+UvKRdv1VLdaLe6RyJuuu1JMXKAqbvSUa9Z4DxKQ5CxyLxqeP8APeTd8feh7M3InM6vTjKLOzeWuwtxeCmI/EVIZCXbtEttZDkmLv7sxUK5WHwdwSGQjq6kh+buGtWeOheM00rCzdJrCKUU47h/5ah8gugJ3BO1urypb3wpiQ7dxfV80q2tFatVMXSVb7khy7rCpsFVQS8u4Y/TXV3sp+8bX0zu1+x/JVL0oTsvHY3qjpt48SEiGSS5DulxLu4yHI3XRNXOHGTZCF0RZ+6req9VT0FJOFxkW2MRESEdxbt3aVbR0Nxsun/SWx5lh9rfXJ5kLkUMitr53ElCS1E4oS2ioJDtlylEi4lXmfJY6y8ZFPWeIkaPlGxT+snUhlesJeYpY2Qtxc3QXqpKKxc64jHduHV27fiSjtjGshxvKsjsd0a5racjeW98gQiMS09ZUR3JEMpEMRGXaUa072qm+M2+5N39kaqIvrg2JR63IYkmqMVBFQeSSkZSGua7fdFUUVFx8Qm1cqaUZRIt1eDzsXZk4nuMWfdj5H1A6N9XLd1e6dtc3ZmLV4gqTS5MxV/1dcf5SHcP/LVoeZo1bokThUdT1FXEvs+9ULbbXg48WSvG7y+CNv1NIVBEh+4VIlSGUSkmQ6XFTkMa1q8Zoyt7h0k/vYunQlpEKKGmSfmEt3L8NXvH4q5q8lF5EntzUnnVhk1cE3Bu8WJXkom0UIflkMqy/wBo72inuF4WnZscelb7xfiik4FKRNUB+9KMeRcR293pqBG/N1CTbg/IU1ePdXKvWzKv1g6jXIQV/ZbVG3th7Yj/AM0q1pMOPFWxm+6aVqjO9ZhccguCl3umQvrs8L/tTpclCH5ZcR9NQ7y4KiWrqkRVBrOEhUmCuiXaXmobi7AKZS5emqbMWEkY6w9jtF64Y5dlZOlPBoaTYRU3J7dxF+b+KrB1Q65X7GWbew9L7lbbaJL7lBtqAxVkW0ZCQlL5SrJ+kPVBLAekKeON0iUeZLdlV15FtTbRTT3fNuqWx3NFbTgLy1v17GT5i7VEXzq4CosX91p/eylLb6qX5TDkhjilb5ExZldmGOfdL+py2Muur93vze7LOdJzcBEfiEMRGW0Y7REeW7bxrGSyYOKpaZV0BY2fX3qhjI4kT+9fq6ruLxCYtBcD5SIREiT28eNXrD/ZfumGuvHyx9wRDGLhiSmn5vm/ENZ/uliXiXttmORRviC3/ah/FSSuyqfBxL0yrdOr2P8ATRrnhY+8xW1uCJsKqjiwuRbKIqlKQqJjIRKsd6idN0sTs/6zWl06FiTkWxNXRCoonISjuERlxLtq9HJZbFNlq1WIV1fFVPmqPcXJVRQW7cJKEQiIj5qgSfHynWpdAcZYXS/LZpkLgU7Xj3xRHT1FHDn90mKfcVFuWCr+J1J7N+H4v09xNR+6ERvTwhQuBLNiUXUItwoICO6PHjyq2J4ffLxerh75cPmuMkrFtayXiSyUf3hCWrGUtsuPLy17CyK7XAslfqt2r6JC0btyEk2qX9Xt2koXcRS8o1dlFtRMTXIdw1pJGtSnIzWI1vacctbVOzMrWzZtx2ppt0hFP8IjUa4s7W3pigk4U8OJS5fd/wA0anky1CHSOMfzVF3C9ME3BMnESW7U5blPLEe6lyVQJbEDeMZdXiKCt3dOExIVE0VlyIRLtLd/6aS4ZtxFRk9Zo6P73bIY1JDdGBIrJNXXgVuKrd0JJ/xcaiXl2YCU/HiI/vSEpVVaNdWsOWQGN+Bu6FBuwUIS2i4JBUePaXbL1d1Uv2hOuiHS3p+oLN63G6XpUmySZF92lHcQpjy/5qies3WBhhuJvlceeOH1wNLSaIuhKIkXml+KuI7kjlGbXT3pkbxa6PC8wy+mNJhxNWkt8Qpp6rUYt8ku2SXRZ0q9WkqRFIi3F9VWS023KrlZ7xfmuPPlGNlaEqu6Ulpp7h4yHluHbXSXse2XHLXjt6Vb4espeHjkmzS6CgK3xSHagmPb5vqrqax9G7DkjG4HmVmuFnG5CTYkXHhiUJIZS3SKOoShEW0e3yjWgssdvRtTG3pHkaNF6nyXTRul8uibpVq6eJiUlBjuiPbWuY6o6tbNrlDCx3S23Rm+EbW68JqNlJEWqUi5EO0d3m81d+Y/7Hvs4WNMUkrDeE1B5Le9C+IX01ILdAcNt5KWvEM6uVtJzHSZvhF2jt4iMY1VmZl5KpqRqvyOaWPUx+8G22a7uranfnIkIjL4cvTLaO6rlZW7/wDWK4Eq6HwZeGJsoJRGWlu+WpLNPZLv14dKXF03srwki/1q1kSChK8tw/4qfdG8TumJvrhimZMLg3R0JNHjxpIXBSKKGvu7RL4nyjS8idtvqNhjVW7GmZp1AwrHcDyDLUmDxQbVZlU/CuFY+OXVimkIxlGSpD+KuM809ohXNLKWQZAwRtuSMXfhEHVnQi2Ut6sddsvqkRbVUxUH5iGMa1T2or1rYn7rwgNO3s3IuXLhP4iBKiKml9Iqx+oh8tcJ2VR5fHyNperrJ2/c5XEd0ojuj6ttVcGNXVrFjIkpWpoV0Fm8Wb3K1pLJvn2qqrpxjElSH+Ifw1oWLuLtaSRttjdCThAUnOmSkVHCokPw0PMQyj5uUeUaZ2NTpK8xVrdHnvCzikRICt4lL4wiXcJbfNXZXsz4r07TwFnkFtsKNwRuBKxdXBBJRchEtsSjtHbtjTpo78RMc1WsY/Y+iuWjdmOW+5nDW2sR10BIfiCO4tyY8SIoyp48tuja3yrh74dZs0ci0HV1JOdxCPlGSsRl2j6RKu4EbalcLO4XEBT0iFKPpKuSeuXS3N7LkBPcUaunFteEqr4dmlqEKpFIhLy7t31FWXPhsrKyluLIRuLHGvUJnkaPimV8SEm4ri5K6bVCGRcRIdsZKcR8tQNjySzWkXTJwbx4xuqHgV009q+0pCqPl3D+Eq7CxH2c7pn2HrJdSUrta3Cq5Krk63EskXFNMZfCj/N6awm6dKVcVzC4Y0/scitihNhiOmKgiXIS7pVqKtFWxUZvxKS86gX7C8gRdT1rW+YsyVTTLcmWgIkX1RIvqrsL2O+pltvl0/Vduqi4a3cVXKZDtWReJDL8yAxl5kBrIcd6K5X1iwtZrhtkt4pq6qTYni5CRaQiREO3cIyTGRdyg+WjY30t6h9G+p2J4ziuJXJ8taHyVwu10ZtvhjIhEh1CH+ql/wCZQyPpryJG3GrEh1o6lWHG8+u2F9Z+mNnzImLshbPhSK3XYkv3SniUPvfhRL4glVHcdNehOfOHH+TTq4tit0V2jZ8ybCmP0vUPhfiEa3zrd7Pdk6wZgnnTBwt4pdsLRdisv4QtVIiEnKhEJSTJLT47qr772ZbDh+IuHt5yFq8uhIK+Ebt0NElFdIi3OSkWmmI7iIRlx213TOi/lYHb1/Ey157Lrrp66RYZ1lFtUK5tifNlLa71xWSlGQjHzfzeWvW1ZfD0bfaBxxveHzxTxKBC5FMk4xQJMZcpa6f/AJZVHvsTultuSKRm8UbpCkKDofhinu9XaXLt5Vbrb01kzLKLtkGo6QEhQRZpJEQiQiWqJEUYiSfzfD21Zjm5C5I+JgvUQnieZLZVd8Xbop3MpIMZcYiI7o8fNUl0z6pZai8LHruSI226uRIhUS+IMR2iJeUoj5qj826jXS/Wu2sDx5NRxqLu1VuMlVS2x7oiI/VVTRY5W6dJ3l01JiLaOhISjKXbXZJItOwtVb4mydXmtyv1lJrYVYqESSgyL7z0+msTt9tu98vTXHLM1UcXJ45Fok1T5EvKMfxVrV+wfL3Flt90et3Tgl0BJUteMZDIR09ojt/FWburS6avv9FqjbXgkQqFKOmXbHylTdy/7QO3+QxuFlu+I5I+sN+ZKM7kxVJs7TItyJcSGtOxXqE9w3FU3lhtHjllF9NRER4xkUi+kh/FWbuMRu765LXS5XnxCkhVdqCWopGUZbuRVrWB43Ybo+Rsze82m3t0FXJC8vRKIitEiIdchluIREYj5vTUWO61kIzNFyjIHKOsS+RKNyBhdGKm1J831BUQWS7o+UvSUvmq+YbhLdElErdcUVhJCQkJSGJcSIeQl2l81Ue4KZAjdHAOHDV973XVFdFYRUQ+FtkO3y8SHy1amt8vNnx9S+W4yJO2aCZNWqf3wyEZeYokQyl2lRY+scbbfxKuSk067y9lGayirO4W2wlZhtqZXAZEUYpuR2yU/u4qSl/hqr5Njbq5LPr49VRUHTFXxCYjJbaI/irWsgx3D7om16hvxeJiTQics1CIdw7dUh5eUarNpdPMsYuHVjtPh1LhIUE0xLTRSjxGXp7qm37aaunIYuTJnQrI61YkugKaTG1iLprJFV9GJdxRrpp1kGNYy1cXRV0zRWeMScr60R1HIpxH5tqaZR8xequJ8f6gK4GomVxV+CkWummKQyUIeP8AFSrX1K6iZlkjy5BYfflvuC4qr28kyFAdopiUh4lERGUqSzMjFpVV/wBCydas0szfrFkVmasnSItLyQksJFpyERTKQ9w6oyGn146uWN43fXS2peDuyFtSbNB3SIhLbu+ouXaMax/PHFyyDLH2TXICTdXF6RKp+VWXH6eNNVLl4clElbbrKCI+GU3S27SqxH5CRGspUk8VDKtWN2xX2hrXb7gsldMcujGwvEklFGrNSSbVfdqkmMvhJkJFtHjTXILTYxypurbro3fWu5ilcmiKgxFwMpfEj3dpDKXdWV2V4aj63tUnWm1VIiitx3ch+btraMV6e3vKsTFUbNosUhJ2yUTV01iVSIvuEylLu7fMNZ+VLJkNbXsaOFHDh8V6huomQE1w21v3iSaa2q+QimMRIfEyj9I6Yj6aoOF4ncuoV8ZmdmcN0begOoKg/eFL1eqr8xdYq+x9rZrpbiWeeLJUX12XKQqkQ6pRkKQkIpiPEu2rYjjd7t6Li923JVFiXQV/bFnOvEST9Q7t26PmKixY9qSzDM6T3EeyvFS1WfF3DFuLI0lkfMIly+aNQ+ZdB8X6iRevWZN7gl/2pHaSnpLzf9bqpvTta72fMrLaVXTh0Tz48USinyiREMolGJflqc9obqYqxt6mFYouSb54mI3dwKkRbpf/ACwl5i7vTt7q9CuVBLCzMp89bx2XBmrHCxU7DfsXxu+Pn9rZJuCFDwzZZmURIhknriXIR7R21pXTHNL505Y+93Tcn2uqItmbxVQkW4jLt7ZSlt8tc1t3h2W3kdyuhXJwSYpimiMhRSHiMv5a2bpPnFr6lMfdFxVJvdkhLQkW11Ht/wB53fKVVJctYcWqmxp46V8zWRzp7Afaw6T5ZdP1XytwOL3pXii8L9mU8sVP8Ua2ZTEba+RFdukmsiqMhJMtpD8w18vfaOw1du8tORt26gkUrWQppciHckXzbiH6asnQPqt1z6XumLW15R4e0qrjq2u5ftKKnm+H+62920qz48hpeSmw2Gp1d12s/TzAcZIcwBq3G9PRTt6Jcll9IhLbIdoiW4vl5EVYn1Oulj6mLW3Cm9mu1yxG0W9VddZrFOTxcYipp8iTTjGI/wA1Zf1m6gZR146hPLtlVtJn4GTRtaU1SXFmI8vqkMi21UWN8ybDXCzDHr8+YpltUTRXKJfTxolhu1ixs2Wp0B0Xxm0W3HXGOWsVFGqDstAliksKRboyiPcRdtU/2mOn9rHKsLvYIComqm8ZEJcfhEKg/N94XKpb2dcyfunV8ZXZ+4dPFUEnMlCIpDuEh/Mn6as3tEMXFywNnkERF1bLggQo9wpKiSZce2RIfhpMfCYcy2jqZa3cB7tJIg28d1ZfnSb1rjby0t3Swt3K+uSMtpFGMo+atCY/EbikZiRR3fNTzp/go5x1SsdjfpD7vSXK5PZcfDIbol8xRH6q1KmcVn2O7WTdPJLk6SIfd6qCYyT/AHqsh/hEquHtHXTUa2HF0lUx19e6LyKMh+4S/MLn8VXjp+jbXzG7ZHaWui1yi/vrogIjyQFTTSL8pF/xKoNv6c2brp7RWQJZQ/fDZce0Lamiz2koKQkJFLtESFQvqGvNx/6Rmt/Sa9trHMHLFbzmT5nj+OMHDp05UiIt0FVI+qKQkXKI1dsw6L5501w0rRlFuUdeJXEUE0ykLctoq6fbItOJEPlH011JacdtfRm/DZrbYRt6Llcitb5FQlBcJcS3FyUju0yj/NUb7Qy10vTy15Da2BOmdqQ1RRIiEVC3RkUfl/DV5pLWUrrCr1YxfpvhJMWMHkU1klNPRTjFuQ/xEPm81aJYXyVjTWtFrEhTF6KcijJRXS1CVIuRR2juLzVj7frBcbamtMLLaREZaayChESstwylyqcxPOHmUPBva7pNZEvukUdoyjEip3iI29zuMVfOyKuLtqbk8vzJm1W94qpkiQkJCpuEvm9NY7ifTHAMm6iKP7RZkXlneJkXgUXJJkzV8xDt+GUfzVLXxv72al41WKYDuL0ltIfwyH6qN0VYnY+qz50u6Hw9ztaumI7dOJJ7fpGi+t5JMfw00kfZVMf6W1X3qq3yN6sPQvpo3tKZ3Lp9ZST+6EUSUFRPbIfiSkVV3MvZrsN2tpHg15fWu4CJEhb7oprtFi8or/ej9RF8tbEneLa4taZpOk9oxViXFUY8vppXvi3NURG4uEdFASIvl/6lX5Fh+ovK4+Qs2NK3+b9T7P7SB0qynzbyBb39dkcZZ2ZwxvDYiYkzLcWvxIfqL+Iqu2O4eWJ3BxYzV1lEFySVUEeSo7S/NW7PMPw99mDrPHtj8HfvEqrlqJEPIv8AD/FWfi3SdZNdHXJMnq5D/wCaVfovxHn/AOM4qsq1/I8lJge1lYumG21q4vDFm8DUbrslRXHzCShD+L4dZ3gOOjieUZRYX90WuA+91WzkSSiMkiISIfMJDH5avFlugNb0LqChE1QSGKZeYlFP5qi+oDWxo3ZPOcearN1HL5UbsiorqCSpDJJT0/FGMf7wdtev8DkrBlWY879RYrT4TKpKXrE7NcMispPWaizU3aCDtYdq4oEunIhU80SKJU1ziz5l0dFq9y9knb2NxQVFB0suJIiSW6JEMoyl3bttWxnemDFiU1VHTdzuQUERkP4vLWd9ZupFoLFVLHmF+fXy4XMSEbSsuSgtyIh+KRERaUh3V7XOydMbXcU+feNxNM5NljDXHWRIXjy6WbKHwvAH4CLcVRR8suUZR28SqxdM8mzLqsi4ZXS/PlragqOumskmOoqQlxiO0vV6qg0/ZxuiixOCugtUxiSkUCIhGtO6a421we1vrCwSTeLEqLknS23UIhIYkPlGPm7q8NJJHM7M3Y+jY+O0WiopoFwa2Z5crekyMSTIlUCKMZJJfD/DXO2JZQxvyPxRIrggsQLiKgioQyIhIfNtKP01rJI3uxo3rK7yyakmxslw0E9UikqSG0i/DXMuJ2le6ONBuqoLovu9MfieUY+qrXj8xsWSymZ5/wAPH5SFYm7HbF29qzq++J8qF7bs2auqgmii2SkokUtIuMkiiQy3dtYq+yy/SK7LjrNV1CLxBEUhIi3S3ci83dUbbcwYPE2rBAkVHC5Ja6iiemIjHtkUqtzPKn/T9ms3sOnchclqRdNkkIl5RLUKQ7q8zD42BevE9Y2dI7WGtvfMrs1mrtItyg9xeqrVifT95ekXz9rbm9wTYxFRuLvRUIS/eJl3Rqq2HqJgbi9Jj1GwFraXBFJB5bXJIy7YlyH8tbx05xvEskt96VxLN8is9ptievdCulrQctCQLkIu0oiIxkMvq7aJcdsf+pS1HNDLJaQwfLMDe+9kXSWV2t9pIEgKbVBUhTSGURUKMSIpdst1WzC7O3w+zuOox3a1rXBivHwZE2FQhiQkRD9+Pl21MYjkGH2nPHST+1+Ix9m5VSIXGppum3H4a6XcJbh7SjGQ8qquVNcVeXZ5crDdLossa4i2YrEmJIj3ERCMlS9OkPLkVCsk0rVZeoMqx1srdiJvSlouWXXTKnWm4TeEqqhrIfvS4lLcUe7iNDZ2l1cm4r3R7KSpSWkUS+WP+GtKuns32ZncGtpyvrNi+L3RVslcF7fdEl2g6RcSTUViJSjx7YlUhlXTfJcBvFnw9K7WW4Nb4kr4IW6hJplEdTaSoiMi7SEi3FWrhx5ErVqYmQ0MS+tjF29tQzLImePJXEk1lSigSxfDEe7tlWwYTfLbb8kuHRvChTairbXLRzclIyWciOoO7lyTIY+qmb7pPebKnbbo/wAXfNUVyJNk8UbRUIoyIY8iGJch5fTKmtpxV/jvUBjlT10ioxQX8am1TIlFCVlxGI7h+nbWVmw6tkfe+PxNfDeuPaH5Fis+IslCcNQyEbg4fa6a6yaZaaZRGMZcv+WjWuzmmi1NuqSYiIiIjTPOMmtOCk8dPXrUSeEuo2biuKi0SjGQykMvVEttZ+z9oBJa0t7QztZe8EC0hcLfdqDLbxlEhH5vmrO9rNJIzRrxNBsiNY1Vm5D65N7a+yB8EVBbrrkKuiW6PEiGVRY2llY3TdVk/JRwKZC5auBEVBL+7iRao8fLTF1fsqtJeNZCxYiJSJYkC093lUISqDcXTMFrs3O+PbgoK5EoJEMUVh9Jdw7hq/DjsimfNIu4o6yYgUZtXQDukqmVVtRNBRqsUCIhHb5alL8tqIi3CXKUar7gjbtyJVWJFtFMuVEqhM1mIlaMh306akEZ1HqEUqM1W01Py05upXsSzMpKQkVSD7VtqyekJahfmpi3UHWHyj6qmnzpJw3TETKQ0huwxepZsLvzhN0IasSV27q7u6IvEHyltepJJiW4VBTGP/W2vn6xFq3eIuEJCnES81d4ezG4a3C0M7klIRMiSkXmGvM+e4KtTbwP1jaxwr1suyFt6qZ4ycK//D8pu/hG5bh/1kt1VHp705ybPFnmX3S/W21sUFfjk4lJTaRfDER9PprRvaXxdnbeveeeKNNbxV2XdpEjLbLdEh9Pmqo4mxFS0jG5OFmor6rRNRWQpl3R7v5fmr1mK3+jRt/SYEytuMoSy5Nh9pcJ3K16yzxiuKjJR4qXwyEpbR06VkWaZHmzhQMhu6bwVSHSRJUdpemXH6YyrYOlfVDp9irzwTjF7S3vAyInybZKRRHzFxLkXbWm9OOoOJe1pnTrpk1btrEjoE5Fw90FCeaRfu0o7iLlEiIojKQxru5VbC9vlyY5qwl5+rJLML8q6RtdwEknPhyIkW5EP3m2W7j28ao+RW9KyuFrWleScNWy6otBdEKyel/d+X6Sror2vOht76M5MnkeIPFn2GviFsk6Uc/6q+GUklB4jKO2IiPbyrGbS8O6J6Vyslnu0R1xKMZDxKJDt831fhqLkM4K1deJnbi9NW7hMW6vEeIlxrrr2ec2XvFytfWS75W8uV2tjZyyy1F1u1mwx0FYiO4SS+HJT96mMi3VyvmWGurfeln9px5Zva3O4SIhJNuXcmSko8vV+GprBx8Lh+QfrBZLko3JAfcz5q5FPw74S83cmQ7Sj6ePIWZSb8fEKHVopDrvq7jbayZGpcMTyewhj7ybu3vHi5Cio2VTFTTlylEtvmjtrOrTY+n2UOmbjqdkadvb29NVsLhqrru1hiWkXEhIZR+ku2qWxxnpZ/ktTu4P7XcMwY6qT1Nw5diomREURFMlBFWPmH8JcqzP30TdZO5KpIqOlxIYqJEQ/TKl+3bbqMkkjRuJ0FjfRdrmCgumWR2UrSukug7uC1ySbeDIR5EMi7d3y1Ueo18uj5mtiSuUW29M2ZJJ+OaxJNYR4lqCIyL1bapdjyR1jLd9abXdESReS11EyJMiEhiQ8tw03asVfeHiiVbiIqiugpr6ZI/LSWhVexFm/E8i69x2t01b+Hk8/wC0JuSIhHy+X6q2zEfaAxxxZbTiWadPLWsztVm9zJPGbFJR2shGIkWqQ7h3FIY7t0Spr0nx/pFfFLhcupHg7tclVyJAlrooLkh7lSUEt3byHb+Wq3ljfCCzB41xBveE1EtrQlF0nJKKjEtcSS7Y9sS5dtDLjxt2UkczK1dCxY/01xTJnCb+6DcnxJS+GTmKBbdu1IdUe3iRd20qtHTvMLNaX12wZ1hrXGb5b3ZNhaxkLof94W5Uu6PlKQ1VbDdH+F3Zncsgu7W5J6Ek26LkhJEi/rBj95Hzcu2XKnGUIpdVMqcOseuVwsdyfCg2F43IV0yESiJLilJUi3CMkyKMRGJFESFrRN/SOVVZeIHJsZz991Avi9tx4VEfEiqh4xDRJMoiUUyViQxL6SqUypZhjvSHwGK2nWWu7nS02aW4ilJUij8pVfLb0xzXDbeOM5Hm9vzB5r6tvdW296jlwhH4qHhCHVLTLcRDKIl2xjTV1lGK9PW6eS5W/RZt1ZE2UFopuLu0yS5FRx58STbaqKbEZl3LHPNpu10Tak/SSRJbXFDwOmOvqkO2I7Y+WtGtOUdMbHek2D9Ibbekh0F1FPiW5QiH4ol94SBeqJD6hq/ZJc2medPEepuK408vVpSuGiveGNtkvb1EtyupLclESHcpt3CVcr5MLJjdHDBc7kmmr8dotcEBTUWSLcJFEo7vNxrQ2opys0kkXU1rOG+PIvG9u/V5OwvnUVUlkXZE0dCW0STL7qJeYYjWqdP/AGfVcicDa7kwUb2ttFS6PBU+I62/6shH8xdvbVX9lXoi6zRPx/Uu4otcN1C0GLiJE6V/rBluSH1DyrTPaYzTOrHYWeB9I8ceFY3iRIFcra2JTaO3QER3JfV28arY646TNG3xGTNI8aspT+vntCY9idrR6S9ImVrbp2/4Dnw6Qk0b7tyaceReYvzVgKig35x75vl8fOEZEKTcRFNRvIuIl3CO3ylulGrZiPRvIGLxu/zTHvDovNXwzN0Iku4iMiIUB+KIiO6RDTzNEcSxm2ouGtuZoiuqKRJojIVBjyL5eUtpeUqsSzK7V0UTHCyLZgmE3hrgbpS5AwTvClwQFIbkmumPhWw7oqCRSEv4qsymcYQ6FwkrldtdKLiqp4WKpOS9P9V9JFWB5Bl2NY6ozVxTJrk8dJSG4ajEUU49oplqFrjH+sST491NXFwt18dDfsVXWYiSCWus4Qjovo7hkJbUyLipEfl20TNIvGpF2+xsWSZBcsbxtZ5ZkkbeQiltYtEhJT5oj5az3MEbomLdLI9FMniUhEV/iRLuIe0vw1F2fJM3yhYbWVtcPFox04/DL1bfxSkVPnFrcNWqZmqmLgCEiEUuQ+ntKq6vbiWKfIarY2fvBN/cWqbhw5Edrgorcdvy14veVtFukKoijL4ZDxIvLKMioz4l7s310ta2+GEtVGJCgt6hLzf4h+YpKy290sPgCvLNmxJLVSFu2Fbd5SLtKiZGUWrroSVnulxumRKL2izC3ZqilFvrpFEhHd80o8o1dmedOsfuyLj3Q6RdJDLTUj8YY7okJEPH/wBNUG4J2a2opoWtqm80FNTUfF8AfMKgjy/FQ07HdskvDErDhrp0oRSXTsaYtk0xjtIiIYpfMVVWx7FmPIZVqEzLIP8AKFmTrLbtJm4eRFB1b5EmJCMUtROUSKIiNNc2xe6OE2q938OncpffS1EFh4/EkUki+mrVmmL2HFVBa5+6vltUuYiQqKaajZxGMoroJ7lPNL5o8aJergwzK1t2WB5gxdOGbQWy9tdLqtnLjSIoq6hCKSpEPqGMZFLjQ+ip2OrpfiVXC+j90zAVAZ3G0t00O4U11BUIfLpD/EVXZn7PeV290KT3I9ZiSgqrt27SSZfSRR+qtS6CqOrpiri/Xe6PHijxySaHjHJLkmIxEhH6h7a0pRm3JMQ8vlrPyMxkaqlyPFU5dyLoa8TugniTy+NWcfjtXibZQZf3Za47at2K4i6x1NHxtjRdOEOKgimnH8yla88YpCKkBLdy7qh1iHgCSn/l1nyeQk61LS46gbPnGNLWO5Y/duhDh0ovERfDcEBWbqCP3iZKjJLdu2yEqqN4Rvd0tKlme229REfhuiJtriPpKRfmq1FISmArD3fdlSfGOE/6zy/dlSWzntYYuKqmJt/Z1SvSbhW15DcmNyGSunchTXTW3bZEluS+aKlQafSXrniqgugtFwulvZr6/wDot34kUyEvvNBItUfVIRrqrDWIurWo8eht1NskuP1dtTTdmweEoqaXEtqiZbv+al/xnIRvuclI2FH8TlXqlYb5kly/W+1pMSTbIRSbsU09PXj8UiIRlL/ecZcqx/D8JzL9ZkUrviD5MlXaBESiCgiI8i9O4fN2yr6GFbW43BO6OGFtujhIvvLgxSWUIfKREMiGpR5kTh4IpG1Z22QkKot7ekSf0j2l9RVtYf1DHXbkM3I8SzNZTi91iN7JNxa3TBFvcCVHST0klFEyiRFEu0tw1KdP+jJ2nxD++XG5Ik5SJIW6IiKiw8oy3CI+blW+ZR07xR1kDHKzG7OHDNfUJuzElBcbt2ogI6pDGXp9VPM7dY978b6+aNVHFwaa4ouC0HKKA7RGMRERGIiIj5S28que8bIasbFdcVYuTKU1rY2Dwm6SSDgiVLSTEUpbi7S+bzFXOfXx5bsT1BVVcDdFRXbC1RLaKo90vTxIvN8tdSMyYFqMBerPE9CJeDe+ElIdwkuP8pbqjcZ9mHpPnDe4XJ/jyKydvFISU94OSkPIt2oPEpdo/wA1c30wm3sgbJjySrWM516Z+0Y1wHE2vjMGstwa3BLQdvEUo3FNXuIVCkJD6du7uqs9aOoHT7qM8K92FVZiSrQSUbrNtMvEj8shKURKuoFMN6QFmSOA27D8NJrdXIoW1q1SQ1IiJEWuuUVZEI/iKO6VRN66hY1Z3VnwXEsDs75YEl2i5PraN0bMUl47WxKiO4ZEJbe7trZw/JRt/pEatYyMzx7arsyVOTLXeLjldztmP4vbLjcrguIa4opDpjIh7vSRCMq6/wCmPtDZ90jtrGydS+lTrILWkWgoSzRAlG6W0R0y3SLltIo8eNWB1if61YuilYWClteY8oVvVZ2W2pNBuyBEmoQiQ6cRlGJEKkYltIhGUxa+lK6ltUu2UWNFncFY6rfUVUFPaIxEiKUZCXLd5qvZvnn8nHtyaf8A9Rj+P+m4fGyXTUH186qezTmWHrfq/j4vsgu6Yj4gVyYExLt1+QqR/qxEh9Q1T8T6wZL03sLFrhFusrxZBBBo7J4kusSiUhkQiK8Ui3cR8tTDro7hF4fNUsgsybVuguJETfbEfpLdWtWX2K+nLVu1uTDKLkncElBdtlh+Hqd0dMtpCVYc9q7cjMxv40cUbWjWoPHes2OXBuN0vz0W7W4Ri4a/6lpSKKsS3JEUSEh9NXh5mGJWkXTcryKzxs2JfwIkl4lYYyiIlGRFIfxUzvnRqyWHps+wjH7Dpi+3O3jhf9tUHUJdXTLTIfNERiO4uNY7h/S1Cz3hTN8rya+Xq6aSoiKhaaIpEIj9xLdtGO4q80saprZuJubiuvEkMm61YldnTpnbuj2QXa4IJkSiymg0QEhGX3hF8u0hl2xpnit2VvFytLphillsrhclSXauP2ldvujuIfhKkQltFMd0u3lVT6ldXl7OmtbsXsyLUhLTJ04iReqI/wCKqfhKN8yC2uLlcsoulnElVV01E2OsT4vLLXTj5hL5vLErq6R14txEejObNmHRHHLxbSDEGCLW5IPfHJsSU0GyxKqfHHbGMh49ox41l+VYIv0xw3OL/eWrVF0JMUA3IeATcy3IJj+9XiqUR7RkRRrQrDeLNZ8HfXu6Xu5eMbOSVe+KV1ExSGRCUiKXEiGPp7a5f61dZ8g6pXcrde0hZ2+0DG22dNPTFrqxUJRQeRKKDGRFKtDx8bZk34xgZUkeBD+UhJdH+r3um6LWZva7f4x4MUHHhiUULjIi3RERGRbR+muqM6ulmuGBjkNoyC3s75ZSQF9bXgoCTgRVHcnGW4SLcMd2mI7e7565ZZ1cZy51a0nXim7ZBsqJaenrCugKg7fLEqdW3LMtvSiLVkRPmrZUS8CSckRjxren8erfciMGHO9eLHRFyzi12e4XA8mwOyvLWReGJ46tYkOqluJL4peaIlEhiPbWeqXjEHSb5B+rh7Nukl8BwoSYqOCQQEiFOIkr8QhKMojxGtmwPrxiVyWvTDL2DW1+9RJdBmoJf65uEYqCXwPhaAy9JbhGspY5V0dx3Mska9QcSteXWN8uqyQeIshTUJLUUi51RESFTanuHlu5CVU10/wZWsWb8fWwNvY7NcnTrIcFeootUFBFk8IiJSJRHSLSHQ1N3IoxHtojjpz1ITyRqK+OPiFB2S5LIthHdERElFyH4Cch1CkO0SKQ1H2fOse92jjl5Z29FikmTRs6t4qIJpyGOroKySkXmiJfVurqZTIsNJx7ptF5Z5AztiDZBJZFJVZpcFY9qmmQxkJSHd/LT2xZopKydWKWN5HHylbZ7KV8sRwhNZNLJupd0uVtYqpKObLY7F4AVnIqyEVHKvxVdwlu2xGXHbV06idLunnUjplfsqxe22dv7ldqNmjy1x1HApNk1F/iCUSKRLj/AMEfNXJuZXDK8g92v0F0yJ4gLtBrLTTFBX44ppiQ/FjrltGQjIo1CuvaQ6u9LcVcYC3BRnbXzsrgr4xiJJrESQpjpiqJFERGPLdV6JY4mVY0OSM9WZ3NWw1TAHF8tdryHMsgJvbEhFNio2Qc+H+GIqpKKEX3G3tGRCIy3VfnXVbBpJ9OekeIY6ooquIqi1QIRIpciUISIiLiPLdXB77qNeckcPro6uKijh8uS7kkYiSipFIiIRGrV03zLMMTvzG848Dp08ZkKqaegSigx7h2lGjmhVVtCZ8MbTtXJY+lXSkSuTxG42S2rW+7WhVdpcFHEtRmSRDroKy9UdvdISp0n7MPS3DckR6jWvMfcbxVo5STWuCbZQlnK+4lRiIkJSlx7SKMapdjeP8AofhOTZXlGRt3y13XK9konqJiSq6CAigoJEW4VU4juLburkm+dSrpkl4K95VcXV2cEIj8RUhERHiIj2j6RooPGzZS2Uz8zzGP4T7TNY6g6lI5lZy8bcs6arM3Lv3eLq3+OQKJJFEhQkQyIUFC3EUZeoRqDxno/frkm+tFr6l5N7vvSA+Lborpo6xDukooUh5R7fmKpLpz1eVzTHUQvKVnbvPEigkL5yI6gxlLd3REijuLbW6Y7hN0EUUrtJFQi1SER01BS9Ql91yHlVGZo8f7cgMefm5dZMfqY/jNh6qvLh+puLnidjRYtEl11HVwQdqMfhxivykWqQjtSiQ9wyqavnTHrwommFx6q2W/OHy4snPhXPgGyLYh3ESenEt0fy1F9UrldsZ6xWlliQMVsmvVpG3+DLk4FJdcRIoiREn8ciKO6Lbujtq/tBdO/aO6Z4/Zx6fZbfMqYpkqlkCltt6CajdUoxERH45CUi4y49tV7rkSKrMpvYskqQtJopQevzXJcfZul2/Si02u1oLuUhvje6SG4JCJRHwm2PGUhHjGudcJxkcqRu2eXe0Xa/MbUugh4FnJPUVV3ahEO7QGJSIRlQbHY+pHUC8eIb4pcrha0HJJLqOEi00yH916vlHlGtwuGVZHi9nRtt3StdlRFImzZxdHYiShcdyAiRCW0tpcad7dYWCbMuv3GKXlXvkcwUseOZHb3GLs1Urk5Rtdv8I2RIl4/HbFuV4iW6Xwi7d1aAxzzJnWJqY/eUGNyvTYXLJktpCQppEIiUe7cQkW30086X4m3Z42OQ5DfmLoUBJArosQiimIkQ6afdGP9ZukRDEY1ZmNrtt8uAna3SyNpXcpNkFk0Ik8XIhEiTltFMZDu3bpdw1h5X1jJpKuNDDyX5FadZMiGvKpmOM3bPOmr79Y/wBTSTtqrkibN7ggPqiUtTVGMfLxKm/Vjr5a86xsscvxIvrs8dkv7vt4yUtKu2JJqRiUh1RIZF291dIOMDBYUX+PXR4zUQSEWxOFyUFQe1UpbhIuUh83GuY/aE6Vg6vjXqIwyFqjeny7633BuMiU10BHSEfUQ+riI8q14/KZTzbeUtbf+A+HxGOkKyxtZlM96e3R7bc8xdk/QUIkrohISTJMtCQ8hL5lK3rrpcFWNlRVB6m3US8S7FRQoiJCnH/8PVT6U4rluZOrXlt+x50szt/x0rk4IRFQh27RIpFulxGpD2gFjW1LWVmUuSfgR1U047dVX1f7uvOeYVZfM40K/Hkb2H9rCkkYwnHcPeZJfrKLhgmL5yqk78YmkSaGgJDu2jHy8fw1pDrpbd32nmVyuhKY+2FCKaepInJJcS7RHcUlPLt7qH0ns9uuyKLVxaLtbbbbF4qisOmWqRS00xEt22JeUeXcIlfFBfjdraHvLWZjpJi1aloKNxj6o+YuJdxeavTLCzTWbrXUyt9VjqpkKOP3dxdGelaXSbcXKRamkQiPxBq6ZlY1W7Vu6VNFZuquKUhVGX3ShceX5a2J4zsKxeMcWFiosXJZRARU/FHd9UqzHqos6TK3pJMiFiS4lrEqMtWKm2I+nurNyo+Ni7BJdjSvZTb6OD5ITcB3XeJCXl0E/wDFUat+w51lyQNR1F12xJfUgnxqS9mFwDXAb0qchld1d3/ATpv70G35plF5JIlHApsxaekiGMvpEaycNfvMxamfjU4964PHFv6mXK1r3JZa5eLkSer8NmPIR3d3mjxrcuv16efqrZ/C3RQU7ncFbeQxIkVEpSJUhHl93H6qxHrkXunOrk6+3EHxXAnMkHTyWmpt7REd0tv/ADVrXUS6ZUj0fttxVSdW+5INhIW6IiWoSrQfiy5DEiUL6fw700PKFlM2GZmWQyu/XhDEfFP7Ji7V94kiJBa4DEUUh4/D41onsy5pZM499MlR9134RFReIiLRYZFEh8pbo+WsbtNryi9YairdiWeOLhclRaLOlZagjGW4u0ZfmrVuieBq4jmD5wkqKynu0hd6KcU0VSISHcXLiVWM+FdlmF4cjblTSs4tuTMXCZpOniaZfvE1Cj+WmZM80laXSV8uQoirFVHxJRIu0o+b/DUplGQP7G3av0n4kLlUkiblEtse4ar9462P7bZSVXsLdwLZRIfgxiQ7t24aw1jaq+hrMy2NQTeY/dulN6xW5KtSyiIuUE4xUUSQFBQo7fSpUCKfu3A7DmtyuSbgkB8JbbeoXwxeJOVExXIe6IjKP1dtYjfOtn6o50L9XClHlpSUQ13AyFSJJSKJcdwlxrbMNwXIesWDsXWGsFG7WwrrqILXb4BOl1Uk1NJMRlyEhKRRH4g8qB4c1pVfRShq8EWO0bt8jo5TMur9v2N7bh968qxXImi8fUmSZRL6qoeZdeOo1vx+6e/rXY7WMSSbKMdVy5EuO0VUxFUpRiUY/NVudEhdLs3SZv0/BkSslEVRIRIe35uVUnrpb0rbg6j2xqiLhsukvrEMtwlIZd0dtbLz5uYu2sar/U3/AMGVHFGrWtYzlRxjPs84epdkGvjswuCBFb27xQVoiqoJEKhbe7kXdGI8VSHn+19ULzeMivV+yNr4y+KqoCmszbCv4pcSUElEilIZfD3DWudJbXiXVRrkXUbrZfLWLdBdtZhYpqRTFUUBiRERasojtGQjIlfLV2bs8cY9TMBYY5ZrexuDNP3oo6ERWEbez3IJa8dxFEfidvmLbSUkaLgxYVEszMZjeLldMPRuT/Juml8t5PmSRX0nQk0TYoKl8IUN335F28i3RGo/FcNw181UtxpOllLgSQiooXhlE0iLbIUil+LlT69KX7qplC2dZ5e3ThqTkndosorkKDVKIiJFGW6Ij/1tp5cHjC0iibCKampFNMU+SvLlXoMfxK7W9Mean8ivudrHLFnjhKx3Bj0tZJKM7GkyJdszYpCmJEIqEuq5KQyEUkJR7u6sr6Ztblll2TKzA6WfKvo20hERIVUhEijuER5S9Ma2bKhYF1sx1w9cD4e62942S+HqahKoRj6ZCRCRdu6qL7OORJY7cLTlt0tybwbKq5drpkrpppoC2JDcUS/qJf8AqrF8hSOFdnsew8fdn1upomfYXn1pt9v/AFj6Ss27HHhSSUFqJKE6ESJSTuK5au6RERD822tQwr2nMwsrVqC/Ra4P2qSAiJN0naaZdshLTIe3tq1PLwrfOhuO3vKEFra6vlvZtFUXW0o8Sl5dRJMvxDt5VYMHvFhRxFv4e/NSFsgko58YuKOiqXLl2kUolWFM0vutpn41NON12b0+RjvUD2kr91Axu+YkyZOrW1u7ZVoSdwdpudMiKMZRkPdtKpTprknSW34nb8Xy2yPGqlvEhG4DpLrpqqiIqkJbpCpEdsR7atWB5Fhv68ZIq9vmOsXT57ppIo3lkss4iSnakoRDtjtIZfmr3ULCcSyS/WsA90s2ai/x3Th2Kag7k/yxEqpK+VFpvL/ujpGx3baZTKetj6w3i3tbXi95G4aEk1SJiqgg4QIRlqJkO1TaPd5t1YLiuTdZ+lt+cFh92fW9iRDrptSScoFEv/llyj5uNbU+sLfG3Ty1ur9b3DNBUkGzpEiktu5SSGMf4qoObZ46w9ZFVLH3DhrIhSWWTJdBSJbh1JbS+mrUWTk2ppHoLjSFV9bMaVh/tXXRi4RHNOlTN54kRSVuVptq7R2MeJLiW1X5U1dv4asmZdTl8ouWPq21/bStKtwQQJmTYmT1FUijIhVIiIRkRbfL3VbuhHRGw9WESud0dvmbFS2tnqaSKKH2GBK7olNMtu0vVWmOfZN6cMHxY/a83eN7s8RJZJN0KapiI9wiGnTcLyOXkR2jTj17f7AMiHGikqzcjL7H0vyjKrg6XcNSai53ahD3eaq/nGF354mnY8cdIt2uqSciU+GPmVLzF2xGugrhiN06c2FvZGeWqN27NLUfXi4EIit/WlulpCMuW6Pqqs5JbbC4tovcNcC8tYpiqg+bqaibiXItT+avY+C0bGkWZux5Tzei+RVse3FTB7t09tGE2MVWqXvy6EokK6z5XamJEMiFAdshHzUxJnbVmKiTDwaKxCUSbtBTEfVGIjXs0zKzKXRTF0MgRG5KloCimmS0S8pEO0S+ak3xQ8VxvxS6uo42jpkoIkUvzV75GZo+XZjwckSxSei9VKn016Qv7bn1r6g3bRUGyudckyT+G8V3RLb3d0uI1snVxm/za1o5Ha3Q+KtSBa7PtJLkRCXm9NZDbepi+P5UPxVnlluLQZIiJEomuMh2+rjUHmHtJNbG80mtrJqJESWo4ciMvTERKQ/VWbH5BcfI3Neym03jWzcanxYcPuuT3F8NfWi0Gp7yciKTRxt1B3bpbfLKqOXVZrdExPJra4cOBHT8UiQiomPy935apt4uVtu0n6RJrJqkUSbqyER8o8qrqYyW+EqoQ9pF3VMvy/rNuYvFRmF4JdMfZyOR217KueY9kylyxl/dC96CrJIVvhqOkI7iTHuj3DXR3usU7XdLXNNRYiFflLTV2xIvLuTEq+Srq8Lt3ibdg4UFZIhKSP7sq629n32wrkx924X1Q1rkpq+GbXhRWShJEW1JyRcokRRU+kvMOXJle4bkbEeKuJHVepo3tHdM1eomP+9m4Jtcit6Uk/K6GO5Iv5S/6HgXJFHVnfN0Ff8AV9AR0RLu834q+oXUDwdwxNTJrXcVhs6oyVdM0pLMxlEvhEPaW0hIdpSl6fmH1ITbiQg3MfgSER7o6pR/LGsXykK1VlNTBm+I1aybvrbdJraJLiIkmUt3d8pV1Qi8s2SMbfk12uLVNxc2wiuSy4p/tKQxV5R+b6q45tN003TdqrqE3NdIiT9UuVag3Z5HkXTW5X7Hrosm4xr45NYy1EtUhIvpEfL21m4OT7KazdS9NFvwsq9joYn1hZ2909b3u1reBbKu9MbgntiMuMvT21xXcLsq8eOH7pUSWcqEuReot1Ju2bZao30H71OKoxIk2yQkQl5ijXsPZ+9LhN0l+zoDJUi4/LWxJOubIsa8TJa2JG0jCW/j7gRAyYOnUeWikRVHullUVCScComoG0hUGJD9Nag1cP3D7SQ+MmkMk0yV2p1D5Fir3InCapgmKmpFV0iJKCj83pGrGV46OGHcjaxmYfl58jI2Wj7Exh96ZZE1Z2g3SbMhQFiQqDt5bSEvNKukMTxfpVhLf9csldWu3qL/AB1XjxQddQu4hHly7Rqg9PfZLyVmzF5cr8zUbqiKpEzElBUEuPId1W7qF7KrC+Y26eHd01HyCCQtlFBJMk0pci3boj5t1Yeb5VsqNYZuqnp4cZYuS9iWuXtrYVa1vdfT60ur04HaKynwG3+Ivw1T7pnHVDqkxRVzLNXTVq+LTFjaR8MmSUu6MSV+oqptt9j/ADRqQvGGW2VQe37wZflr2VdJ/aAxtNNeyMmayYfvreuJKfhVjL8NVljVf1YsQsqtyIPMn1owd8tZsc0bhcBloItUyLT9SlE6d+z3fs0bo5Rm710LNyREKJEQqF8xEO0au3SX9UrOo4edRvBsb85XInKLxMWmn/w9vzVqQ5th+QEWOWG/NU1CElB8KnqIR8pbYkPyx+avn3m/qfO1nbExI2VV+VTRgwIm+52OSb90byVxl1yteG2l1cLagUknQpkKaaXqULaMfmrXOieIsrW4ttu8VqLOfjpyVHT1eJF5eQiI/irZLHg/WG/Wu7YQwxJZnY3JDJ0tZkB1hLaRNl3JDHaI9xR/NV+tvs85Gmpb7k1t1vZqMZCKLh3uIfVpCQ+rlXtvp3XLyoVmyjMzmji4x9gdjYtcZtYt3W5QlSVVHykXqoa2VJKF4U27pMvuxJYYyqxOOieYPrOSXvFmm67US1ST+ohISL8NZLknSPqhY3CaXvElFDKIpprudPd3Dqkpt9IlL016aZmiUy4+TcjQk8gtYqaAP2qjjiSKa4kQ/TRma10a3ZnkKrV8VtZq6qojIiIR8qHIo+kag8V9mPKLssi66oBa02KW5IWchdreku2P4SrcH2FpM2rf3QkSIthERFSP8I7axWnnyJFjj4/3FisajEbXjOYIotX9oTumqOoko4bEmSIluEikP8Q1mfUDo7a1HygY4yu1rdJCOqKekTQh8xapSj/u62rE7O6taaxvRESItUi8w1k/UDrhY7lkimM2tJQm7MR0niJD+1KykUd0tMdu6MS3fVqxx7H7jFfcs3E5nLpXguaWPLLtdHt4uA2i2i7QfeJQRQItXdp6QlLaJSlL5a0Dpn7O+TdB8qHMMeeWlZQmirQhuBeJEUlRGRCQiO7by8peqrNjfSFhgtpu2YZBd3lnxd5F2+avkJJ6SRERJCgMRipqFtKXbt2jUPgvtSY84fLWtdC1jZyXFK3prLkyUZodqcoklER80S9XGszK8pHF9tbW/p0HLFJK1hWE9F7vYcoUzpvkqNpJVVVdJjZ2yaLROW0iGQ7fp3dsq3JFFC129N/kbrWUVH4Sam5RQvMXdUbkWbdPrk3ZmwauCTQXFXxSZKIJkQ8h1O71DulVgbsbc4Erv7uLxS6fwlFlSXUiQ+rj8sat4eRHKzLorf3CZVk05MN7Xa3Fyb+IbtVk0/6xwmSAl8u3+Gmd2tdtT01VXjNRw2IV0E277TU1e2MiH81TQt7o+xv3QweJ29NVAmyjpqReJTKMZCoRFu+YacYbg+OYvbU7bY7S3YtxGSmmlFRwXmVU5EXqIiKu+5Z2rGpOvYgcFyi5Ok7k6vOG3qxpmp8JN9oCSxdxDpKKDGrI1yRuS3xWCagjt01v8VKdCrcliNq1UWEeUeI/VQUbK6FTeTdvu7lRIvylWhGvr2FlF6kdE+kHUYnzxxaFLLcrggSDlZrtFYZCW4fNt5cq4pfewL1att+cL27KLDcLbEtCK6iHyyGNfRpawtSH47J46EuSjdWJD6h7azu4NX9rWWbpPXTVYVSiL5MVJDLaQkMeXKpHirbiE0zVOO+n/sS5kOQI2vqlfrajjOpqqNWLklHJDu2pjHbIu75q+gGM4fjOJ4/b8Xx5gmzY2pIUGiJdqQ/zVS7OtrOm7d1cU/FFEtRFCUol+WtCWWSJYdW7sW48okru/DXGx1QXuMPE3D1mRAHEuW7bVR6uZxdMD6f3zK2TNu6dWxtroJ9spCO4vqqzC+YEsm1avU1iVKI/FEpVC9UumNo6oYi4xd+6cM1IkTZ03LcirHuHiqPmEqDVeP2wlblyG9jvFt6jdP08+x4pW98gkuPmGXIS9Qlt+msT67ez+PWJ9a73jz1O13q3IeGduFpfESl8KXq5firRvZxwPKOh9nedKM8yXH7gzyFddza02a6pKNSj8USEkx+GW0vmKO6VSDjx7FF0/YNSdOnI29l4fViJLiuumRS+WMvlqnlTMke4Wo1W1Sm9B/Z/LozaX10cXda5PnKBSUESFFFDaRCmPLdpiReaI+Wo9G9ZLcrg+uzr/RtrBciTJEk/jFyEpDyGMd1dMWV0kKYsFxEm5JaZDVXtaeA23IHWKsrXb290QHXVJNBLXJIu6UZS5cq8b5XCn8xDWCWrGli5a4rclsUfF2JvltV6YrECYrrqcuXEfljQbtbWeTXRRKDdG3oCWu4cL6ael3dvGmvXjqNi/RlF5aWd0UumSXxPxLS3ppRJFDjqqKcRHaXLd5RKuPeoXtBZllFvLHAetWtvLaqixTjrekiKREP4RrxPjfpPzU+bXI4x27W/9DRm8jjUZl7fibdeOtnRTH8gTxe24UzvTFAi17k4FJTRKX7uSe4R+ka0pRa3ZVZ1LXpOmdhu7RW3k4ZoCgXhlUiTkmUfKXlrlPoT0Pa9WHRXbJsjRY21moKRW1muJP3H/wDIT9Rbi8vdXWTXIMSs+RfqbjPh/ceOWaLtFHVUWbuduklqERS+FIo8to7t1fZmw2xYo48XlXtY88syy6s03E576pezzmXRV5a8jx9vb8msu5tb3xCLZMSVFMYuSIooFFAREhKMpcSKNBu3W5DHbKPTzNcPuDi9JSJ61UQGOkqlLT5bhiXLuroa7e0VhuJ4ejbupOOOPD3MSQd29MkH6aaBSjq7okJCI93IvqrB8uR6BZVfLP8AqKwdN2Ij4u4KOhXTet22nEUkFHMvhjyjuEfNVNsCLMb7mnINsjaWzdSj5M+tHVjF29+s1+dN7taGmq5tqisReIJFu00+IlpFEeXH6qkMN6U4HdswK73dd9rPGyqDRw4QHTcNiTiJbhH4gx/LVo9nW6Y046iXbIctxnG7CzFN40Jq4U+IJSHxO5USlppSj5teUtu2J6iLZC4xFSyDnmQXy2pIKuWwulRFNFmrKS4xjKJCIxkXIttFDjyYS7dgIciPKW1TO+vns85D0zyh5fsZZLOMJeIIOU3SJawojH4qSncI6kuXmGsHTyTw96GKqibPV11CIdpV1NjfVSL6223Ic/Z2MfCCTYU2xJtnCCvwyEiIiHt/63Vn9yybHniayCGLt31nuD0lWLUkNNRQY7iT/qhkJR27tspRjVqOb8gvb3+Rm6lwF9j6bpW4in4YldNNP7zbKJfiKta6H5d0ezC1p2jq7ef1T8MgWo+TJdT3gQlu5EQoFHypbpVR1sLxJrgL7LSb3huTwYtlniAojLUjEdxavHltEREvlqst8dYZF0rWdNdPWbPpSHlEhGmSfEdiQtaT+lTqJx1G9ijEVBVsIZZlSiRbUW66ibYo7olqkO2Xp+msJvHUL3GssfT4EUbLc1V0IvFxUctUCISjLuIR2yHl3VT+h/Tf/KM7uGMr3y12O4JJB4FxdF1UElC1IxGIkO4fN6fNV4L2dVbfkDzCHDxNS8Ni0pOnIi2FWQjxHdukP4h20xWryKslpVqZ+pjJ5o6bqtXQoukopIIkMtQiU2j+YakHTHqdj9vFrblXjq1kIydMRKO7tIh3CXbujxrbsP6O49a0WroyfCokl4tcmJCOo2kIjHb827luHbt3Wi09EequWXBw/wANxIbXYVSImjq5OyJBRKXcRDIpEO3aMu3zUlsjR2/RSLFoi2Zjm0rfcsTTY3nI7JqLCJKJN1EC3FHbLzcqTdrOr70tL8Wr6L4ZOUybaBCXItPbGNdtZVgtuwnpunZshz9Nrlj5MlBax8Wu42xFNNAd0eXxNoyLyjWWsehuUXS2qPcrzkbOmKg6bdFAl1N3ElCIoiUo8ZD6qkarqtpOLHZsiulFOX24pDkSNjftVGqar7VIVBiSY+ovlroJbqsq1fW163k3ZoF4ZIUR3JiKYkIiMvKQ1hOYN786yprZrkkK1yQuSSEkdrlYZcuPHylU1kVwcPsgcGy1hZ+8NokqRRIuO4i8ox+mrjYdIWkKC+QVshcf8jqi/J4zlGKldLzY00XD5Uk1E1B1Bbkrycp7dpEQiXbuqawf/wB227jFL5j9teJ3BNBC3vHRCmTVdIYiRSHcJDy80ily24/cLpmV4Zp2613IWqYkOqSZEJEW3j2x3SqxMcof2kRsOZWt18JiqJOllS+Cl5i9O7ly4159pmi5Gt6bvEsTPpm8cPC/WGzExTtBLvidamgmnJQiKMdsd0vKIjWM5ZdrMNwdA1bpuERUVQEiiWtEvvSLzFWxZJlmX3Dp+3xq6XZR9j75JB2q4cCQudCIkSBKciTEiEt0i28o7axXqZgqtn1Lzj0VraIjqimrqaO2Uvl/hq5i5S9VFriqmtmKLkF+1vgJIIinxiI1E9KXWpnH6q+8St61wcpL294JR8O5H1fKX5RpKdtul+dI22wsHFyfOS00G7UdRRQvSI8qrryy36w3Iru4sjgSYqE2cioMVEVfl5SGtGSNpYhfFZKqdtWNwl1exu6Y/cv9H5laEPioltElR2iumPlLiQ9si7ayXG3xMxcIXluLd0zUJNeW2JDylWgY+3eZZieF9WsPPweYKiqJEXF05QLTXSXkX7yQ+mKlUn2hmtjyb3fm7BqVvK9JF4tru1BfJEIkgpuiMZFIv7sfNWRhTNE+2WJY7jdxeLS8vy10td0kTlARckiMRluTLd6ko/iKoO9WlAlhVbnJMh7uXGg9N7HcboJMLNbvGLJCSiqY7R0h/wDUNS1y95W1RRhdLaszeJCOoisnGO7y/KVbkbCa0JboeZWvPht23/S7FdoJeUo6g/mQEfqrduqzELphL5JI01JNlSSEf3hCQqD+ZMfxVguB47m96yJm/wAKxy5XZ9bHaTuLNMi+6LUjLzEI8e6t8uVvultFSyPGDpuskOmKbhMkyLt4lVebhJYYq2U5ft94SiKonJONWZnlyGD9I8qyXx6KmWZsuOLWhimqOui2KJLqkPKO4R+Yawd4tlGF3hS23RmszaiuQoPBEiRWHkO75Y1eOjthLrB1yx9JurG02NXXXUEdvwEyUkXzEP5qdPNSKxRjWznT1ltZYzZWLVuSYp2hkk0QLtJURFOX/m7q5na9dL9hr6+OMGMhePC8MVwUGXh0OKX/ABCFMfzVuXWjNmuD4K+uk9ySGg0lyUXISFL83xPpri/H70ycJt7QkRaxOfErqFtHiQj/ABFWR4yP9GlYvZcnxU2629ZOpymHjZn98eXpmgoLtVu8+IUhKW1Qtw934q2bpn1ssNysKZ3RL3haVx3Cp94j5hL5a5FseaKo3gmCQiTdUoylGPqqPuS10TUGw21+4FG73RVBdNNXaoJEmSX8RVpyQ25KVY8ii1Y6a6kY70vzRwn+qluFS2qiSgrDGShcpbeUfTWR4SzZ4Lmn6vuLsmoi8QJVoPqkO0vmGs/Y51keLktYcfukkyjtFPU0y9IkO0qGti+VZM4K/OFVFHi/x13DhyIlLzERUOPO0LWYXlY65EdVY6mUcIPE4Er8RLtEo1T3V8vlhviN+tYC3FAoyWL74e4Y+WqP0p6sPL0Q4bfl9R0H+rOCL7yPb838VXjIHSSyYirpip3LR3R8sq2ZtryUDJKvFjzUKyeNn49i4Y31Uul4uCNmteNXIiVlFwo57R3FKXaPmrTE7p1ITxtnlSuGktY1VfCKqOCkooqKqg7Yl5ky5DurOeg9wBa1qZR4P4zNdza0pDtWElU1CIfyj9JVtGadUMIwvp/ab9lbxuTpimquys4qlIlS1JbfUKpDu/rK+SP9GeKnzpFjSqqfQ4PN5SxrYzVbqg/yjxDdk3JNPxKugt5kCUkI/LGI1GxSRuSjVLyiv+Ll+YSo1ntKTdqiKQbVU0lZeYSESp4xx+7X7PLfa7Q1kLljFdT923FJUtxF/wAQfmrW8f42PE+zjqXpp7puSEp01t4XzPlrQTBR8PwhVTESKMbeO4o9oqRraLx0JxnwdwQG1k3tt3QIXzHVItMSHcScuJd3Iol5alMZx/FMHxO4X4AFFqgrpEsQ/EuTwpDLzFHb6RiIjRsNzx1dropbrjdLoKZJCo2JMhLULuGJemPbXoEiVFq3Yw5ZWl5fE5TsfSfrispcMcECUGxrpWtJ4SqaCjpLUIUiQJXcqJcpD2xpv1G9nt/acTF5+zrPBQ95NnTdQlxcCP3qUi5KD/h7SGu9HjO0KKRSBxIhGJKIJFuqt3TBWHu9S0MMcYqMyVJcmqMkxFUhiRCmReXy1Yk1eX9JGKUUUUP6xqciyNNn4rVUiu5FLcXb6vxDUemskjclhOIx0pfmroLOsFxzw6Kt5xlPHU2yQyFEkxId0RJQR5du7l6qxXLMNyDEXC13YKi6aq6UnjcpFHiO3klyLiVJXFZeSj4chbciB6oPBtvT++FdHXu0V2ySYqLJFIRJdMvux3bhEqo/sw4Wwya/LZu8EmOF40okvdrg8/125FItJogI/dCoScSjIoy3dtTGZWVxlltZ4oSDwiutyQQJNNAtctpDtEuRfE2+qtq/UO3YTjbHGUGo6LZUYsW5fDUX4iMu4Ux7vmLupORle3Wo7b9wxjrHCbRkFvUxy1gzTTVSL7xQUP8A6IIlUHZcJuOP3BNW+ZHjJNWa5JeFfXAlBIuMYpCRflqyPk3q1tF1ZlW7O4fFT002yW5KW4ZCPd9XlqnrOMvdY2s4a45otyXGLy3pCiREO3cIxkO7lH/DSfcKrF5oVrxNQv2UYfZcbYq37HrOotu1FrfjaAoPB4iKSjlMiEh83mobX2kM8tuG+4+mmP22zkkPgXK0kFBIS3RXFeUhLdy+EW4Y7azlvcL48sI2jI7Jab0MfhqSJNyiXm7d31CPmlUHacqxez3bwD1q+R5JEsIpS3eaW1UfTGiaZn6ldVoxaLteH+XPHGQGg+t75yJKvmLdoWmiv3EmJD/qxS2yISHiUtqpVtx1CeWFYmbxm1j3KEKpag/i2/ip06uVrHRbq2snDhJfXFRmoSenH0imIl9Uqs1rs9t6qM3GLq20XF03O7a6TEhLb962UXIv3m3SEh2qx81CsnIcy3ItPMLDlFtJqKRPCSSigmoSpaPdFMZFEZS28d1QuZZ9ZrlitrsjNqKbiyrkKqZLqRUltkKZSjxGRCX0jVZTxtva3SLpJ4QikrFdu4EU125eWJFuqwE3wu8OidXe0uHTh5HVFEhEUyH+9p0OQ6cSrJi3rYtFnzTOk7exSSyFS8JsxIWzF8qqSaYlyESItv4o7auVr6wX5Fwm3a4g8caS/hnaYvhUTHb/APMpCSUvSokQ1nf6nt29wFWzXIWttjFRMlRXUH6twkNOmosCTeWbILSVvWIdJK4MVyjHtkIlFUS+WVC33X3GGR2iXbU9l2RC4zJw/vNrb2VFyP8Ao9FNMSQTHjGQiO7zF/LGo3xzVNZZ0q41Ef3Wn3VIXJRrdm5WR/bllrhb0BJB8jcPhkPmKQkRS/q/h1SblZcmFumqCSaLMtuoJfllTtKyr+gtrKw1y7IjuTwkrXpixQ4iIx1C81RNpuDr31bzVVU0xXH5amCt7pqPh29yJNFfaQx21A+BesXyJapKaq4xRHtpll26i+TNZjRroskSYwIZDxKoG5OF3SgquFSWIBjItxRp08cRbyI/3pfTUW6cFHlWWppMN3BRl/DSUxLb215FTUITMKdJpms4EoxGisLHyMyjLup03cHrCE5dtMS27ArzNwCawkZd1KCLMzdG3WETOQ1vnRXq1kOHt/C21VPw5L65JkkJSL+L81c6tVhcLEG7bxq5W24JW1nuMdxSHbxqllY65C1YuY8zRNZQPtBJ9Qci6mZNnltBqm3uDnUFYV9ycREdokUh41V+kfSvqTnWWEyZX63s3nhlSErpchbC4/uhEuRF+HuKI7qlLpfHV+uzrw+QKMSGKpEiRSjHclGQyLaJD9VWboSTK4dWrekytpOkwUiq6cKyKIxIiLdH8I1pR60jVFKLbcsjWYtSfsF+0BdMdcZaKWNrKICShWNG6a1xjL0/AIu6Or+bbUH0r6iZr0pxO+Y1iSo2txfHaS6rxNkmu5T0hjpRVEtu7u4x2xlu+hjrNsNw/GXmW5ULdN0zaKxuSKEVBQ5ChqFuVH0l3F21811M2a3jLHF0atVk/HOVV00XUWxKCRakiLiMv+iosiOiAwIsjVZjUMN9rLNenJKWa5Xwsis64qku1W0mwkSspSkJSGRer6eNZbcnVrWtqeS2YLTi7Fy9IXazdDWFMeXwhVIUi7toxq2Xq19ObbaWN+yu1urlfnOk5Vi7imn6Yx+L8si+mqPfMNy3KnSz1qD5O2vnPjhTTQJRsoX9YKY7Utvb21hwM07fbVl/q/8Ags4/h4fEqzs1rfG3UfXAupOFum7d74G5M3LYlWz63qoCg+QLuEtpR9I/VVfvV0vN+Jva/wBobpiQkqThUi2jxSTIZS7u2njd9dMbs6mOXzxDy1oFJJMpNlG5S3aCkvhcvKXy0xa5BY07e6uLVuLx8kQi2t7yTlTS7iUUER2/KNbGGs1azdjs2sLNaPqSGXOmGCpvveLV4nerhpESbhTU0ZDuLaXIvKRVnvvJW5XBN14VwsKX3SxCQ/zRp94VVZRS6XSLoS3aYoCKY/SNT1ta3R4imJqrN0y+KOmJFpj8siKrkknxKMmtpLKRqixumol7tFQlSiJRjplTi5KPbe1bquAZuB2iWokXw/UP/NUbcLg9dXQv9KJtW7SQpkttFaXKUijUW+IU3SirJkssRFqCTESJMfw7aTUGxKJvnT5MvezhZO3sVYksimmJbvVplL8VN7S4VRdeMC8qOBEpJyLcMeMf/TWodIXjBSyvmfg0bkjd7eq2fM0UB3eWQ9pSqNU6XssfWa/rHl9ttdvuCsU0UxJy9j+GKUR5SIRpixs4NhwozVGxtX6t0avCVckI2107IlCiMtUR5DKXIe4dw8ahWOeXLFbo1v2NOHCNwYq6jYm6qokiXlISkPpj3DtKQlWpOr10TstpsthzLHiFq2bEg2vTdPUckRFtXXTSIUlxHbxIS291ZLliOPsb8szsl5Z3hOXw3zcSFN0lGUhEtwl5hIdtDNDXiwxZLclNktb66ZwxatRsizGw3p2kra1Nci90vBLiI/EKSZEWknISUGWlHahXQzjLuktnZWHIes2fp3DJLCggu0s9rsgkmxcpEJKjIkRV+KqnIky0+XpEq5FstwcJ2cbGq1UdeJS0yFES1BEoy9JD/hqj5ldM5Y29TGbc/b6a6kVZEIqEO3aShVnthRt8Sw2Q35H0z6d9dQyvCHXWhg3suJsXl5XbXJFw5IkVhQERFzKIkREmIiW2URHy1k3Wj2hukvUT7HFlVsOJ5MQIK+EdKCJJsRIeKajlFPkQy28fplXGeE3jqrj+NrWh+qmNtXVFdBTx2ommrH7wU0i0tTjuLy0S1vJOFm6tpTuzh4JDJb4kVS/ebi2l+WnY+DrFZgGlXirGxZB1msljx9jaG7C7WFQkFWzbTFso0TQLaQiSSm4vmiXzUrH+tmH2PG31mQ1nzxfSX/ahUUQWVSIfiKDKSCkduomXaMhKs/UWwa34uzNw1UK7OU1U3LhroRbqiXwpIR3S4kQkJenzbB0z6Z4Bi+O2/OepyttZsbhEtR4uKglIpCKAiMpbZS5DL5qKXWq8VOxrbsxNYz1ixzH1lsgxe6XbCbg8Sius3Enaa3cQxioJFLuJISqp3ro6r1KF46seUWV14nVck6Ik09ypagxiWkMiKMdu0ox27bpfMNw3qM6fP+k5+FtZDuG4Cqh8cS/7MoqPxflU3dso8ch6tdP+uFpTfZQwvmUCmqkLtcXCiYi8/rVW3hl1EiEeRDtIRlt2lHm5Mq1biSqty7FH6kezXmWBureF8tajdZ9qiPamtGJSFQtpbS7SKqmxsOb2Vq4tbdmsjaXm1dZq5FREhL+sjt/FUwPU695wizZZ/kd0vBNh0GxCvqae2IlpltJTjIi3F5qDb31+sZXSzXlq4t7yPhnbck9MuX7wdskyH8JD213cyFTl2EssbNxO4OiOGpKYCxumP2ZaKqQ67pESUJaI/eD3RHyxEh8o1B9bukt+yZNrk2Hs3DrQUIn1vbkRJpqq/erin2ipH4ojxLdxU22X2Znz0egGT9PLXci8cGu7sl0TLwXhV1U/hbh3JFq93EpFujyqDous1hbp37qG3uTpwu5coKM2+umVvFLk7UUbbSTKQlLd5u6saXKaL+40UiZ/7TH8ixXqg6Eri4xC9advT1F1IrqDpDykJFuHzD/DUKnbcUUeKXa3MLk3T3bUWzsUUx/4oxrszH1BRw1G7/rNfMkt8f2lqSZKFIuUVEh1y3cZfUJCVQqmMulMfHIWDUlkX0i2pFJvu+6X2jEh/DTcXyUlW3FFSJDK1VY5NTY2G/ZEiqFruydpFT9uFZyKeol5hj/D/DV0u2UZCzaos7Myttvt6qsULazJUVCS/vFxIS3f3e71Vfrt05vjom79n4j9mUk5ERkSg7uP+ERqLFTC7Cj4pAFHThUZRTSLUL5iLj8tasOV8ivtELack6mpsyatbiixRcjErPeJXRo4ItvcRPEtsu5QSl2jU0OK4fcGqiGS2TH2KgDqri3aDbBl/cCMVY+mVQN+u2YPEyK121xaW5bhdIiWp+Kh9PcPvd8uDhW5KrLLCX3yxEoRd0t1ImyI9RkcbfIkm+QZDjLVPHsSbqJ29AiEXBFIhkX1S+aVbphKN3yTF2N5uJiTxVOKpClpyISjKPy1m7jGW9lUFe6XIRR4kJf4a3jpmmwdY6JWi4sXjcSIiTaryJH0l3Vky/dL0etCg5BckrS4Jq4BQi47SH/FUe38Q6jC1vExLuUEf5SKtOyDF2DpwSqrduRF5iLcNR6zFJGIJJfTVeTHUsLIUVRuacp7RGm5CMtLjU5kSzK1kmC4rLLL7UGrdMlF1i8opjuKnamEX5K0W27XS1ixG5JaiCYr6xJ8ZJqbR01BLaQ7vmKq7YsiLYYs62qO7CxFrZRINokRURFu3IlFdokXIh2lUgKZN0RQIx2jTEUwRR2bSrJZeRaVjxN+xBxL0qf4hoOm4EvioF8w7hqPY3C5Cosuv8ZqRbYkMh/6+appqsLjcAEPpIY0uSOgVhjcmrUmvitoqDGJJlVB9qC5WtjZ+nsWThxdv2zUJRWJEgQp7pbvTt29taBlAn4NMQESIlI1gvtTW+5ZRnlnsLC5NyFimk2ZN3CBSUcrpJ/CEh7iiMdta3g7a5S1KfkK6Q2YqKmYJWkWr1heU2rwhIkJOdNQv5o0rE+r2Rs714e6XdbwKqknIxJymp6SUiO0vlKqLaeleauLx/p60e5UW2524dbkx/3f9aW3zVpCdhw9mnqsGAk4j/rBEOp/hr6jj/SvkPLrZlr/AHHz7M+tcHx0mza39onKLDjWSXRG42Ycg8KJa7tNMmyBNVeQimpIiL6khL5q0DDb83b3JGzYvjVwJ0ukJIKPLkqo7WISkSq5cY7hiO0dvGRVUcVuljx+9LP1bSKyjkYuRWXJRNYfq4lWwdJ3HTy5PnjpV+4b3xcSTS1ExTTboFHaO4vxUGR9MeS8Wu4yWX+kHH+rfGeSbbtVv6jUunrVks1FIFRWcCUl1BHbLyjWhPrHa7wz0nQR2x28qj7DibOyiJtXBEJDLU5anqlU14Fw4kYq6ceNeTllfVj1CaJqvroZG+xtvYXzjwQEsSSkkBU3CP0+Wrljt+eEoStydEiQpfATTlppl5o9tSVwx1qiSj1WRKF6qo7W5MrfcHDJUviCUpSqg2Q8Ui2Laxqy8TSBUF418e81C2/eKVn+TY69Ji6G3eFjuFMlFyH5eKZbf8NQKmXadwJVvd2qyOrEk4j2+rtL6qicq6pWaysdV5kNvapkUdRR2kIy/FXZ9fddVCh02uxR79geKW90obhJR1cEP3zgR0IkX4ZERd2701XXSzButAoxTHVjLdEe4fMPmjx2yjIZUfqF1gdJ5Mn7rujd1bxbFqs00xW8Uqr90qKg+XyyrM79kT11ZSePzW1C+4FFzpptyl3JiO4o+r+Kih8XI3Jg2zVXqbU8y7CHRNxuTi3vmeukq7tZOxR8QIkJaShdolGP1VkfV6w2jJOqF66saDxS25Hcl3LZNuSabYR/qCIZSUjy4+nzVF2vD3V2t5PUnrVZ0rHQbigJKKS8o7ZfTUeQusZvyKrizKFZ7imKfxkpIOCiOqJbY7S8vGNaWPH7X9tilNIuR2UkrwxsN8uze+P2umsk0QaaaJKCmokkMRlIpcREeXbWtdK+gbDqhgdwuzBVPHWdsejbWiiKaigkW1RUiFVQpDEvNy3dtZyj0fyrKFFrlgaQvGIiKnh3C4puUSL918WOr6S7vxVumI+9Lb7LuM4lZr23Z3bNr7cLNb05CJCuSq4/tJchKQpjH1D6qPKzpUVVhbkSPFg5WUzvql0XuXT3py4zfHr44vSLa5CK6bhAVP2YuPHjEuRR7h8u7D7w1dZU6TC2xb3rQ1EBGXxhjKJD2kPmroi5Yb1V6bt2uG5RlrOyvEl5MXSzkiTdErp6qiCBDKMoiJFxkQ7a3DC/ZBtFvUb5DmD1a4XQi1yTimmgJFEi+GlGXyyIafi52VEre45FebFheu2cN2Nq9xuwvnF2YNRuDkkibXB1FZRrHkSYq/vJd1SWedULjkGMo4eSSwo2/SXSJqSaeoqI7viEnqqkXmUJTjt219VP8leJXbFWdtdY+xcJsRk01myZeFVHuHbtrkPqN7J7O2qXy8tbIs8soycqIpq7mJekR3En3enyxqfxRna0guPx8ScVOJeplp67Yq8ZuMwtF2RboNhSZOEy1GybbkKCZDtERlxHiRVDsc+vjy3lbbk1UuTfVkKanEfm3Rrp7FbLkeB2t01QeKXrHXKpJvrO6GQtyISGQjuGUi5eYR4lGqXi/s55znF6U/VXAGd4YrqSVfLIaCaJRH4ahEQjKMeJFKXdWhH5CFlspXkw5OrGO4rmF5td8G12Rg6t/vIRTFO3kIqKEXEdo7i/67quCLHPHGUOLc4VUsrpDV8SV2cigIx5SEtxF6RkVX7LOg+X9B7hZc3/AFacM7tbFf8AV3zlJygoW6LlAkiGMdvwylHbV0xvrl05vmDtenOaYu8b21i2EUFFLkmguK5FJVyJaZFIlZdvdHjTlzL/ANov2tOXyKrkVr6h3LFbK9yHJWeRN7egKDZmxdrqE1ERiMmxCMVI7dsi27qy/IHN+92unmO2Zw+0hKSzdoSibfzKEXEY+qrVlmaWTCbwza9KsmuF6sqTYVS99ICmo3VItyA9qsdpSER5VasDwfIOpiP6w2bpeosxeOVdV8zimhIeQyIhHl28o8a18fyEix7KnmMz6ax8jN95J/umY4DjvuPIkcryXKCugsxF2Sb4STbJkO6LnV2kO0pDuEox3Vpjr2hOrGTZ1cLzgubpt2bNsk5ct2bvxLZ1EoycxHkUo8dsR8tZLlWPvcV6gXhgk6ap46+kugioWoRIEUtOO4tvH6aTb/1DUY3BJ/uEh01W6aXhOO0Yx5du4irzU2JrLPuSHqoNUjh2414m+M/aUv36/WvKBvltRulvkghcn1vbEPhldqqGolqKpDGUSl+8Lj3SWXZZeeozFNvkd5vFptLN2vcklPeyi6FycqyiumQlFJPcW0VS+Ya5n6N2PDRyQnWboJusftScnI/FHxBFLSGQxKXdt8ta51KWx6ypszx60tWNpkq2bW9u5VJNwMhLXUjLbFMtspFIfLS8vDatoeLDcd+W32HFyy7P+oXUKz4Ri79ZuncGJNmzx4RKC4LuKO6RKFHtIo+ndWX3DH0ny14s1+dPr1nBPkLXb/DuUlGye7cPmIu3yjEuUtuhdMbXlH65WPI8gS02LNUnyCZK7lhESFIRT5JJyiREXbGrxkXT8Msi1sOIW0rgqqqgmVvEWyhbSUIh49oly/mpks88Cr9u39RjTTY0Euyq8v8A2jW32+49I8Ls+KKg1ugiKrtyKiGogsuKshGJdolEfqEuVbdiahZgixy1qhb2KP7Skm1ajHREYikXyyJz/wDQqxHJHGZPmrNK/WYrPcLeJEo3cST8V2ykQjtKJfV3VZun/UYsZt6zW5Wu4KW9Jyl4ImqclB1RkXpjL1VnR4EWuVvZC8jXo8S1ibiapfMiznFU3yp25ncG6ol4FZuOn4Uu3U9I7f8AFXP98eH1Q6So4q1taKzpnnQqoKKSTUJJdiKerIe3VTIi3VqHUzqEreMbTseKA4WK6oETt0KRIEih/URLdIi/L81Q6LVVPCcfugtVE1CaNmy+0pJ7dMi9PGi2nXKab1ZlX8hsk+iQqnopfLC3ZN7Wo1bqiKbMUmiCYiIiKSQkMfyj+KofHentk6lXLJvfir5MWKjNon4UhH90Rdwl5qdYqxO1tXiRLipu1RESlEf+hpvjOUXHHX2UWFg98Csq5QuQuCSTIh1UE0x2kO7cmRfVWTi5GuV59pFW1VL0qaR+Nrao3/UHI7Hb1GWGmL60i7JQkVvjqEUoyFOMe3t3VXWrO0vGvvZe5NWbxmSBEz3EoskqQiJDHl5iHtHdurRsRZ5K3xd1j2OK+8HjNoqSCiioiWrHkREUR3eYqH0TJC9YqnZHVjF88YqK+LbukB2xLTj8XyiIjESr1jZjPkf0/iZiwx7P9RWUdW5WtRxaRJwKQ/FTJL4g+baW6qH1MZsLhpiDr9lYjryRIVBJcU1Phj+JOXllW6dWG7/H7Om4VauFpLyTUJSQoy8pDxj28axN9jOZOLs6a5o6Yk68F4YVGqqiihDEdxSLyl21QyJ122X5FrHhZ5Fr1Jb2eU3RdP7x4cuVwX/FFOvXIW5dQLswSKOk0ZpiUuRbpU4wtirg9rK12Z64TTVXJyShCmRSKPp9NVHrJfLtieK/rpbVSJZjcmyjsf8A5hAiiSRF2y27vVWXj8JC5Jj2KHbbgkz6wXy1urNb7g4F2quoLxtqSER2kKnIe3bKNa4Vyf3BiswdWFS4JqpluatvhkRf1g8Y1IY37kuhNcwsjBiTe9MUnKTzT/aVBLtIvSX5hqyEOt3FH5qvZWQ07L/SLxsXaVv6jM7p0vSyorerccabtfdQj4QW6ugKMVdT7oSjuLlISp5b8bzC23B0/dXbxjNdzJVqShKEKG6MRiO7jV+LViQpbS7aCiiXiCFVUfxUvekVas1hnt49Cg5F07SywWarp04RTbLivFP4ZKekqjX3RuzKM7g11XCjd4O1uRbUy8w/UNa0mzDkf5qnLXjdjdMfGXLJU2ZCppk3JJNMo+YSVUHb9NFjpJK1YySLGi2Y+eufvM0suZp48reXjG3nZkmbtFmqQprJcYl5hLTTKPpGrzfc2vOJfYla7GmDFowLwyIjt3d20RjIu4u6r37Q2E4ReModDbby1UJCUVm7lMlFB7ZDKPmrJLZbbvk61ux+6pF9j5F+2BNwoJRWQMoip9JEMvmr3vgJ4NI2jm7Hzf6qwslpo5I/2zR8b67ZRjOWM2SDpRwm8X01Uy4pjxkReaVXbLuqHVDPG92xf3XbbXaWOr4u8ElqJpthlJUtUvlIRFKRS5DWes+muW47lTrFFbMT65O9JdBw1DUlujpy7RLy12tjvRW3W8cbQftUfd+KiJO1CTERfPPhlItu6Koy8v07axvL5aLkMylnwizLirG3YznoT7MeANcHs7rLcccOHlzEbk+b3JUvvVxLQFRPiJaRCUe2W6tCddKcKb3BRK13IkSeW9e2pMyXJTTQVGSoplKQ7U/y+mtceXZk1JMnDjTTVIolKUhGMilULfL5jLhNE0rkz/1kVNQk5DEe3d3bq8tJlur2Xqej9qznEd+xO+YLdv1fvjVMVhHVaRXEtRCRRUiJcdpDujxqFtfgmd2at3TclBdKqoC1UGRLKqyHdLcXLdKVdKdfFsIyy4WGwq2a7E6ScigV2YsiEmKBeXaWqMu2MeW4SrJ2uAnjeRW1xYzUyZ4+UJs2TiKMu7VGRRHb3EX4a9Kvm1lxGjryMOH6em9+s/VVLA1sbOxqM7o4G1k8Q/a0FCaSWEhSFORCI+UYkXIvNKnHSPpPgdntNvsOQvXCNlFz45ys+S+G6FJQlxSIij8ORd3aMd0qVkWP5ajaXVyP3XbXysWwtUXLZ25WiW0RT1IkMuXdy2lUoWeOhxe22S6dJVnVwsrbQTTbvUGTlQleKQpjKQ/KI7R+mvOQeOkldWs1e3/ee5ly4tPiN80wfrh16yosFe9WLPb8RtiBOWzhnbV00RVEiFIV5Dq66mpIpFGJSGVZmXs19dunNyG2vHrG5IgQudRmuS4kMu0VRHVlHtrRHHVLrJcnDX9XOnLe1t0EJCzfMV3bZvt4qEgScRj3CkX01PWXqRlrhRP3v0396NRiXjrWgRC3X9IxFUeXIfNyq3Ni/ErLJ+JguRdGc1yj31nmOYDcrs695ftyKiopi3VLcQihIVSjIeMu7dtrUMf9n1W22lvkeb5bZbWzSV3DY8bJ6gIjy1HY66SESkMl0tsSlGh5t1sHo7bWt3x6yPnjPKHxEKLp2uKjdUR3FIi1VZS4kr+XbWkKdRLRZ8PT6g5zdkcLdPhFNAnzlMnrqIkQiRJCOqP92SSg/NV/Hw8atZOxTmyJlbiPsPfdNHX+hr2rh98taDYkrQ8uS9tIRciW5CSAkkJFKUYy2ltIaoeaY7gCOUOMDatRtroh8S0sbgkGiDzVVjrtij6SGJbtu1MUhGvZBkWV5ldFF8ce4DkTMWgrkztpJlcVh/v010ylGJEMRbeXUGq/b+sTrDU/FMLNabhaWJEuSayQtHLFcuQpkUkkpctNMly8wj3WJocZV26khkZmsrHUOBZS+wbDn6mIWFg4u32INmijUrkIoNSHj8aMf3nHb8tRGM5Zbbl1oTs15YC6uCAkTm5KLyi5JKQpJdysRluintrlPMupmOZxjby5YD1Nyy03YRGNrUXbCit8WUZJCO7d94orq9sSp5hOTME2eN3lK7XhTKLYrFeQrkg4c7hHULbLb2y3SqlBFi48OzCocm5LJuMdme0RkTVnheq8ak+ariqyctU0tTUSVGJDEeVcnvOtma4nhdpwPox07UcWcmy5C6WHX8P8ctVBTV2jEpDEt0Yxp51Uz7L2eLkyyG+OHF6uokRDIRTZoF2imO2UdsuVZzg9w63MUWtmsy7hOxkOokmmmJKIj5i2yES+aXlGrH8Ravt4+JnJ46kjTdrDxHC0ra6st3dNVnT58Ouv8ckRIi7pDIto0HOsgYW3TBK0oqC+SLTRUEdw+Yt0oyrYE7DcrfibO6Zql7vK0WtcXKiyokQyl8XaI9o+WsHxW29RuvWVPHmAYq3dCKhICo6cxbNWyXEiIiHbu7d3Kr83kMuJFq1m+JSXxuKzNZeJRbs+f2EfejUEyFz9+mpIU5eYe4dtUG7M3uSCQGBEmluVWULan9Vbt1Q6M5VYcytuEPcjseRXBdDxJI2cYoNdxCQqS3dst3bWV9QLhZsPyAsf8eN2WtkRcimI6JKy3CMu0R2ypUaSLHfI7MW6rpxhMzTb36y3BFvbVSJ0uQikmjFTW+nurYrLg78bSo/6g35NqpEiQs9t8N49Yv70vumw8Zam70lWZlkCVyyp1kwIC3JdclUkRKWj6avGN+/MiW0mWmKaQ6q6ynFEfNVN8poupoRwq3ZTZOifRnon1yYp4ywvw4XmDYS17S4bLruXApcl01yc6Su3dtSGPljuqzZN7Bub2G4JvcczzHXzFJVKKlwQctil5SEU1Bjx3SrnXE82veI50xy2zXxq3eWN34toRd0eQl6SGQl6SKvqhgefYr1WwtnmGPKovLbc0iTXbqCJaJfvUFB81aWDIs6/1FXK0o39Jmtpa5/g6L55bcDTUYqtC8SzTuCS7J4QpxFQU9QiS27S2lIR9I1818kuCV6dXJ14JFrJVX9nRL4aO6UR9I9tfZDRappikg3TRTEdopjGP4a499tD2ebSna1Or+DWZFqogX/vE3bjtUEuLuPEY/vfml5iqxnQ7sXEq49UY4FZ7nDVIDkWuP8AFWrdI+pGP9M75cksjauHVruBLoOU0RlIZF2+Xl+KofGemZvmKeQKpLEp4mSCKZCIiIlyIi+XiNV+0s2t8fLM3qot0yfOfjRlHuGvNyQ8eRsRyfiNcib2gr04b2Fwo8ZiuQtiISESS7dpbu6te6X9Actv2M+/LlqNbWqWqnpqCJR4y3dv+KpjA8d6fYqi3yq96b50SWl4dP7vVHaRfF820q0ay59l+bXxji9mSt9ltbz4EVkBWkUSIRiQxIdvlqxix9eRVmjvxZSLsuD9G8ddKFkF5xlmoIx0ble5OSL1JiW36qTkXVDoTj6Pg7MkjcHREQqp29sJJoj8xbfqGVSF+6Cq5Atdg9/YiKdlt+q5WHH0EylHaKmkQxl2lGUe2jYb7M97seM/rXmmNWGxukhk0IWybtchLioSarsUPxDV9oMhmqqnI9IIuUZcsb6uP8H6f291kODZQnZXKYk0uiemIooK/dCqoKhaXply201a9XrXlWSD4MXQtfA6aArCRE43CRR49vm8taRmnVB/i+Jukj8Oon7vLQfJyKIltEnLYtyX/wBES9XbXC/UK/PSdatmcKJkKopCTfkX0jtrL8j43VGVfyLMMvZm0OosfvHUHKMofY90+x5HIGtv3KKN0hFNmPKKjklhQEuUd27y1s2RdMb4xw1q6dXa1jdCSHxfiHJINBIv6tdJMi2/Lu9Ne6Qtby16M4XZnDVPH2rayNtdEkNMiX0/ikSf9YRbil3FV6RyRC0s29rNqT5uMtzghkP0xj9Na6+NaKNVZrGe2RZuJjKfQGzZtbWLXNxeX5uzIi+GOmhLuiuqJKkPqGJVpWI4DivTVmmlj2P2XHWpfDTWTJIV1vSS5Fqq/UXbTh9kV2fFBBwm1T8yYyU/Nt/LTPH2r1S+Ck3fulnS8fjLKkoSgy3DuLb9NOTxydtVqC2U5cL9dhxXE7tlqqXjEbU0VdkmirIlojKMq909z7HOo2N+/sVdJrFEhUbqKRJFUdsS2/y0x6xKXu39PbhY8SxR1fH13T91potyERR1dpLqF5R3FXPPRG8XTpPmRM7pbVk7XekFfeHh011hYriXwl1JDLcUhLbyj5ayczJbFZdNOoyNN2Ox1I6UdMUW4KtWqYkPxNOSgiX+8KP8NDJqq4RmkQtx5CoKGnH1bi/log3Bq6tZXl0us3t4pkuSiyZJlpeaJDKsLu3XbFblertawultUUSbJL2+3vHKqJDIS2/FKJKbdwxkNOXOWCNbLyFrHZjYnmSYqx3ury3fLDy01fEl+FKVSSKy7wU3QeKTGMtFSO2qzjKzVbG7fd2DVQiuCQqaZKiSkvLLj+Gh5JlyVlTUbmu4b6o/u9qg+aNOx5d9bMoM1U6kxfn1tuFvdWE34ovl05ICSmnrR7Zcd3HdVfxfo/jjG4J5Ld7M38cMVRRLcKZdpF5i21UbpkTW6Ok3GQv9FizIV1xTkSywiUhlEfNW2E4ScNRepFJEktQSHuGs7KTSSTcIkvGpyv7ag3L/ACQpvRujjwqV28S5Rl98JSiP0yEvprnf2XVrTdLk6teb2m5XbH2xJO2gkLldNFXV+KIppSlISkQiPbIuNdjdXsXya9Y2swYYyjelHKUUGLwfgCqXcpL4UR5bvLxIiGuO846F9ccZJ1mmb+631ltSWkuom+SJNuhIRi2Q2xHjtGmvjqtZqjI5mVaqd3Y/iPTn4OS4GlZ26L5DS8VZWyAi4ES9JClIfxfw1C3TG7aii4QzLKMiu3idxNU00GTbb8oyj5hJVSXlrjX2YeuF5wXrZcMavLhRPHcxfE2bKLJ6bYXIx+LHzcRly3DW8Prt1ayzPHmEZa6LG7S2uiopjbZePdMdugvrkRJbu4hEdwlWgqxstlFqzWqxqHSe/P8AMn1yNhjzOw4zalfAtmaKQiTpcREiKIiIiI/mLtGtEuTxu1brBxGMSULiNReN2OzYDaxs1jScE3CRFrLkoShFyUIi3ERd1R96dXm8PkUmDK1rM0yiuo4uCokmXpQFAtXbHkqPKou2vFQWJgVNZumqEtMuPlozVFKW8Rj+ao9MlW6giZCUYjKPKg3B8aJT1RGdWlOEw4YshKROC9QlFQSqBvmL2G9aJtbysxcJCQinybKfMJcfpIflKmJXhwopDV/LQSeaiighISIdLUTL7v1R40XQ5axUW9lyO15oTBJwxbuEiSiLglIuEldskyEfMMeQxKtQbpvdZZlcWaJNSGQyV1Cl8sao+Eurk4yJNvcVSJ4g5VQXEvTuEh9JDEh+atSUEJcKGSovqRrFO3WmRsLQn4hXuEREab5NlzrE8ZuWUXZqn4W2NlXJJtxkspEZRHdGVGvzhW32tZ6h94kQkIxlLdxqm3rJP1syZrgqqGmxfW9yo7JblGOnER+qqOQzRLxLEPJuRzP0L6jZL1I6zZNkdyfoovrivb1UkyIVNNsLn7hMS7RHbLzFKu2rbqrMXTV+qosQrqkkShEWmQqFXOfs6+zyl0zZt8vyNqSl+XdlqkW3RbDIUhH5oiVdKJiqSKjpBAox1YlWdDHJkRskhcmZbfbKD1GyLqXZU27XBsILIHTki0oqCKCIj3KKkQiP8VZP0dY5X1YzLIMryq8+67xbE2yBW8UBJMkil3S+72lGMt0qnvaW67Zv0jtuP37F1WZW+566TnxDTUJMhESSiXmiRebjXH9p9qjK7Ln1v6iWR0sV011RuzVYU02jxsRCWlFIRHduKQjIS3bqzsXDXCnrJyOtZ4+J0l7e2Num+C4XlBKok8ZuVbM7cDtJRJUdQdvcIkmX4q4jF0qzGCTgSItpFHcVfRi7dZui3WzozesyVtFvvg41bV7kvY7kIk5ZuRTKO0e3t1B81fNV0oahErxluiPbWwrcmjUVD1LVid+QZ5NaWbxr4prKJJlLTLcJDqCPIRIeNbRnF+Su2L5A3yHI0U1BVHQtbUiTFvxKOkRF+audbO8Bnere9dS0RIpRLdWkFlGNMXTxh4InDV8MtTQFSXqIlSlWhjzKsbKwmRW3OI8w3pXa80stw9w5C4UcJJy8DoE71I7h1CSjoD6iEhr3uN5jfh2t8uwpvG0it6zN6goQlGUeUokO0pD6Sqht82LG3Aiha2+oxX1EFBIfhl5twyL8VSnTm7Wsc0HJr4kmo1Ei0GropJ7vm5fVSVVWay9gpFuu2xOJuHGQXSz2nFwRRuQkS77UVIUykgmmqnKJbVIy28av2E5ReWaaiV7aqPlELguQjpCouizQKJEmP70RlIolKPESrL+oDe44ffEcmw1//ot9taLdzFX+ql9W0vL6qo9y6iZk8TtLpIlrW4tCirlB0jKSmqIp/wAv5iq6s8C23jIbAyfVVhbqa91m6a2nIsbtOW4kbUlGbb4iKJESDoS1FCiMdpfDLbtH5ah8PWtz7MLOqyYayLG2oFclCKKbcm2oJKy7R+7U7eNQ/T/qRmGPrFZLk6a5Bj7lUkrg10NwpKlIiEvm3ekt1OnBMrC+uFrdAmxTXbKrtFCVIdYS27pd27jx7h21hTSKrfb6npsOFpF+5xYkMqbqsyLGcwYIvE7euTZooiRComQxH1DuGNY6zw+6XzKnVox50TFHULX0yIUx+Ua1bqhb8ovWaKP2puLLayJJyhdrk2XTTItIS8siKW3aJcasHTm14fieOlfL3exJ4quIqpoiOooRDtIRLdH1Rqz4+NXasorzORIkdsdeRBt/Z1FuzbgwyZYllSEnaKiciT+WW2XzVnbN11Gt+XJ2QLSSN6QVElFlBIVFEh9RdsY8a7AxN9YcmTU9zPRWJAR1ZJEmQ/NVb62ZBimJ46zFXwqmQXBXQteoWmSIyiquRdqY/mL6q28jBheOyseLwvO5PuvbyKN7LmVryTH2d0uLBxZ9VVsne3w7nKhJRHSQjxjpyIu7y7irXsFsrK+I2+6WZxeHmP2xBVRo4eCoKKKWqUlUxVKXaQ8R/LXL+Lur3erexsbW7KJ2lUlVYjxL+89REXmL6a6aTyJV1g5WbHLyQ2nQFig3EiHT/upRlxl+Iqsw4cWNGu32YqZmdk5MzbjcVKfm2JvByr/KIw0UffyAkooSctMkh0/MO2IiPzDSS6W++M8Z45lebunlnuDJB220UNNPdLaQ6heX94RVdH2YW24W+y2a5WNPw5IK6pDEZCREQiXpGX5qq7jLr41eKeAAWqJEKSSentTS9P4qzM6NYprKp6DxFsrFWxYrh0D6RJulLtdLaV0uhjtWJdUSLtH7oh/LurG+unT/AA3CbLb7tjjW220Uneqo1UFXXWIRHSESVIpR1JR7Y93b11jrhK5Y6zft26LclRHUFEeSse7u5Srhv23r4qplVrt3iFNG1W0SFEv/AJlcikRdv3Qpl9VctI0VmYswLGsnFeRWcd6hOPAqN0mRIrJOVVJJ7i0o7RH1f4RqJW6+WTIrPithuKr5q3Ypxu7hRKSahJKESRCIkUtopy/6Kg4nZ27huzfsFRRFURFUi+J2yHj3bSGs9yCytcbuzpmqltQeriIltklLbWMsMc0hrMzIp0lifVDplerKnYf1hbk3SKSiawlGJEW0eP8ADUaxzJrZX1rs2q4u3jE0tyJCSBF3EkUtxRLjxLd3VjpYm3bum7/HDFYXjYV0Nv3gl2/NtIfmEhqWteOh1ITtuKYkIjfnz5JJBFRfTT1ylIhItoiW3aVMjwViYXJkMymtKM2HT3LrHnOOM7f7pJTSfaIxJuK/wyUl2jEi+WMag+rHUDpplGN20m6DosiK2+JVeW9TUT19QvhL6sS3eXdpjEd1VnB8kPGWtwwrIVSarNlyQcs3BDJFXiRJCXIS3ST/AOinumfRVXMuog2O13wW7F4xc+OWRbSFNAh+qMqfrJJD2Y5DV2sq8iyeyTnGQFY71jNruTdNNncvG6KyAkKguUtNXkP/ANbIfiq1e1Fj6SbG35G1XRFF9ctW4NxSIRavCQKUSjuFTTIvmTKovCenv+TPrRa8AtqQkncGL5suKiRJisqIipEi7vu5D8w1p3tDYuyHoTfH+kSdytSTa5C3JfWTkkoIkXHbIV1JDLurG3F9wsi/Iutx7FR9nXC3Vnt/6w3l/wCFRv2kKTdQop6XLXU822RCPll5q1r2gOk+OZFitrumA5uzuzxJ2kmgnJBQXArkKe5QS2xHdH5qw3FbplF8ttpv2OWsSakgkSYkqKYoiIxJLcXbuGrthrxvcM692g6ak+93vFW2moJES4p+b5ZF9Nb0MfyM/IyGVlVToLpLjbDGbfbbNZjTJO1NItHCg/dqlIicl2yIpEqXIRUj21muK9P8qyDB7flGZZNer5k2WRcpNydqE0t6S6ZKRTQKQ65RHtHcQjt3FUPnGYNWNpt9tFk6fI3d3b2nh24kUWKS6C7ldSPEdL4BebULylU91G6zWjoq3t5xbuHVwSG5MXRL/DYs1UyElR/vIlERj5pRHl5vzvvsjJhx8Vqr2Zv6dP8AAsYbR6qz/Iy/qV7NeZXzpmniopW0X1oJe7k4F3FBwSolqpCUdxRFCJf3AkURKqrh/TfFfZZb3J0rnTW9ZFfmQpiimOmo1QV01BJRPdpFyHcXdxprfvaM6k5VhqbXGraztbFciFN8jri5cD6SIi27RElIjLtjWMqY3mr64Fdn7oXCZK664iRSULzERbirXlylli2wY8Zo2sMfaGypW+Xi22FV0sTdVsq5Q1iKI/FiJCP/AAy/FWKpzbuiHaQl3Vs3UizsrhkVyeKpIuhYoDb0JEW0UEhT1Bj5iEi+qsdIUlHAtz1hLjEk403FVUjVVFzdgknAqQZqyJXbEeVX7LMaDF7RZ7sHiG5GHi22oRSUHcJK/LJLb8sqrNrw/Jrsoo1xy2qLEkOquoPaPqLiNWbq51AuWaOLawujNmzK0WtC2iLUdqhDyVIu4t0fL5asbn+BVaNmKHieWHjt+b3tVr4wRX1HKJKEnrD3DKr4nnj/ACKy3IlbazZ6rmKCbdOMZdvmLtql2/CXVyZqOgJMRFWIy7o7iqeImWmzStbVRu1SiKokrJQijuLj5qTJ/UWIVt1K/abbcmN4buGEvEIKCukQ9pCVdGWu1v8APlmrVkgSKi6Q+L/ufN/LH5qq/TexpOlljamisWqSZekYlHb8w1eOkt8C09RMiJVURReNlUGiigkXxUPhiW30koXHto8TKZNGsLycVZdV1+RpltRa2fBf1IScJot/DE2kmO6RbSVGO6XKoF5a7NbWbh01tIuFNAvjPviKFtLb3bfqo1jdEtfLgCpIqIpNh0FEVxUEiluiQ/T6h9NJvl4taKajJw/bo6okJKKSiO308vprFijaJ2Zvka0NdvkTGK3BK4Y/ZX7hw1b+MaNh1CLTRGIin9IjGugMRxux+DRZWS+M3CK5CTl03XEiW9XL8I9svNIq5rF9jlpwu24vaGrdZ02QQSUcOFRHw7YhKQpyKKpeqMhl27a2DF8uxex4uoGNY/j6i3wkBZpyTJSRR+IuQ/4qs48qxSMwUlpY6l4zq+Wl9kDeyIP2vu2xoCg2TFUY6/70vm7f/VVdujF6IjcWAJkSRCqnLbGPlL/rlUHnmO2HFW62V2F14cUnIuUGurEU1x3RTKP3ZeUqiS6lWRaxuGGZN9EXjTUaaiHESGRCmSu4oyjEavNArMrq3b/hK8rRwQ7i8jaMd6iXlwoLA7TfHhCO1ZRAtCPaMpbqfLZUOL21rdr26RFF4qqKCkSQ0yHkJJkUpD5o1y7ifWpC1knY0ntwUTSVIU01iknpeZMSjHlx3DRM+6jDmHSt5gbVgWWXZjdhuDS6NyIlra2IpKjpiPlEhLcQ90RjTJoY9lnjbkY8ebke6WGSPixZPaE6gXK+OLW86fG8uhCOm5TFAlhIRKQkQ8fiSIflH1VlKPVC/WG6JtRtbi0sXP39tuySnhkZFu09pbfTtHdUx0zxO25UzWvOQ9S7DjNvQIWyAqIEo5JfykggSa4p/wB4RR8sqlHWC9X2t4t+PJK4++tdwUVJo+Yri5aEkJR1SJWRebaW7tpOn1DHg46+7h+2vyCyvDNLI00UtWA9N8qs1nyR5fnFkYpiggQsiL4aLWUi+GqREQjtEZdo8a6CxPpnml8a2/Lcm8GzUuoi5aNdRTUboS2iRCnEVO7l/DVVHAWCIiw97M2opfCSWFogKgkPcPEuW6spzbPs8xPLisaV+ef6KLUbE4ckom8SKJakZR7e2PzVgt9T+I89N/osTKyjvEYWZioy5E1v+4yG39VGby4LMH7JG4IqrkXiCJQXMvNqDul+X01dGrprfPhY46WJYR+I3cEPxvTIeRfSNZXcsFtbdqorZsrErg2GSaY8i9PLl+Wqr4jKvhqt3pJqIFqCSYxKQ+qrTVbipvLaJuRomSW/F3gk6eMnTN01IhXIXIx+oSKQ/holhY4ksmoyvbJZ9bVWxCn4VyQrNVx4luH6e7lSnBN+qFpRuLBXweSW9L/SjVPi+SH9+I+bzCNQrdEWqKjpBdZFE9qikhIRj6eQ1FYleQ41rjjfxUrC3dEUSEfEq7h9Q7ZfSVNbaN0RvBXm1slre8X+6RWXKIiW0hEiUlGO2JS208uyLhRm3VSdNX2lFVJRN2kRfUIyIfqGrJ+tTO9M0xXasZaYpKCQkX8RUPIJeDBmeWOHT58/zeyWu6KXBPSdjpE2Ul/WyjpCp6o7vm3VUSxtVwoouku8TbyIkC1RLb8vGX1VZrfeLi1Em7BcUUZF8NMREfw173kwuVycMLGSaaiAiS7cR2kXmEeP4fw1LN8iM1iFWuzpimIW1fUJAfj7eP0lTFO5Xe7EKty9wuGf/wAuRbvmIeVT2iwUWUYOm7hi4X5EUYkNV19b7S1UcN7bkLHxhx2rFoa3yy4l8xU6NhLKJuVrXUUJ1Y3jVm40IkmMk5fLuIf4a0jCcuu98xv3DnltWaqJDoJOtumsI8SIe0vylWY+BBR0LUyWTdJDIm7hKJFHlHzVYGpabhNdgqKcOUeJfN21dgt8SrNWxMMbWlacqRQdOmrpNUiiiXb5YjuGNWZ9aXrpTx/g9YeMiEdo9u4qz+7E9dXAUvFKCRxFBEkh05eouUf+pVNWe035i6G4/rMtpiJD4cVyURL5dxDVyJlrWoh/ysU18iJC6bwkSSu3d6qi1m8Y1YnggVweGG6REVRLpPd5RrAfixroR/hwjOnTfaJcY0GJx8w0RFOSKh+mgOhtqhQAhpIiPM5UFumru2bSp1LTIfV+GoASFpTJMpntGlXy4G3b7TId3moKbjRTmRiPppumowcLPG92arKNyQimsiJETdXkKse4ZbSHykUdwjS/kF3XiQtjzRnacsTVuzVu8apEkporDEVB8sv8Vbd0NvWFs+oS2Qe9EW6JIES6yyhJqJpcvuhGKvl5FWS2fpW/v1rWvg2tu6ElIip4sdMRH5S5UnH8PZ2d06M37cXyok2SbluFP1cfwxq3uK3UpNAySKzHWXWj21MGyLpjkHT7HsSdPE7hJj4xwuKYp/34iI/lqj4G6vLXF01Xr1n+zJlF0xHTih2jqbSIaoLjDcLt9vY23LVSavEPvCbl98JFy04kWp28d301ZmNhNxaXVuxzKCY2l4QqCi8EVFI+kRj5eMarzZO/WMuw40kCtMw1uFyx64PifrgL5QoxIkyUH8Sv8tByLqJ7pZiPiCiQxiKSXH8PGoPNsde4Pj6mQurs8eKCWk2WFBMU9Xy8SL+GqbY7LkOWRuj1q3TYjyJMiUXW9I9o/hp8EGvwK8s9e4q4Xq5ZYzJUEvA2tIvirKRES9Ij5vloiNpaot0/Cv8ATbkMpONpCVPibqqXhNu/teoo2H/VUxloiPbEiGP5q1Kx4D1sGzjeccwVqSbxJJQk3FobLqKD2kOuJSGPlrs8i4/KVqiUlV+OhQ7bb27hu3ar3544UVEiEvDComJdu4SlGnzN8Dh4nitrQWK8PFfDKrD92RF2/L6vy1brfZ83w1175ytheMPdLir4a5fq+o2TFXy8RjLdxGq3abT0vUfOnWeXm+W91qD4RG32/UTJLzEoI7il+GgikSX9trFktl46UsrPi6iqDxElBSk5WKQ6ZeYdw7fTXP8AcEycXL4re1uiTIv2jxKiiaw/iKtUyzIn7qy3SyMrvcrtZ0iEWIvCFN6sl6ijKMvN/wAtGHAel96xG1+PdXjCb8SAj8Riu9TdKjtKQiO3dEpCRcoxqwvYVItxqjk15xGysUgxm12drdUB0CZoai7ge4tQlNu76qh8ku18fXJYl3CijhqQk0U7vm81TSLxhjLhnac3z9nerbbyEWyLFtqKaER3CK4pkJfN3D9VdrdMfZt6H55g9tuNoatbsK4+8E3zgVU11BL/AHRJkI9sSHbR7jdRNVi7HJdj9lvqX1Ato5XkeQ2ezs3n7WkjuWXKXdEdsvqq0ZF7LeYWfHRdYldEciK2SVFiTLwyyn+6+IpIvTtrsT/JrfsJak3s2LjeGbVKLZqi+EiER7RJWJVh/U72jlcFU/VwMKdWW9LyHw7wdNRH1bh40KyNa0gxlV1qpyHfGOVKMRaXZW8IrCvIW7hMhQTVHt0yj6vVUO8FJZEnjV6S2kMiEkxRiXlHdLbW+OG+Qe0JcrCzu3U5xZWrx8q0Q1hIkxcjxEYlGW6IiRdw1vHULBcQ6I4rclcfxlNZv7vlqKCOtriW4pEPxdTiQlxlWpmZOPPGu2tWMnDxMjGnbcay/E4fx3D1btbXFyb3lG0iz3KLPlBEY+URESlVi/Vl6xG3hkN+RG2qkIyZlqEKXmEZD/FTPJs6VzB9qurX7rZsyIm1vYoCmiMu4hGO76atlh6X5llGFprs1RYtXKRLpE6V+8GXEUx4yj3UnExvcKzWrUsZmX7dlWrNYJmmL2O12NHJcZvPvJqQ/AWdNBHWL0xlL5aa5pmWL3y1295cfenimbQUmzFEST0f7oS2jGVaYnaWdy6ct7Grh5NXDFDwTF4Xw9FchL4pJxLuH1cu2shyzH0rK+Jk8tLO5FHa4TJVGRCO4Y8hLtjLdVVdOX6rUfu2WqtYsnTvC80dOG6qV0HGVJfF8QqqTlxHjJOUa646L421RZp27LXRZB8RUmlwWaCi5t6pDEiTUlKuF8X65ZrYRUa2RJw8FIv9RuQksPyjItUS+r6a0xb2vOpFjxdS0XvD2Ld0SiQ/EYqoLpoF2khuEtshlViTCjzPti48uSD9amc+0f0bcdNcicW51cbXcnApJOxuFtL4LxAiIRLjtUkmpIfTUHaRZ9QLS1QKTNRmmKCqyhEsIlxKQ8hHby3R+mpjKr43zZ5clbaq48C8GLFi6TJP3fuItBPaIxEiKMdpS4yqBLpDnlnsrPNVcedN7PcJEm8RiomUZS2ju7S9VVfb1+2zclLO5f7ilqsNr6r9J01LzaWd0u1rjp/BFdRBOXamuO2Jfmrqzo3nWJdbumYmk3WtdysLQkLgi3XJg7UIRH7hfirIZDFSQkW0h3SrAW+O9Q+ltrtbC6X5YbexXVulrdWtyrEUlRT1dpDISHaUS8xUrFUX+Q3Z9kDe7XBG2vrz/pBR4KCxEuqX3+oJJy5enu5Vm5eHG62Y0IJm9KqdOdWPZ5vNvwljkHSXPL1dLev8R8io0bOXqiBbhJDSTTkQ9yfIhlHdtLGcNuC/6zJ2ax5q8Z3AhFNJ81VJMuPFQdpR7Y8h41LLYiz6b5Ezv3Tz2mUcVUcqiK9vUYqeCJzx3JioSRCXdIdsqoedYP1NzDqgtmGR5HY7XcLq5121wRugkydCMRigpLV27dpDIZbhGs9Y1TsMjWvU6XseU2e5MSwjObJ4y4MUJSt5Ci9dbvv0C2pL/KoMvqrOurXS2w9PVLXlmHZb7wxu7qF/rn+sMVRGRCuUYjt80Sltqq2np7Yfca3639ZPB5lY7hFoVnXJfxTaI/firH4g7t3l81OsqzDL7DbWOQssjtuZYqrJteXSLaLlugRCMlxFQtUR7VJFGRCQxKNSvJasGsduRbGazNnZUbj49rcE1yESJMRJEhL1SrQMPdWbwfjR03AkQpoCmRRUL0xHdWI3TNMGcXxaw2GyW0mqsYok+IRWLlqiUeXHbV2xW5GSfvFvhd+tLdsSXhlGpEKZEqURJOURLdt27qsR46rIKkbiWZ1aVXjdxa3T+Ldd3qkxIREUyHtIiHVkP01eMZx+0Yex9/Y4rG8IDJJRFAS1B7k+O4q8OC3m5Cm8vN0FEjHk6KS5emI1XWOYW2y3JTH0rpb3Cki127VcVFESGI7o7h+VSJbfqq42G3bRSv7pW4j69ZJeSai4ZXmKa6/idFw08Snu5fDkMfpIaIzdGTNN49uTEkVV9AnAloJokXGUpbqh8qxFXKGvvfDb4nrDybivEfp8pekhqt9NXyFjvDyw3TNUSu2kSqtjJ2koWgPIlB8vp+qq8ePJuclLTSR7fE1C4XLF7fbRcYpcmqN6eK6Dl4RSJNCO4pF+UR21ZL1eLQj050ma7V4VvVQXQJRfap8UU15EPdEiKsD6kZ9gFhs6N+JJm6WXck0bFZ3o6gqjyFRIiIfyp0x/WiyZB07FhZMoRTReL7lolrt1ZSJBdMfl2l3eqrMis1o2Uqrx5Gif5RLCs4Uav0FmbhL93GQl8pDTxq8sN6GTC6JqbdsVRIfy1zm8Z5VZbgSq95s5NYxQdOHIpk48vEqdY7llxdJqOseyG3tXjaROW6OmoomXmkKfxaofwu/ZS17r8WOhrbjbK7KeFYP0U1kCkqioUSRLluHtH1cSp4LE2+oBuG5aEpEmqJD+Idtcgktn98vEydXq6XRdIh0xTJfUS/qyEZRH5qsmO9F8tyK2k/vfVN1jYsyVdtraigTl23LulIkxS48ZFU/5tRz/AJC28s0TG6OMuwNxlVvsL/KItVRSUF01QJZMlS/dekqwn2hunavULPnV7sOf2m1p29KQqXgV2g6olt+IOoI9sVCj27hqLeW283a5LJK+BH3cgkkoimMU4/h7vTT6xiwZxSVblaXglEpEQ/hUHaXyjTI/H/wrlGvIKSb3vFup7/JT1TU6Aus3vlrWvV6sr39pJiv4lS7MVYkk7TcoEQuYkRCXIhEZFWJ6nWRQi0sUyBij5fdKqhF9RJ11EjfMlat9JBVHbtkQjL8VQo3rJnjwheOlBGXJNQq9ND9WZsMaxs553/ml47WRpNvsYu3unUb3eLO/Ya+LQ3IOPcirYh9JEkI6vzFIqcDdr83uTN/j/wCsCLoS3N1LevFNWP7tQR3D8wpl83KtocXi+I/AF+8U/wDvkhpiV6vKKnwnVw1o/wBYoVWoPreaDi/IVk/RmFOv6cTTum/VTPLOxtt5FlchRckKDu2vGxCRK+ZOQ93ISHaRbS3V0h+uCSlpb3Fduo3FyMkyWTJMvqEuJVwe4zC/NVhfhflGaiBaqSxPhRJNUdwkJEQ7q3ZT248DWwhRXMvctyeC20F7f9jkS8U580RlES83aVY/lPLR+W5Qw1Yf4jwMnhP0abcX8f8AYbNdMutpM1N6bjbxrFeoGUdO0cTvmUeKvCKdvGTkraRKEMijxIS7o+UaxrqX7TmCXZxjd76PXBwwWJPSvGNkgRCmpLlrqjuEhlx8u4d1UYc6vd66nC36XvVGtpXKSiayhEmI/vSIYjH5awcPHkd/vKegmkjpZSk5NdupORYjcFbNZn3uNWLu4RQKPcQkRFGO2MhGQ1XbxYbJdMbtt8td8ZrN2agsvBi5Hxci1CJRRAeI7Yy+Ua0DrdnC7WzliqVxJRxelZOYiIiKA8fxF/DVP6T23CG9yHIMwsvjkdzYmbdyKeoOlGUfMJFId3bWvIqxNVTPVml5MV0tK3txJI9wd1Q9wyp0KiLVVUiT+8IfTU48xtncE3wWRV4s4FcSZJrKCJKId23cO0u6VDtvTv30jcHD90jb1GKBKCQiSmoQj93xHcXzfio1ksTbb4lfUv2oom3F461B+6RFQuX01pFt6lIKOPeV2tBXZNyOkJOHKgu2LmMSHULcQ+kvKPEqpdj6Z366XZuLd+m1UjIXEZCKo7hGXbV4Ut9heWH3pedQVkPhPtHkSo8tvd+atDDy8XG45Edlb8f5qNTxcmY3rvLGy/l/JicZ2XNWbG25X4URG4DoILN7sgsS0SlpJCPxUCGUYlEu2uwHXs/4bfMZTuVhyO7WG9OU/FqrJkLkRcqjuIhIdWUiLcKoqj5q4V6Qi3/yyYy1eE4b29V6kTYiLasUZJD5dxRGNdjZRk10tbdRwqUlIiQjplFSRR/F8tMkwMe1odeP9RS0yJouMjcv6SHtdpx7pvnxX67Wha+XYV/EpPGrQhZJkIkMhT46gyIt0Yy2j3VtjHqx4xumqk6URR8xR2l6vLWS4Tcri4vAg/ZCmL5Ah09cpCQ7hLTLd5qp/ULMnrG6KKslVmbpsWkIp/wl5qo5WOyrxLUc1+x00x6xXG2qCk9NFREvvHCe38Q1csc6jWa+KEqCAqSGJKaUk1BLzR7a4NuWdZlaWLV7mFrU8O+L4TgSER/4qY7pUTGfagsmIpkqF7LW4xTYqlIfw7awcqKZf2y9Ht/I7ZR6K4j9l69/YSunbll1RUcsXSQu2i26RCMtyUhkPy9u0am7ldn+Bs25P7Jb0Wf3SYtyiPpGuXeg3tVMMgvjp69VWR8SRIJ28S2+lTdukW7b27a6OyjqBil6sLdC/JOHVtdEPxkxISbl5hIeJUvHVlbktTk36fy5DPIr1jmbLN2qrNFNNVL4/iiEh+UY1wb7XHsr5R0xRHqDgCSzyx3DaqiMlCt5EUpD6fVXY2SYNe2Lwbjhqo3y3x10kRIfEil5hHaK4/7vd6akFs8ZuMJeN8hxV9chSLQXFGRC3LyriW5D6h7q1mjWLlGVOTrVj473h48RtaYuGrhR4UfiR00yGRS/l/FXUXsq5pfrLhN2tF0uSzFn4tJ2yTIiEVCJP4sR+kS9Vat1SseFXYWZt2ok+IiJMYpKaYyEiLj6Y9xbiqivLK1Zimrj1otKNwHcoo+QJQfmiJDHt81WIc+JGBkwpHU5fyjH1XV+dOnBPGalwJVdi3IZLKSL4REPaJVDtbbdLeSipsPGaBRVTWKO71d1dbY/0ftd6vBaTJveHVxVJe4LJiMhHdt0/vYj6fxVfrL0Xb2+6DcWrhqi3VXFf/UfFkSvHUJRVQYl8o/UVaUei5C2UpyK0PY5R6T43dsiTfMrub4bagkTsWrcRFBRWUiEijt7a0rD8ZK5W1u6u6qxNxHUQbkvy5blPKI8fMUfLWsZM3xfp3Z3WIW21tSdJKiqSyakfDpS46e4Slyly/hqj3q8JYHjq2W5Ba/eSkRVbW8dojLiRfxVuY/ilaPcyOv/AKnm8jzskEjQ4v7jf8IZwRojrgLoWvEVhTKJfV3U+x3InrN0mNtZIimIkkKiktQZbSjuqg2XMr9niieQ350RIkUWyMYin9PplWsN8HausBfZhaX7hwozSVVJmmhuKO4u7lHdXq9NMB8VdZF4ngX08i+ZIkTfcBusiYKKES7BmSgjGQoSIR+YpFUf78QUEoJFH1Sqo2nIrbdm5Kt3Sco93bTh9cGrNnt3DVz2GHqvUztfKeQ0aryMSVwyzwaek3S5ciIuP0jUK+zi4t1G6TBUS1RIhiW1bu0/8NVd9fl1nSbdJuWouWkkIyKRfhrSMJxEbb/pe9sxUuAl8AVNwo/3kfNXnfMeQ8f4iFrf7p6XwvjPJecmVrcfyNO6A4/cc8zRmN8u42tuSGorbXBKyuQiJSER4ipxLzbdvEq360+y700Y3R9dH7e5XYrgvrqi+dy+UfhCO0e0a5dYvn9vfI3Ni9UbvGygroOBLcmqPEq7H6ddV2eeYkjedBFG4IfAfo6m1NePIfSXIa+Wz+Ulypt6H7f9p9ch8TFhw7ba2/uLDb8Fx+zok1ttoZt0yER2pbtvq5FVJy5u/tN4JuqkJMy+Onpjxl5vVKVWp71ABuIgK6Mh/qxlXOPW4ur/AFMzaytenN0Wtbq0ESqtyTU0xRSIY/Ej/DS8VslZbKthsyx6R1Yv2WW+0ZUxUsL0RWcLp7UxEeXb8tc8vrXebPmS1oyBko3cM2OhLTVFNwIlEVEyLkMY/wAPbXSmE4mrhtpFXI7yNyuBbnLwkBTJYvNERqByK/Y91Kug4uDUVE20lUHyJDqCr3CPKQ9pdso+WtTJwt1bNxYpYeXRqr1MZER0yS0h3bpVR+t1vC4dKciZilIibCSYxluFQSreLl0Zu6bi1vWqrp9Z7gRCKwpCmSZeVTlEdpRKqL1y6Q5UjhbpLEja3R45GPhxXiUZbtOW0i/D/LVBcOa3U1myI69jmvof1K/ya4y6xTOUvFJtVPE2tRiqk5JMi+9QLdGPdy5S81Xa4e09YUxja8VeLKf/AFw5FMfyypr0p9kHMM4bqXvOrp+rNpQVJBRHS1H5EPIdMvuvqL6aoPXr2bepPRXJm9r93OL5abqrpWi6M0CIXRR+6IRlFT0/hkNE0LdmUrtkV4loW9pi/OlhBvbrWzTLlISUL+IaGj1svfiJIXQdQv3KLYS/iEqp+E9Jbpjt2suVdX262P2dK6JSYvrev4l4kkQkr8Mh48eXm4lXWV09rrozh6Zf5Oemyzp0W1JwogmwRj8wyVj6Y1aXx61tI1RfvG+K2Ml/WzrPcLb70a4levAoEOq4UtCoo7i4kW2I/LRrP1ksmK3R4lluGuro6Il023+nSXaN/LJsIjqx2ykru9NQvV72oOpfVSz+43T9nbba8V/+F21DT1BHdJVQiItsfMI1lOG3C82d175YXJwzIfuCRViUvNV3x/iGyspY8Uo+Q8xHhQ2yCxdZHV3F4n1YYMGLdG/aXvC1s2nhk2a+kIyTiRfDKMt26UvmK9ezjhN+6rOidWnIGdrZtUJeIcEMtftQES/FL5az/wDyjZHa2rpg3fuCZr/ftVFdRFT5ky2lxGm9v6nZkx0fcl3K2t0FSVFFFk2aJlLlJNKIlXrX+l5U/wBYp5dfqeN+0Z3BgdlumGrDe+qZW1w6Z6qaDoVBLiUikIly+ap7Nur1u8OSVpcEs6bIE5FntEXQx4+aRR2lXJPS3PM86nZYnYb9aG9wtaA67l0NrUd6YjxkgJF8u3bXUGJ43dMsuDcWrUbPaWagkMWiSCihD3aYj8L8X01m5HhYYOLNZjXxfItk/cWOqkHj9y8d7wu5jfLfbVx1SZrNlR0VxGJCgSoiW7btKQ+Wq24zLCs6xu5ePSeW2ysyS1Vie6ainqIRlGRDxEt1aV1Ex3A7O8bgObt07wqqIk3uRKroR7RIkh+B83zSlWH5h0tXsN6Ub5XaybsUFxiom2UbWkhISIf2tL4XIh5CPqHdWHlYEnWM1Yc7lyFZN1WxdNEmuNZHY3yIoaA2982XTFnt+8Q0hTIh+r6u2qW46pZRdHzVBg/Zt2bMdNVO1ttNcUJfdJkW4RL8Q08eYDjljULI3Wb215pEPiUWpJvU/SJRH+Krp01a3y5WFm6xrBbCoSqBScLIKlIhVIdJRBASlEY7iHuHdS8XBk3KycSxNkLt2Uj7CnmCdwUeoW51bSuAiTEfDJE50iKQqE7jqqkW4ZCI/NU1mV0u2Ko2lldMXTu1296JPXLV00kSaRCQiQkUtIh8xeao234b1OatbxiFpyr9W7avcNR81RYiQoqknu0JS0pDyESH5ageq3S1/YcFuV8xzOr1bVrU0JzFMU/2gh8xbS/N9Na25HD+vy/7DP8ARpeLLxNCul2dN7P7+xB+6eOrqrqDZbgXw5Cp8XTKMhKXl28ttaszt5XTHUbdfjR0dBJMm6ZFEo9pF3bqwP2ZbPkN86f2fK8yVeLLNhXStqjgpEokRfe+bzDupn7THXB5h9rHCMXead4uaUdRMtyKHEi9NDJGsv3AVkZFqQ/Xh90+6oZ8z6fMOo1tsKeNCQkRILkio5ItwioIkIxEY7iEai+oHQvKs2cWnJlWD7LmqDQUEHTNfwiLhIeJEKoly9JfhrI8Vt+iiIK3R4Pcp4fkXqlIa1zpr10Hpi3WtzUHV2ZqKipprPtARLu7VJSLyxoW8durbqCudtcdTLX2K55hd0fXLL8Pu1puBRVtF2Y/ERYqjxEhHtjt8w10N0fzK89SsNeXd0AjkVlfKtPGOkJE4EhFQdQRLiUS4lLaO7lIzr2mLDljfwq+KW9up97ucr7vTJIRIfxVVc+6pZRYbo4xzEsZx+zvLq2QUVW+LJQpfC3bfMQ7vNQrgzRryHR50LMXi343hBPrxdrpjNtteQeJJySjORRVJLaUily3EQ7eRfNUl0/x1rh9hfZHeUm6NtSJB9bxRKQuCVHkQ+bjGmuA5Mu3wNTD7c1a3rJHjbxd3eMVBXRR3bkJEW6Ikn9RFTXInj/MmdrsmPpN2Pg0xQTtqi4opkXmTXVKPGO0ol5ZVj5Umw23XkOWbd5KVXJln/UTJLfjVrS8ReL477i2ooD96qXpEa6iwXC8cxlRxcvD+KdCMVXTiO0e0Ux7Rqr9H+mrfpvZXF3vK7NbIrruuCwlIUUu1BMvKPd5iqccPsjWv3u1uVvKy6UnMpeJEvT2/TWni4iQRb8nYpzZDM22pW+rlvf5dbXVoar+Ft5NF9VSO0lSEh1S+Xy+quMVsLyG3vm+Pt83Ts9vForpXJmqpFwREMkuI+XcJeWVdoPs+wFws+xm/PU0SAiQXRWQVEf/ADB2/mrAetVv6R4+3Rb4ku8UdOf2lMkbkSjREeMt0iL5RKsrHkkzMu3xHNWKMj7bZw6T4q4/Vy8pqOshVFAbk8HTFi2iJKuSEfyj8tZO8edProsna8cxwnAlLXuTyWu+VlykRFGQ+kaTdL4rdGo21xLw5bRTltj5ao/vJ/j7xZgY6iJFuRLjt4lXoJmVar8SrGrPyNMR6R4A4Uauri8yCwjt10UU0l01PlIokl/9EpWTNwstpLHMPtpM7TqycvPF+JXceXU2iQ/LERqqrZMlcG7dwBEKiW0kVldQaI+ypusQmlpsVIxEk9o0qSPHfkqjEkkRSPUa2NqmKRME1lPUMpVdulvW7qN0bcPAwi/Cza3CJOWazYV20h4lEuJeoaytrfEieLJPWpCSapCRCX3m6rdb7xhTPwrh1blnQqyFy1RIkCTH0qSKRfTXVanKMXyfsdOWP26upoiPvfHMXdDGMk2y6BF6iLWIfy04zz21P1s6f3zEH/TROV8tq9vJZrdyIkSVSiJaZIDIZequTX14tZOi9yeITayKOty+rcVJHIgEYchq4uQzqJaNbF8taNrTxlN0qkiKiTbcoShST3flrH8VW8PkCiSrdZxrqkSSaIyIi81Sj64eMRUSBwOmXIZV0B0Ls+PWXG2uVfqy4Fw+TVQ8Ytb1HaZchKO2PaW2svMjuvEvYslOxE4PZTvAqJKnbbfofFSG5PRTFRXyy3Rq7PMD662tNrkY9Ing21L47a4MXab8VIltKKG4R7q27pP07sLh88zq+WvwqbMhJt4pAokv/diQxHt4/wAtaoOTZQTybBq4WarriSqz4hbNm49xCJfFIo8YjVWGyKtuNRk03q1VOW+iOA9VX2RXi75UDy04zdyScu0XyRJqPlR46CZch9XpGtG6idaBwMvCshuDNm2+B70UHxKeqO3SIkkyL5hFUSGrlnWUPLa6a3SyMk7h4vaOi0IiLdxHcP8ADU10/teQ3AnVjdYH+raJfta6xJ6ahKq9yYiW1Qh7h3Vq43n4Wbb7MISFom3KnO/TFXrh1evCmR4D4FN1bFCIniyv+jlNv3EY/HFRIiGKklU93xIlGtgxPpPjlpvymfn0ysuLvnMRQElCXFNfdJRBMtqRF6fLxGugLbbWeM2/wtpaimIylukREXmItxF3EVNbta3760k3dOBdF97FwmMZdsYiMSrWy/KaZjco149SjFFt/LsUtNFW6Ok2rBko8cF94ssRFH1emoO2uHl0dOEtsWy6rQvMS4kQqy8oiQ1bLk8vLXUtbW5WmwpipEVEVdZysJDKIpkIiJbvVTXG2Noxm1+DSS+4kSqyxbiLlIpUvHyllZlDdQLWytU4guroj3EQ/wCKp5NwNtRFJm3Tb7eQiOoX1Vm+V9RrD74strC5eI96uybJEiXw5CmRcvw/iq6I3ZC4IpiZiK0d0uJVmZOR7iRo/iozZaJbDp5fFY6ROlC+YiKom5W203ZFNe7sG6xNlBcoLEPxEVR4kJcpUTwdyWdCCTCQl3JkJfw1bLTjJJCLp6cSEdqfaPqLzVXaG/YWrMrFL6pYDfupGCj05YZa8tOqSHibktFRd1EpRLiJSomP4evidha4BkGUKZc+SSJ2m4uSAyHSVGJFIijEiGMfLTzJOnauWZczumQvG77F2bYh9zkJCSi5F9+RCXbHaNTTq2pfrEzVBItHwyolrRkmIxiIl5fy7aXLDXlGtmHW+IFR06uiJNXTMkZbZSKKn1dpfN9NY31WsvtLXa4N2HT4G6NtQ2+IdFb3K5f+emURH8Vb4tGI6RCI9vlpmTp4z3N2Sbr0lt/Nuqws3tdNyvITJHurU5duns0e0PnibdlnnVO3tWP71uxEU5eYSFsigJfVKuqHDNra8fTtyUvDsWySQ/KkI/4aa23JErheBtHuh43U0iV1FBQ09vyqEX5alLkOozcCR8kyH8tZ+Vnz53GX/wBvoDHirB1K+JIKD4oNyZLlu5Sqk9VsLseZYu8w++L+Db3VRLVFNdLxOkJCRRH6fVWZ+0h7U2OdE8bTx7FXDO7Zc8baSDUSkmx/vVI93933Vgfso9RLves2vmS9SLis4WuqSTZW6PF/u1yU+EO7iJcdu0dtanuI4FWEJY7cjWPag6PuOoWN4zi/Tm0alysb2VvRRinFAh3EShEIjuEdxcirbunKZ4PidltOeZGm8y7wSSb5YUFFiHb92JCPH1cZV62203GTI79NNVsSAjKMh5FRumuQOHw3DDbldnDi5WpyvEnTklCWQlHbLdEaCOZEmqWKs0ZZLk6fi3FxaH8u6Ix3DWc9Bbb1LTyLIHudM3DVmuPif2hUVlHCpFESkMh2iMY1qw28yU+KlIfmohQbtSbpGKZK8q62P9y1haycajMVkln2kA6gxLdTW4NUnSIh5vylTV4OioK6XISl81JUWXRUFWJKIl+JOnKCxU7s+KzraC4FqUOz3rxWpOIkXEe6prJmKGQMdJI003iQkSCnaXprORdNVG6jV0ajd4kpEtMhkJeqQlTRdi7Y+6VU6rMWWkURQIiKXL4Hl+qtaUT4xCsj6K297cMsuGQvydONJpppOlhjIiIR2lxLanWyEn8QaCRiVKrmCzcmaNt98os3ipEugiRDqOBS5CI/UO4ap9jxO2scmU6tX64qIpsbMTEUy+70tTUJQvMW0aVl2Hvco62WW/Mris1Rxy0LtHPw5CsLwvuhLzfDH8Q1dLhYRyJMbW4SEbWltJP+u9Py1n+QkaJfSPkzdRmPybkRtyRf5VZWtytz94zTXQQfJiiqSchIZbo8qu1jRJuxTbulSUKMSIi3VG2+4WHxX6lN3Caj6ytEtRNP7xugX3Wp/LUXdL08sdnHwAi6WV2pKKF3f4awcHxzwZTZk0nKvp2NCSW0e2qmC+2NjqBdFU0Ly6Fmshf2yttUIvvFfiCSfp+ASpbvL5q4h6pXyzXTIGNtx4G6jOx29K3+IRER8QQ9xR5F6q3T2vutSWdXy39N2D0XCOPLk5uRIl8MrhGJCP8Auxl9RemudWthtybhQwfpk35R4qF6YlxrSaRWkqoK8Y6jdqTpGWg6WRFUdJXRVjIS5CXpr2mIy+KMR/NSrks1TKDVKMeW6UiqN+O8IRCnWBVRw6WS8OpDkMqj2+ROkUxFWKkeMqsjHHSuHwNJQkZCKpJ9suP8JU4unTP4xJWTxzpwIyJqSQkoQ+ZMkiIS+XlSZJGL0OPur6lV1geKaqpbfL5qlmbpgm4bpXQ1E2qqgiqomnIkxluKPdUH4dW33BRquWmSXHWGNSTcnChaASEvMPbTo2KskfKrGwXRTp9j7pbFMXyZTJMTXbftKzhMhJNcv6v5dvb5vLWX5Jgd+xlZNdvckXllS3NlCXH4iRfu4+apSRsW6Z6qKxKpioIoqS0x8peqpS03x03EmTpus+ZvtqrdYtqY1c2VnWpW3KdSB6e469umUDj7dVu3cXUkiTuCynwW6XIlVI+UfLu2x7q3jMEcGx/ESYYRlDi4Xa3u9cU7kmK4uku5NMY/CLuEd3zeag4SnhVwtN4xQLb/AKQFz+yXIZCsigrER48olLb3SofSNna8R60WmzdRGqj5uV59zLqJqqp+HkWmLlMtpSEiFTd2jWfJF7fkWY2V2As+oi7jIk/fwLXASEkBUJeJDIpSlylxHt41dsixlhdMZTvlusyjhiIi+IllE4ppDIYxlKUoy7okPbUD1yt+P2vLH1jVxrwd6QuCoi4Yrqi2JISJMkiTVl3JyEhLu3U4b4Lm96wsnuMvxJMYr+7SXkvIe7T7d1DHO3yGNEvVSW6f5I36YusmDIV3TjwKv+jWqKW11xiIl5i4/wDDIu2s5fYvmXVDMHGZZfa3D5w8UiLUV9NNulu0kh5FEY/VU1Y+oguBdY5nnvBN0kK6aSJFGLnbpEpLtEhIvVtrSFMgtb5uX6v3YhTKQimmuKci+Ud31VoLmWVYzJ/h+kUzTL2YrdrwnOmrpu3BuztbUVR0m7dPiMS83dGX1USx35Wz3581K+OGKZRJNPkKhbhEpR47u3zVDsXWWrXS6NbCZMZNJIKasRWVkIyKQxIYy+bzVeuifSt/cmrhnn6qd2bivrpOkSVUctxEdwjpS2/4qtRZkkXGpTn8as9mNMwXwV+taJLtdTQT8NqbhIijuiXLl3VNXjC7G4biuqq6bi23CIqkX07qhbpnWB4PZVkseuTi7EkQ6aPhlyjtEeRD6SL6qNY+qDC+JsRes1Lepcy0kBLu3CO38VVchmdrGhhx+3j21LE4zi19LcTeN7ySjhwxVEmyKcdRwQyiI/MMd3buKvnX1ky55mWTXC8vF01FCVIS0xinLu0h8vaPpEa6+9ojJmdrteXNVV0W92YtkndvFQtqwqkTb8u4vw1wy6TJZnLiQj+al7jVqWo4VX7hpnTF8LjE2aqX3jNcmy8eXmH8sfw016sYXkeQOhyO1t9Ri5aJL+odISTV/MJU66IizeYm8ahLWF8WonukUox+b/lrXnSl86b3QcXy+yEm1EYoLEnqCiX35JEQ7S+//l7az+SSWUsMyutTk+05hecRW9zXINRrySHV3I7pSEvmGh3S+KrZInd7M4IVF1RXHR2kKv8ALuroC8ez3jnVC9OH+IZHj7dNURIU1HKgkKpckhHT3fTRsL9jXJbHfPe13vNndMWwlqF4kkxHzbiEe2XGRbuNaEMyN+6xTkRtOpfrbY+jaOXYz1V0lrgnd7f70fW1xpPxJckyQVbKCvuEhV3CREUh+Xdfsd6nN3mXFhfSXCLLZ7xc0iTQao2gSFYkhJTcKBJlKOpyrI2eB5Q66mM8G92s7a8Iv9XUQJFMhlKPHbtkX01pnQx3Yej3VMs5y1gTdPHFBQ8Qo0KJEuOmvpKDyIRIi+USGrXmFxIIKx8mYo+I1zJ8ncm4r+JeM6uz91acVyhVqjZ708U8IThw0koxeR8qu6JRVH5SGsvz7qVm5YDm2DZqw8ReHzLQQfJx8MTZcYyEi9Q8eUpeWupusQ2u/dO84tF0xp0mLtUrhYHlvJN2KJJfEQVIkuIqEPHylWH2kuln6s2/Ic3sz7KnCX7cg1WuSemor6UBFMSj5S27i81ef8fhy5DVjW1TY8hlY2NynatjN+hbO7XLDWNjQtrha6NkyTcimhFsW7aQqDtLbylHdVoedKbpiaiOVZBd2tvcMVddBQVY6ZDxHULbx2xGUpVqjrr5aEbOzSs2MjjrdUYtEXApyT9Iil8JL5d301Vb5+qWVKDeclsKd0cLjIVn0l4+kRVkI/KIiNevx/F5stbLVTzGR5TCis6yWOeXmb5Hfrw8tbzIXQswEmzImKeh4fdtViIjKMuJbS/NVX/yZt71fHQ5Rkzpxa2zsXz55cHMl3TNJIYoCXzag9vb5a1/I8CxZRcnWJpp2x0rxTTT/Z1o8tvEfpjWc3b7buxvLfHPDNE3bl2JRL7YyjujKUS3R/DXq2+nMHXDq61b8v8AE8BB9V5yeSZsbkuvxJfJnipEmulaEWrNIRFJMS+7S9KY9tVG9WvMrg7b25rfHTe3uSES8KkKcil93KUvzVanF+ZtyTB+kPiu5MSju7hqLvGWCm1WZhbXDPXJKTgS2oxIYqRHcUR8tVG8V9O+OSski2LcXmvqry0t4oWVf+rqZzkTdCyt3CQC4FZISHRcD8QS+bu+asdUK7LXQV7oqosXFJQiltrsbLunNrZYqjd2GTW+8NxiSaYoaKkS4kmQly+b6qzu7ZZYSsLfGWGH4+693JEoWmxTHUXlIiJeMi7hiO2Pb3V57Mx8CrZGLJxPb4OV5DjBnR81JTpXdEsgx9mwu2PFabGhtImaRENyXHkShco/xFtl21dMiwPHM8buBO28U9MViERUTHjt9PzVWemt+eXLGfC3R+m8fMy+ISIxERLcI/Tuq6YrfErXdFEldzdyJCQl5Yl/KUvmEao4GBDmJJIrclL3kc+TDljVl4sYfeMDyPp61W8Kh7wY6RIKqR3JiRS49u6qXaVG6gqKqpRInK/zcf8AmrqpjlFjyJF43JIhdW9cmz1FQdzdUSjy4kMu7urNc66X2RwmtfLMqNvJLcoQj8AiLzD2l8v4ayfcM2u3J8TXjjWPkpV+nd4b43Z7o/bpSeJKLqy8u1MRL6d34q1DoHhdjyS9XB/kMUWKVpSXaKErEm66qox9JSHUrMcdxl+3YrADNR8LwtVSIyTER7S2+nzVZCtuWkzRi4atWYigkIqO0Ex0uI7ZSKMuNE00bLWwftpF51NUtdhJrljrFEnHvJRBRyRIsUC8TpauoRKD2kW0RTGXzCNV1xh4W/Mm+UC/Zs7ezdoOU296dpEooSRSJIk0JbdsY/irbrXYbHivT9Ne0ZasxeC2EUr03HXXWSjtEij93uiKcoiMd1Ynkl6V6hZEna8UZJ21FsJaqyekmO4tpERFHdHuIqDN0XHTdkYXj/e+2bxeMy6PZZo3Rro2+7MdIpM0tNBwMuJJxiJbuRfmp9dv8k/6n3TJUMZt6johEnPhVV2xCQ8SkkSf4qz+w9P8a6WvnF+Vypw+T8NFVZ4lES7tojuLyjxKo+/Z0fVq3vkBavLhb7CIq3Bn4Qhc+GL/ALTEdwimX8Qyrx2n1JP5DLWLx8f2/kzGg3ho4obZDtb4/qST7NugtwwFwwv2OOFrwKSvhHCj58pqOREtL45F+IaxHKrX1Ju1ta5C6YLJ2lBQbfb1EdXRJWP7vdHUKO6pRNO0Y3kyjxWyJ5JaUBkyWUdjpiUhIZchKP8AVxrUM+6/YldOk7NB5abopkiCSSemOh7uRKJbkE0lNvbEY7eO2vYRsrw9jPih2pKlB6c2Vqo1cP78u1t6Ij/rzpMtshiKER7vlGVXK39N7X0zTLOcQvKl6FVsRL29FISaChGXxFyGQxLjEdXbVRsOWKurbb2uZCn7pXTi+U8M2TXTQ4xTIREpR7pSpN8dXZEXVpxRJwpYXiSQ6jxIkyERLaRCMpbY7hp1V2lZOwVl3GG7px1BzC9WUXmFI2dq8JJsKzVsoIqCRS1ZKkW7dXSllxW0YDY01XDVms4VTV8InpbZJS5S7pVz703zDIbCXuh4bdZrbHaqaAlLarujGW7lurVupWZXRFZG0vH6cV00lGzgtJMW8vv5ba8d9Q53vsePx2R+5b4//sq5MyxSVj7AcHePLosnfrywcCKChLuRUQEhULd92pLiUvKXzVfL5jeNdbLO1w/JvBt7kxJdW2um6g+JZpF2iMdyYkQ7SIRkO2NUPFc6xLKLkz6bYl4i4OhLxJOhSi2jxKJcijy49tdCW3A8XtdwY3azMExeJNhbE4UkXItxD5SKk+M8AzZW51jUXKs7ZizW41Plbdk1WqLVV/kaIuIjoCn8SPzF21qln6R45cujbrqC96uWda9DEm2PtyFNYt0SFSUSLzbZRrnVxbSRvS1uP7xJQkiFTzDWkWl4yw9RMErQzugvhSLw5JKajdUSlJMpDu/F8pV7OOFTQaapMPrTdMTuiNtfn7rfJCKrTUSIVPTGIxIS/NViuTVhZSUSzW0t0bwMVfBuGyqDkhLuElRGPm3VIY3cGWdWm5K4vgpZAtEvEjcnKhOWe2MU9BygJDLcIkgRfNVHulhzK7J3A2FuapumKoiu3dLj48peVBWJFGPlkNV5FVepYja5NXTD7W4RWvbC1t/DrkJCiourKXpjtqBa2Mbo3fEkkta31v3RWHUaR7ZdyRerj8vKr5i7jEhscLyq48YxSiqTwoqNyHuEe7d5vqpu3uTW4CplDhuLq3s1EmztZFoKYqF2y9XlkXbSVkLTQdWYhxZ6jNNrdLyLFaMdNvbXKhF/9DEfzFTzBf1Isqjy3XS+J2l85KSBXRoqhrJeYS3dwlyjVkcM8DuSI3e0E8RGWq2WTIUVE/mTSKqbenGFXq1qJZGazxZmX7M+bqeGEf8AeIRkX0xouxGXaYnMsvFtYp21L3ui6TuCpRRRVFQR/vNw7aqqjy0ioowulmt75NJKXiHQkQkRebSiQ/w+apDDxwBvrKi3TUTGIist8f6YxkP4asCZYBdLS6Z3J/esbcS+Eoxt4uWUfMSchLd5YiPqKmLDxsJkaxnKjW2+MH3azURapSIY3AVNP1CW3cP008K4LjcB3+IjEiIdupHurVLL0XzLMLf78yHwdjxdsmIoZZkSaTRMkuQimgUiV9OnIfVQVMg6BdMUxe4bj6mfX5CUb1kFvjbky7dC3iQyH/flt5emrUccicm4lf1VuPYi8L6T5lmDX9anCSNlx9tuK+XZz4JkPyqFuV8sUxKrFeM+6WdO7bDErQWaPEtvvK5JaduEu4kG21Vf/iEI+msV6gdXOpfUK+Fccvvi16ES+AmsMUUR8qaY7Uh29vlqJFQ8iU/+EtWegMfhjt+Yi81O1yP+jK+z+RZr1eHV8vi17VVElLiWuqSKAoCUv7tIREfw0xWGQw3S5Ulu3NEUxViQiMZUYSSFTfGNY8nbkaUfQjymIqGAkQiMij5fNSm6gxjt3bqnMPzTJen+RJ5Lijpum8SEkorNhXTUSLkkQl2l/wCmNaYi+6D9ZhTFVJr0nzA5bokpjj5X1d1vkRepIRHdIioo47AtJQx1MdMRECHfSlBkoPpqzZx09y3pzeBs2W2Ym4rjqMXiJCo0eJeZBcdqo7h9Qy3CNVcXjUVoqqijujIiqVa1Rd1CPEzUEYfhq7dN7bd7TcE7jcsZY3C23NAklxWepCQpeYk5fVuH5ar7dbAy1NLNxFbcgSLi1qxl5hIZD+YSqyYzdunbq2kWPXF1cL5bCSVJ4skQpiUf6viqMh5Rlx3UMsbIv3BmLkbUitH2OjG6dyLH3DVC42nH8VbIEm+WWbbSSJPcKaAju5fiHu4lleUXbpj09t6NmxLGnFyEVBJ7cHVrSTESIS0iIi3JERcfu9vbVLHr9l6agjdHBOnjGUeWmKsYyjx9UY0TFVH7wXTy6OGZN3yRKvReRElpbiLcXGhh48VLOflyZ0l24kLkWcNXzhmboGqhDIlCRXTLcXl3DGrNjeWYzacbRO83ceRFpxJFyO4tsd0vmrObtbcesr4nDe5IptVXJEk4ISU1kJbSTGMfzdtPHWRNyYrOGaS2mltiTRBBQh+YRkP5q0dI1ZTIaZ1LBnF8/wAqD5mzBqtb8dsvxYrEOooRF94p5fxVF3C/OLam1a2Y0UUUokWmMi0vKNOsHt9+yyzvLHjST65aq4q6bdkrrCMeJaSZao06RsOR2tT3SNtbuEbUoQviJ8LYkfSoKsSEvT/DWhg+R0wLMq8jNz8Bs9VV2qoxwm7Wi/Z9b0l274RuD4U13RIahD6RER2ltrbuq2eMOmbHHbuzt1yfXy6pK+EZvnyqI29BLaMkEiEvKI7qxO329VRx426ZVb03Ar6rZumQkuPcI+aX+GmfVS+XvKLkn42/XC4XRBOJOnw6n06hbh+XjXnvN4snnMiOaVuK/EsYWEuAtUNe6e9Zs8v2XWXErydtcW/I3YtitrpoTlCKpciTIi2iUS/N208Z9Ab4s6uQv83x1Z0Iqkgnb0FX7RRXy7dyUflKJVzXhuWP8JyK33n9YU01Le7FyKYlqCRd3yyGp551uuVpya4XvHnDi3qXWQr+Fd7olyiQ9st3mGXKqseBLizKuKqrH8i9vcTWOonSs8FdWNqrfsfvDq6oEuSzFMiFrEtxKavEfVHdEttTjHrZgeC2ccevOLseoTF47G4X9RNMk07eQiSYk0U0/hKcd23uHukOIo5tZr0i+f366ETx5pEus8ksSxeYpfe1ZLLeFcmsKjXp9iVvi2lr6KqpboiO1MVyVH6pDyj5a2l4/EG3Hkx2d0b6X+zT1ItKeR9L7Tjt2Yq7rh70aC7uzFUt0VxVkQ+kh27dsq1a6JpYXfG9osN0U0Wzb4CIxFNvt4jGIx418u8X6gZR0vypvebX4jHcgtS/3jdKOsPcgvEoqiXy13FYeuHT7KGf65N88xmz3BJBB8uinch1HgkPxUl2hDtU7S05SL8VOijjfr2FtbX+ols29q6+dP7la0LtF4JL65It0xFdZCO4S7Y+rkJd1U/rd7YHQ/qB03dWRXDVrpcnkkBZ3y3iXgxL9+KiUo+nTISrnPrl1WYdQMuK7WmzeBZtkyQQHuIZSkQ9svLurG3l0NwoUZSq0uRBjqvGzAt46aZuTVU0Ky5xi9tYqWNgkj4cdwxH4mqI8pFultrXFPaWa510/UwDqQqpdrWunFteBSIntteCPwikRfFGXIVCkQyiRDXLqixLftHwxKMSkMqksbY3m7KOmtmtdwIfDEku4boKkI/7yPbXMvN9/wDFVr+JyDx/8OXtb+4vjpnYbRcvG2jMmazddAo/CXT1JDLSUkmSRD9VTiPULMBcY2lpNU7bb2KST7WH4ikSiRD9MSGPmqt9L8bszy9LY91EtqizdsJCmo3fJtBH5SIhH6S5eYa1R90bBioztGL5hrWfJfhptXTlIi10oltUEhQV5beKpboiUZVQWb2/XsdaP3XbqT2P9VknTNN/hrBw8W3C2ZkMRkIy1S7R7ZFUt0vUe9Xrfcrp1BtJPiXV8MoxWU+C1iXEdKP4uVZ71M6K51i+K23IWePvLe8Zrko2dM0CZeHKPxdcfuilHkJEJCXLtoeM3wLlj7q12nL8ist6u6qS5FbXKAtIiI6/FMSEtvaQ1ZXK3W5dShH47XGZmUrvXLD1ekebIoWZq3vVreLi+YiRaiyIiW5spu1Y+Uu4R80qj7tj5dQnjEcSxzIveTlsSq7d1cBXEfKmh3DH4nLd6au2JuOn2M5QNuOyM704ItMkSQ8Sv4ku5QiKKv8A18tTzX2irzcMgb4z0sty1nJ4Suu+cNEkG0RHcQpiO76qRkTR6cozVx0k1/cMjcYXnVlxsmd+xJTHxFeJPnjRcRU8u4R+XkNap0Bx/qXfMfulhb9S3BY6JaarUbWTsSIhkUdUZJfhjurUFs+vjdis6eZRcLgOgJKqJjLWV/u0x2xpr05uF+vmSPHT9V04ReffrDt8OIjtGUYiXb3Vi6Zt2rGaXtdrlIU9az3G021ZKzZA6cM7eRC5t6iAkKZDt+I2KRRHtjtGqvmjzqdh+FjfELWQ21Ta5Fuy8F4fykSfEhL+siJdtaNlTzHrDllwyPF8eRzC8INpE3dOU3agkIkMVGwxIoxHcIkXmrCeoXVrqrm2L3DD7zbbem3u66TlJNqr4bRSEh+HpqkUU+4fVxpkGO2rWZgZplrVSnuskyjJrKplBtW/g2agpKiovJT5hEvp4y5V1R0Tx3pe1wG05H1aQJ1dLvK4W+1kouoKbbiJaCHKUZbhiUh+Wqf0N9n9XJsDb3TqXYVCta6ErIpZ3LZTxm6JCookJcfKW6Uhjtqe6weyjm6llWyayP298RQaJaqO1k/toiP3RJy0lUxEe0hLyp1pxwr2ZSi03xsM8izjo7fL5a8gZdHbxb3S6hbbOuqyTUSEoiqI7Utw7ijH8W6qijacctPVpbI8NtrVjitvd6SDVR9ufaESXJRNVSRS3CW2rN+tH69YzaXqUraxtCGkkKbaQrLlHVIUEPxba55yzIMlG9C6SVWcM22roOGaBJiO4u7kJfNQSRJawyzGmWX2isVxnqpkWW41Y1lEXNwVSYt3ygiKdvIpEIxGIlKUfKMR7ZVoFp9pZhnzFj7+K7Yr7sd67t9ZbgqJEIiUopltGW3aSqkfVXK9jw+5ZNb3V8cJRRSV/aXjrjIi7lBkX4quGJ4PdMitryw45mTFa6INFyt7NNkqXiHPIUBJURESIRIRLzRHuoljhtyAtIfRCze03hX24K3umNYflr61qtiTG5O2WsqsYDuJXQkQ+aUfUPbWM5F10x/qNj9wxRW5e68muAkxTuW1RNNmRCSqWpKQlEdvKXzceQbf1A6gp9OWdhSyG9WP3ZcvDPUW7ldNRYYjoSGW2OmQ/SNW65dRLbnCLVvlY3JZuggKAi3fCmURKW6SZS/ENeo8T9OZ3l43bFZTGy/LYuK33lYpNv6uXnpvkF2a4NeboiivJsu8TV3Leoh3CReqta6ckvjeLo5HiWTZYoT6S7tT9V14pq/3i6RFIfVEvppvY8wtGD2sf1Isbe1rK/EJxtUWU7SEiIiJKXpIfw0xunUTIHzrxrW/XRSQxXZunamon5tNSUo+mX016rF/5NsiWvupa/2mC31ayM3t4/8AeLE4vXTTKG5L5Rjzr3gUiSulnSIdxeYdv5kqqN6bhi5C6x7JRuzVzJJUfDKCQj5VRjEqiXl4VfKE4VeCoor/APPbpf8AE/xRpqs+cCWg8S+XUH+athf+S7Btbdb/AMif87ct/wDVqWbG8byPJCTdYlaHjpTXJsTFEZO5Rl9xLV0490Y7eXbXZWC+ze/yrG7a/wA1xdmN2SQGK14QionEtokKXxVfqIawr2T+t7rCXN6xUdNRN3F2hERFZNUYiQ+oSGJbfL6q6ZY+00UtBVun+GvHeX+mJfG5LQw8l/qNXD82uRH9zixp1t6R4pY7OpaWrp1b01EoqFb0kkZfLtIv4qqafQfpyzZqMLdmuTJiRSLUXQUl+JGgs+p1xywtLw5N0RHtLlVdzjOLpY7Wt7hQHxHaRDKvO5G5icWYvRssvIs3+QfpsnbU0GtxuAvNXVVdOiFfxBR5KJjEfwxomRdF8eG1iTUEVkUkviJrbmynmL0/w1luG9Xm98FNr4VS2viU0iEikisXlTU/rP7sol5ZRIq0hHqtaLKzJU3qwxTlFwXKPL6aoQSR5X9xdlWSL+0wXrI46adHcddXm83d5Y3giXhGNvcyJ0r5RbFJCPmKNYb0h64XnqtmH6rqnYbWppEu2JZooS7oR7RiomOpHdxHiVWDqp7SWEZlerpiV7wGz5VjpOyJBYVCTURkP7su0hKW4S3VhuO2vCsRuzq9oXK7M3iRStqyLtDUR9O6MiEe6P00ORDBt8l5BRyTq3FuJ11frHbW6YgvdyUIvvdFIdRH5hFSQj6o1y71IsfVC4ZEpbrXabkNp11SbOEWypC4LuIY8uX5qvTHqtdssZp21+9tr5iUUnKiyCXiRHkJFpRiX01o2P5dfG7PwbW7vCYqyLR1fh+raNZU3t4mtGpchaSdeRzbaegfVjKP9QxK8RHkpcBFkmXy65DL6atTH2WcoYtVLlmWYY/YWqCequJKqOVEx/4Qx/NXRCN+fl8LVTTLtikNUXNsmuT5u8xexuCdXJ8kSS4jJSMhlGIy3d0fLSly2ZqqWGxlRbMYupZ7Xcia2vD1XRW2x6qrm8OmOj4pUiGW5LUiIjGMi+aNdCZETLHbWzvzCws03lwaINBJmIigXw5EQqdw/wA1YzgLNxj9jFDVLW1yIvTuqYtd0CxrJoE/cFZRXJcreUlE25FyJAeQ/L3S7auR5K7lSu0PGxclukNrzK0rXe8tdO6OdyDhEdwj/N8v8NZLk2C5hgIxujB0ta0o6bxFKKH/ABI8fq/FWhZh7Ql2sdnT/VfEGviCVFNBS5L/ABxGMpCgl2+rVp10/sOW5tdhyvqSK181Riqzbu0E7cMdwiUS5D5fVuq5H4yaZ/VivJlRp1Lx0z9lW15d0ptd7umeMbGtfmkldG2k5cxltlIk9IvMO75qp9l6a9O2b7JMXeZQxuTfFSVaXl0s0XaKMRiWgo0ipGJEMS1O7b3DLbnnUQyuAs75Y27pEhIv3S5R+Uh2/mGuU/aGyCx2XNn2a4au6s+QGkk2uSIthJlcklR3DEeKm3cJSEuUpbS1JMGFFKK5Uli0ZNheOdKXFrBxex8RdWxKvf20tbSKJIEKCsSEo+UaTh757Z7oOOYXgtpzLVUVci+axbXZqRDxUXltEfNx9Vcop3bKLtlwqzfXB9c1xEUSIiJYiLaNdQY7ief9EcisN88ei3G4CSFwWsJeLFuqQlJopq6iRFtkO3tKPGueP09vI0yLxE58mmRHsuxdOieF2Freiya82b3feivKrZixfblmZCrEvmISkMq1Dq5liWLsySbsFHThyQpimIyERjuKsN6gZl1Nu10tIL364KM/HC7SWuFrSEU1x+6iQxEtvaPzRq8XTpn116kXxG5JWZuKKukSiyi4pij5vhxFUh+mr2TmpmMzadiphY2wpV8dzTKESUePHpNRVV+GmiUSKPaI/hqr5x1aQs90WdXRmLh5KSDUSEvi/wB/ukNdCWX2U3W11mVydXJvGJNU3PhBUHylEpR/4v01brX0xx7D26wYX02t9pcaBJC8RSbaxbdvx5Er+aqEkLOporIqMcM3brg6vlwZ++fELIoEKpNyKKIx8wjU5ml2yDPLKnZrXi/gySTSuAtUU/iOkP60ZbldpDxHzeWrB1A6A9acuuTq7ssGeeKfICg+cOrk0JeI+rxPy/hpOL9N+quCvveLixvNFBsk28Uo7QU0Uh4jtUKI+keVYOTrNErVWzGthrHK33GqpQcdTuVlHSbslFFEiIoxLdu7SHiVbFZ+uV5dWvwD26KbvhlrFpkX4dpfNy9NY7k2ZXK9OlnVkdOmeqvoJuFCFFQlSLdxKUfmpwiTxG5F4q/JsSVQ0lRjqJqFGW6O4ioYbMv3FJJVG4m4M/aef4njfumaibpir4lk8UVItFXy6fcJcSGQyEvNVowX2tM6uGTI5vnmRsXFtSYk2K0223oIkoXaShK/FkO7aJRrlG9Ymk8WavTvNydKKudNMdARbD+KO7+L006uDxnb3Q2tvdHyyIiWuoTFBsUh7RKSkqYsvxBbRex9MG7jp31OxtvlFmYWe+Wu47hU8MkRCQ7YltkKg8fNVRunR3Bbg1JgkwcN0ZESemuRE3Iu5MikX0y0vTXz96U9ZM86O5B4/H7o+YsXhftyIp6zZ0PmJNWIkX1CXqGu1unvtKYpnSZNwuVjcXJLS/ZW7sWTtwqqW1IUHZChL5Xan5qdHHFKL3GUpuZdK8jxGToEvelvS+KLpFOJI+pVPt+YZD8tVPH+oXVO+XQksPsLXJPEqRSUuikfgJRElyXkKpJiURHcQ+muoBzrFSeDa3V0Ji4VU8MgL5oqgm4XLbpoLkOkuXpTIqr+XdHbHerstk1rS9y5AXG4MxH4hduomW1X6okXmoo8fZa0YTZO4tGMfHpbcX1y8fleTW1RRdXXdijIiU3SIdwjVZ6sXK0ZQ1vGKs7GLxNsgJKOEySTRZ+VUnJfLxHlGk9Tsd6kYndHV+vJe8BH4QumKZJimlxkSf7jzFyH1VnPXDqYwb4K1wOw2lu3WVU/aXyZF+0eZWJbiIojulGMhHbW9j5uZmSNJP8AtqvU82+Bh4OnpH2ZjH080yFrcBXtFxJFFmPhkkxiSagj5h4lIt0q6U9k3q8V2zB5hF7QTTK+IEugMvhqLpDIhH5kpebjXKLdMEUxHzVZMNvV0xfKLPkNml4y1PUnae3btKUS/hqv7+ZI2jZuJaj8fj7yzKvI17JMftGB9bHGOZbchtdnSX10HCgkQkgUiEijL0j6S8vbomYdH3V4ajcsDu6JCSYqizcKComsJcSQXHt+b8VVvr4LD2kH1luPSi1uHV4tgqtLgisSApihyEtcVNLaUh3EJbuNPujvQXrNYbK6sz/N/cbFci/Z265PST9SYj8IZeYVRL5qGT6gykZdtgdPprAdW0kTsUPH7k/w3LtDIbWojpCSS+oXxES8w9pfSVaINyz/ACoSSwjFFk0ePjnxCn+ES/5q1TDehOM4qmWugtcnSpaq7i5LkW7uimltj80qvylvx7HbOs/f3K3223sxkQoiLZP6REd301n5ky+Um3pV5Gp43DXxGP7eFuJhdr6L5omiLrI+qazcpSJFmkSg/LJUh/hrLc+z7qX0pyj9XrXluTNU3KAroKKKaCiiUiGJaShCUSHzfhq9dVPaoa42sLDFbSxcN3ickniZEssiXlUEoikp3R+JUb0fcH1WvFtLIM6v1yuFyUj7nYoLim1Q7l3LvbFAe5NCPIR81KkhVuqqpY9x8V5G1ez71oumadPXDrMgUUeWotAXy20XSQjuIlC2yHu+YfVVqfe1N0Zx22j7pvKd0fL7lE2u4iV+b/mj6q5t6/dNeofiHjzK3VrYp6BIW9FFBRR24+L8IYqxSbJkMtyZekpSq4Yv0Zvd8xnE1esiT6w2vF2KTT3gnZnOs6QVVL4RcSHT80SHdLduq/4uTFx2tkdTN8quVLHXF7Cs+66ZffHjc7i4Tt9tJck7paRbL+LZoSGK6inGJSlEdvqKt06d9P1bCTPKGrAni3htBN1oCjqIEUh9NWbCcJ6XrW1G29PscsqdlST/ANaRaJEooXm1O4vUUqkrsiwxN8jbR8G3Z6A+GkugnEfLEil+Eau5UmPlMuRGtTHxly8KNlmaxG3orijZ1MctDq4N3zwdRsmoJbREtw7tpD9VYnnHWK94Xm3+SPF3Sjq+eESVuF4WJAiZ6oyEUxKIjtj3EXxNvbWxZNb0s2sbq0e+XCgx2qWu5Ci5bl2kKqG5L6hj83GuT8i6tYrZbw+xnEOily/Wyykg+uGUXS+ruXqelEVVNwl8MkijyHaXGQjVTIy1SOy8TRxZt3iXLof1iy1bqhcOmPU427i7PFS0FhVGLrbqCoUS27fLylu3CVax1U63XLH7pb8AddNLfkTd8gK8vekSRIS2loCmRCQ8hISriHr5gd3sqyOc2u8ydXMS94KM7gS+oSvdylEvw1kNvuThip4hrJu4KJayfJMvMJdtZ6+QWeHqaM8fyY+glv6rdMb9kCeC5C6Jvelx0vc9wtYrIrCQyiJCmIlt7qhcsY9HcDYuLpd7Xg4rCJLim6sQioI9oigupql/NWZ9L8FxW7uLHnWZZK8RvTMRuTm8XB8Q6ioq/CT+LISKMdv5q6CvTew9YsXUvI2tneLakuTR8K0h0xHbroSHcI8v8VauNnRZSeki8irNHVV2zhvOh6fZpdEXmG+9GqiqpK3Bu6bNmyAyLiggkRaQ+mVJ0TERbpfBTHbER41o2TdD8txN4+vzXp3ck7aggJEoxEXoqEI7iIkJCIjGW6Maz2TvRF09+Govu0y5CPbXtvpzWCKGy1sx4D6hlnlyKt1Uj3ijhv8ACQQ1i8yg7RoNvteUZFckbJZG4vLgvIhbo7Yj3ERFx/LQbpem6YraHb+89VXL2YbLkeTdSm9xZ2YXVtYy8Ws6Si0kW0RUVjGW7aPmq95LNWJaqwrxeI2VItlOoOkOF5DheC2/HLkDNio5LX2pK+LUXKW5TcOqXaIxGIjyKtWsfVRhb3SeLs8DvCydv+EuoxSJ3FWW7U2yIi5bZcuVKxXHfduVFdJLe72IiKbctwqbokoXcPp+UpVUermM3QViK0Y8zdIkuv8AtSgjtV5D8QoikShRkReb6q8ii7Wnpax7nTRW/TqXyytVxUeXFK/X5Nqq5XcqN07X4AUZSKJEQiSpbvNTFrmWLurg4xwTRfIpNNRcfHCouJSjEhJQVR9JDIfUNQ/TvB+o1vs5OruzstpUcpfFWa6SchlIfupEUfURS28asQxtLNRrcclWvBAMS8Olpin9KRV1rOxxlKf1gwO15sizK0Kt2Y2pLXXFT4iBJeZUhkW0ZRJSI7uVR+B2+24vb3ljXVTFMlYpEsIkm4lyT4ltLzDUDlXUC6M3S2KYvi9wt7EokLpQVEyUKQiSSEvuiju+YeJVYunOPqjdmZsmt8TFAfEqrOmIppqfUIjIpbeO7uHupkcMdtz5BWbbqxE3B5ijW7OGthuyizxmh4krG3X2ySGJRU+6IoiMUyLt7eVMXWTYfmmJouEn4qW2/IKoCRSTIh3CQ/NV8vWL4Gm8JqljjVq8ESiNtaJpqJjHcUtMRHlKIlu8pVYEWrWy4fabM4ZXZawrtibLi1SFDcRbtRAe3dKVVZsJWayjvcUjMpvGYWnE8ZF0Om3ZsUopopjERER2iI1w3lF0dZV1CfZHdklhTcpCSEi7Zca7guXs64++b3Y7znN8vVnt6QuWiIthH4BcpKRKWn3cfN5q5b6kWtC3o21q3QiiknuiI7VZeaktC3EHcWpTX1ycI/6Na/DTIRJUh7h8tR5KKkoIy2jQ1nACRKqmI+oiqNWvzciIW6Siynp405plQp0Z2LRb3TpuJeFVUTI4jtKumOiXQHOsocN83yO8tWrNBLQFvdEyXJZISkXwO4ZFukXbWQ9LcFdI2dv1GyNwiIqkqlb2IiRR27VyKUR8ojH8NdPNerFruVrEHTxm3iI7Wrv7vb8xRKtuKGuJ7qp5vLzL5rYdq1GPVq3tcLt5e68QYsVkkiipi6SiBOku7UQKQpDxIol/DVHUIiZs7TbmRXIojImu7TIuUi4xrXGfh8gWt90dPRcPNAvAqI7l1BIRlx5dvbShtLBR8SCrB0mQqR2tCFQi9O0a+eeWlXKmtCp7bxsLQR1Yz1nl2X4n4dlkIvHllSUSISFcdRHcJRlul8pfSQ1oSPUq2rY+8v1o8Os1Q3Lqa6QqJ/MmRSqg9fskcYmxt+G44kKN2u4kq7GX3LPj8RTzF/DXMN+zxnj6byzNcr8YLoUvE6ciTEh7RLu3Vew4Jmh/0huIvLZbVj7GndRuqVhcLEra0k3Dwi1V1hJQd3/F/lEqy19kzXIFFFzFROI6RI6W2UdpbdtQLe35DkzpNhaMauTonIkqIqJR1BEZEQj3DHdt7RKrtn3s59UOlfTUeoOVM1rXb3iooCiKqSiiZEJElqRKSUt3Idv1VfVEgX7a1UUiPr+5qZ2oT1qotqtxUblIS0ylH/DUCWq3IvhEUv6zj+EqtHS3p/1G6uXL3dhGOLOlBKK74fgII/79ciiP1V3x0F9j/pp038LdM+Xt+XZESiRSIf2BuXlQEvvSl3EI/LVL93qW1WhwHjPTfPsmRK4s7b4NjyJ8+IWjaPzFEfw17MunrXH7C4euM8t7y7IRLwbX46ZCRdq4lGXdXdHt7dGX61pT6p4fYW6zNLSbX9qIx090UnIiPHlEo/3XqrldPrB1hxuypoN2t0bswQFsgo+JyScR8vES29pSq9i4XuOKgSa6ou5otlMBZvvD7Fd0uVSiNyEowkVTmQXa+ZJpjd29r2lISb2to2L8SSYkX1Ua22FJZOJASihcRTH/ANX5Y16KH6Ym9Ox57I8yqdVK745UtgiX00403pJ6oAUfTuqWfM2VvWm42x5axd1OHGVW0baVuhqJykJf1fm5bd1aMPhcLFW0zFCTyOTkV21Gdls6VwUaruFXAs0HKXjtERItCXxSEe4hGVfRTDcVb4WszyvotfnTrp7dUxctG6bknKDX+tTJAt0ZbvMJFu41wv0V6jWvF8+x97e7Sm+srO5Cu5TJDUIZCQyHtLkJfTX0Ax202u120r30tVTsLe+IDcELXcG3ibS4IhlqJxUEkFCluiXzDXlvLrEuQr4vU3MCSXZrMTWbdZsftOLvLvdrCtdLaSGm+t7dslKUoiQqEsmQjxLiRVkt+9pTF8quDO2sLo6bulxQFo1jISJXdFT1DtHt3S3VXepWQZvjOSKIXuwp21u+Il22mJEhqikMtBfjpkUiiQyTl21Qc8y63JtdBDA0Vr9kOkkg8eKiSCZcfhqFEtSUdpfm7s/M8Yubj2ZqlmPIaKbqdqdI7fcb8TXJXgt29vQ1fAtybaai3qjIoiPm2yLtrYE0/DiIiQ6y5Sl/NWW9GyuVlw2ztcjdEVySt7NBcVCkSZCkPwiKW4qsw5gzWuDgJ7vuB7dMR5VVx8VMKOilp2eVrFu0Uoi6MSLS+7kVRN+yAbDb/FKxUeOS0myZbRIvN8ojVRybqla7O3Yh4xqJPHaTZLUVjqSLtqBuTF/lV8WO5XLU0khJJqmURboEW3U28ijKl5GZXivYiw+nYmHWJv7xeH2UN8oeaa71s5TYpj8MRSbCmqn5iEiHU7Y0p9jmL5YKnh10yeIEQkn4tUkSLuFRCUZfTTq35J+q9wTtPh03TUkNciEiUUFXaIiMe3+Gpi5ZBebkzGLJNuXLT1JS9Mo7aCGHJibcbq3YHeX4nLPWDojkOVZZbVXGQo2O3tii2RYtorirISimQlEi5FLaQx41IMerFr6e5ASGW5en4djFsvcHktR0Pmi2TIZCUdxaY1bM+6rZhYci91q9Obos3bJC5JwskOi8H+rQUkQkoIkXwyHdGNYLl2M2O+KPLzBQmK5E5QTTTEUyHkO2O7bt4y+aquTFLgyrkR8l/Ek3k92PbZeR2Rh98xxZ4+ftQRdPEBEi01BIhEhkMR7ZDViRvDx8Ki9yVbtUUi2opqS/EXm9NYv056Tt7LcLfnyt0ujO5XDH2dvfWluOoJKjEtUR7S7fLWsf5O7oteFnX60LeFcxLRcNhJYfT2jH6fxVr6S+nKTiV1a3UfKX4NTSSXEhjIY1m/VK4ZQ+fWm6Yhlfu+4W/XEkW4jJwJR2xKQlx4xq6ZBg71vqK25+3a28W0lFHSnxBIS3CIiIjGPqqPtKNmZt/HpNxR1REVXCwiJF6REe35quQyRSrxBaykCz6kZQ1ESveKXRH4YiKgrtl01C8xDFNUd3zVGj1AVyBRS6N3jNFNmlpOUXBEno+pRAhl+JWr8T4HhaVtimPcoNRuRXA7XbVoGsosQkIkW6Mu75aq5mBrlL6o1RizUI3Beo1jumTW3F7WlrKLtlyXcN2RNm0hHtH1emVXjJn3u+1ujQ++0Cj6dtZPhLNdnlVpuhkjpthIV1BGI8Y8av2WXBJxbXSrA03EiFKSZSrAWPKrWdeQxmVm4nzf8AaIxXJXXUB1kP6vPvcNsFJig80C0CKMi3DtHcRcqi8FbquLfdLMgkSj65pD7vTESIlnIqiSQiI8ilX0OxPGbdaRW1bs3UFyrIU3ERUIi5be6uWfaC6L2PGOsw360P7pZ8futv94EjaUi02a6W1WIpCRDuiW0dpKUmdJVmsxbVlkWptFpHIytKYv3DpFwqIqKpkhqKM1SGSqEpcRLjyjVfRa49098R1E6oXlS3osXZLsfDql4u4OS4poDKRF5vzFHdTi4Pl7L0hW6iY4lL/RCTlMrguRKLEKQiMpERfNurnHpbhuR9VupVvybJsrG7LNlxUXbk0J6MZfdiMtIR80oiMpUjLglbIVpG/tLEUi7bKh1p0f6tdVeqClwyMmuP23H0HegNvWaLqP00oyEiUEhSLly7d20q1J46LmUiLy1B4LjNrxdmmwszck24y2yIiL1F/iqwXRGKZQj6a9hArLFy7GQ1bcSBWuCArftQSGnCj5AURBrt27RKqLdr86b3xa2gzItDkRbamrO3f3RuTwR+D2lLcJU6ONn5CWkXqoFxdF0yLxQfEHd5ard8x8MmcIqtXBN3SpCIkPdVkcW0rs6TbgqIir94RDKPqqSseNtWaamu8TWuESinGOmPmGnVFqxfMJsPuNmo1Ev2dJJJJMZcfNU9H4g1H4rrjj6KroyJYpSIvw08fPG9vZun7pUU0WyBKqKeURGqczch0ZF+HAXDhwkH7Q8VLd5RqYZtwboifaI1H2eDpFN4PFcRIZeWovqlkC+P4e48ArpunkUEi8suRVUxo2/ek7ajmb4mS2e7eO67Zgu3bl8RBsgqsJEOoMfL8sfw1eOpwpM8VfLvJeHQtbxchHuikVVPG0fD3RF03ERW05EXm+aie0xkAWvofk18SMiL3SuyQTT3FruYoDGPzVTzcf0havZixHJyU+T6yxplNwRaipavqqS97E8RHViKg+X94NMWrNK4KCk6VJEZblhHUL8NGuVldWd8o1+MonySUUQJGQ/KVLRBw+RUBQZHLbVq6f4flvUrIm+L4VY1rg+V5CIxFEf61Qu0fUVWj2c/ZxyPr5cHiTDJrTZ2NqISfKOFZOdIu5JAdxd24oj6q+hnS3pHZOj7ccawprbxtIiPiXBIEo/uS/cSikhEY/UPpGtGHHt2F2tbkZOn7OvS/on0PuX6+ZQspdMhJBBy8boEsSjwZEkg0THcUd3b5i21XeneD4907xe9dQcquSKxMxV93k3VIdMR/eS83p3fVXWXUTGXV+6Z3y0tWpOrh4JVdk3GIyXSGSSY+WRDH6q+ZZdWr5ngljzq1ysaD7xKrXXVERIuO1IhkW0txS+mmSaKrFeTJaGFmsXBuiXWK4PrlccZTcNV19C3i8KKaKUeUeQ7txRjXPueWW5YLlTrFH7hmS1vXiXgVZJj9Rcq6csKYMcfTcWQxJMUJJqCJbZFu5bpD6u6uZeqVvVWyjxQSHxKCSokRSItvIvUXL6qry8GqUfDb+VHLlN1seZ3AFhGZ1NWnwaabxw6ummIoESeoMpKx27e35qobVu/ajs3EO6NWjH25uLfK6JN9EiEpEUSIR7ZUEszIpv4kfrIa90bWt2J2FS6XSwt7g6VTSuDtRQf3AkREkPbxGs/eZM6yzq0L9JAUfE3QV9FPcKclZflHb9NTzO05vllnJVuaPutJUbem3bkO1UuIlHdul3cqcY7gd+sNyv10t2PqXS5WVsu2FNuJERLl8MSHzR3cfLUks62+Jxo9pyu9WM+b55nlyyBg1JFmu7XVQIiIiWkUpERF+WpjC+oSVpRRQSaoqEl2rEQiX4SqHdPEr9i7q8tccJmtaIoO0yS2qdsvKJceMZcojVXRulr0/Ee6yl3aK5CX4SlSIZ9rqFJH8jox4n0364JppX5kLG/bU0yRimQ/wDEItw+kqzPMMHu3St4Rsm6l0tqqsReJqj8MvKUh21R2OVG3cardwtpykmWp8RP6ttaxiPWJkTNOx5QkndLWIqjpxES3f1nmj/NV1Zom7diu0bdSj2/Jl2OQN3V28Yo1FIhUTl+EfSMhq6WvrNn2PxVsLO1okqQkKxICRCUtsS+qq/1Qb4lY7fbRxe5NS96xe6Lf9yQyHd3DuIuVDxezuIsbzfhYrDKTZmRbkyIfvC8seUSoI5GtVQWVamqZdnWTXzHSu98St92uDYhF24Rbaep/vNKMhHzcvVWX4v1W9y5hZbjkzB4pbbZcEnKrduvyESl8MS29vGQ/NU5aXGUYLdicSeJpq/eEoIkJfTxIamOplneuLGxy21t1NZcZLiiO3Sj3JxpkjSWspFVakx7Q12wD2hLWzu/Tl04G6WNMRd+8hFsWgqW3uLaJRH6hrlV9bX9vJZk/aqIrIbVE1hISEvlrbm7rBhcJum6/wCrOQMxj4paS9puSBDuFcREiQIhKO0SSL+75VdLgxwjqNZRHPPcaK0RQbPrXe2zl2j2j90Rao+kt1MssrE6qUHD3gdNen9vvNmSUWyDIUkl19FOTlNtIYppiPHUlKXKKZVsWO5xe8btKYH4pFw8HXcpuF5EJcREolHiI1Q3zPKOj9wWteUKpvLeu2QJoszU01NIUxTiogRSS+EKe0vLtlUOPUjF3TpRg1uShF2qKJEIl8pVXyFbqJWtrGhY71UVx/qM1u13fizsrxchuCaYxTL4RCKkR8pRrobE8ss3VKxqXzGbDbXzHxJILuLkumIpqjyEUxFQuJS3EMuVcR3S6Wh9sO6IqEXGKo1JdO8yzLFckY2HGb24Z22/XRs0fIt3Yp6klBHjyEvUNUXxWyFqOWSh1hlTew3C7LKvL3jLi+M2iqgqOkCaKJ7uQuVSKIyLlt5Vjt4Uu9tdW8nQXKwt8vbJILkxc67YnirYhIvhbSGQpFHykUSrE+pGUK4r1GuzWyP78ncsevbxBtcFruS46QqkJREh5F3bil3VdluqWQZsmxug3Gxs3RtkhduLauTRymgltIhT2jy3FtIe4dvFMmM8Xy6lrHnVeNex1R7P7W85N7PNtx8XDgnlquTlBJNFORLaS5EIx5RGX4RrlnL80uWEZM+x5ezN9FiptESIYpEUh/lrp32IM7yp3hCdxeoLXB88v5a4i2kRNtNNMi2j5YlKq17WPs4XF1mD7OMc/brW+0huDVmQk5ZqyIYl2xjHdyrY+lPI6YGY1m7Hn/rHxjeSw10jWzKxz5euoVtdW8WuRfa8Zzko2La5TIh9Q7u7y09Y58k6bt1bdcSWU2ioI8VPV+WsxzT2cerF+vBPUmTgW6CYoIagq7RHb3Rp3gPRTq3jt0Fo9bCowCS6n2EY7Y+Upflr38f1SiTa7y8T53lfROuuNaFmt8lNdb5EHjdID+E70lRL+rXHb/KNU/rImhdLSjctoqKiMVh/dry27fl2/L8tV2237JdQmTjHLkKn7oU2hF+GNevGW6FoVsWd2a5WdR6RJibhtFMlBiUhl3bhL/1Vvy5+JmQMqt2PKYHhfI+OzFm22qrLYqJXp48cTdOiWcIRHULuEa0LEVkMm00LoIuC+6IS5CPmEqyNNxJRM/3hbi+arBjeRHY741fgrEUlRFX5ZV8Oyo2WVlbsfo7FkWisnUvmXWksVuRY9cXBCogQkkQjEVEi3CVM8XGzKLKJE3RdS/dkMh+Wpbq1lVrzq0s1dWN2t+0SERHWQIuPKW0tw1maai6MRAVBLzDtKqi66spb+XqaZb7SztNyRVtpJppqyFVrEiKJeqPmEeVOMoY3S0tU7u6SFMREdJNMtxF2kXl7aothTy27LOGWMpPHCiSBKq6ZcRH5qNityf3S1vLjcnRLJpKikuJJaglLiUe3jyqxDLkRfrG1RM0cMv7i2HQ3jNbszcJDJZqJa5NW46acvMXmL1FurTnws8V9w4ReUmLe6XWyC9ulwcCSiia6+5JCMoxFKO3zVC9N8RDKs0Z2NUlkWqq6Tl9IdP8AYx3K7fLEeVRedZMeZZNesy3D73fKqIEXazH4aAj9IjQtx5akXlxLlYcBx4lHT0srWcMR+EoizS0E93bH8NOr5gKVjUZ2G7mm1Fm0Vd+HbiKhEPItTbGRCPy1nuLiBazg11iWYpKuRREdTUERkW30jXrtfnHUS7KJPbW+Watm2rqN1RLw4x2kQx3fLVisbR2ryJuTK3biTF06gWa3428xfD7SzYtVVBLxCJERKbR3KS5F+Wqrj+Fq3JZvdvDvkbakRLqvNAhJaPlIv5aUXTfL7Lh9jze82PRxW+PvDNHyjlMdZUeQxlIdqZdvbU5mzEW9lWu9tSujpFiIpfB1BaW8dWIiQxiPpjylyoZIJJls68QceWNJPQeWm+FlV2FJ6q4G3gSpNkVnZEKflLcUakPdOOIvPf2NZk4K7JCKSXgWKpR8xEuRCMR+r5axtnkCtndTet1HCYpFJPxIpyIvpL8PdWlYTlmPXJqPiHijVwqUfDptiXEi9JVnPirix1hU9B4+SDKktNqOFrPdxuCzp5dEyFzJRQhQEdQi5FER5U+tOD2F5ZVHSttvFwcRIhUbiUWu4o7toj5o0R5kFtWcEwZpLOHiCgjpi2jIvLt/xVWerXWLKsgcDi5rosU2224ItRL73yyruKrdWYPzKwIto0qpbrLhLi5Fbbiya20RfO1WyQ3CSglpRkqIqyHbL8pVas4xc7f4gDSarEkn8RwmIpyFIdxRHaO0eI1z/Yc4vKKbeyJG4eJ6+o0R1yEdUojtHzbeVbZknU5/dMbt9jvlr93qPmQjcHhcmsSiUUtpEURlEo1uxyKq1bseQmj3epF4/id0ypYcgtK6Ys0FSUdjHT1ij2iRco/LWpZZ0XcdVOqSdkYXYWtnTsSV08cTbxKagltS2yHlEu7tqiseoWNWGx+5sfuicRSIkFox1Pm8pV0l0BRVt/TtrkN8dF4q7jqoCsUibsZESCUvqIvqrM/gsGVlLls3JSi8DLIsn4mb4f0hQ6E3hS5XRmis4QjpvBUiKgq/DKPl+Uq3pa6MMfa692ept0/EigmSn74iLaI+YqzPqI4uWcWW7ZRY26NytrEvDaaaoyIktw/SRd1Zj03cZ11EzZa95+9dSx5LwjRmoOmLVUh3bfMI93KlwZirNJj456DVFaNZGOXXF+wHwdyde7lByKWkKnhiEky8xF/LVyx3qcwy602PptkeH2MmrZUhQIhUIkyiRagjqR3cSL1VmIqM8mYpv0nQsb0kIikt/WekvNUxZbPleQJt1WouJJKxXTTISUEvMmPd8w1oY6tFaovIbdVWY2y237F+l+N3JrhrJRv73TFBcW5fHUjukKm4hqj3Tq03vl6G9vzUWUFIU10VF9qkdshEUxES/LWpdMfZ5f3xPVVeW+3prj8V0sqLl36oiJR+mQ1B9VunfRHp+xlhFyuWSZUz+OvrJCm2T3f1Ap9vqKmawtL/AElf3i4q27Gc5xdMSyB9a17W6WFEt1yTWSFNyIj+6FXukMo+WtQyDql05uXRm9YHgttfWklWUUES0iEYqCREW6RFylXNt2tbUreV5szpYZbnrMoxbkX9XuIoy83GrVhLi1oos17yqzuiMSHw6haKjcfLqDEox9VLmx1TkoUOdvFHb3i5NWqb1W5KaynwxFMhkJVoj5njmQYjbyeKiV+bCI+HUFWSw90SHaJd27lTVbA7NkVwWulhVRY2FJyMnWumoSI9yYpkUld3GtKY9WMD6fojbej2FCteNqQ5NlwoE71//rZD7pDzDIpfNUhhtyYdM8nFVLh0h6D45hOLqZh1TtDOwtyHdcr87EUFP922iJEUfmlLtqJv3XLpLhr5Z/0WwO1rXhtIRyjIG2ig33Sk2aebykW4axnJLpk2VZQL/qXfnVydRKJXR3IZf3cdqQ+mg5sxuWSWlq3BJjcNL4QqJrkuo3jxiW3b6eNWGyVTjCovZb/WMEzLq0/za8N7jlGct8ouQl8Jw8JyomnLlFAhEUvpER21C3LLrS8fCTi0s24pfvk0tMVvSQj/ACjUTbbKN0dJ+DsJOHSBRVTFAhH6qVkDHJbetqvXjeSW3w7OJeHH5e2qbMz8mGLw6ks6yBrckxSdCzWRS3JjHan8pDx+Wn1taoM7Cte37dRijGTZu3Q++9RFy/LVTtrVrdCTarv1vGciRFPUqauDy6Ok1GSVmdLEgltIlCKQj5U5f4qlgmG9lUNSyiqZERKrkX5qfM0TU3l2lUTjaNxTtKityQUTFUiVTltlUxb3hI74JkmXqqnN3Gw9Qb5qbdbXDiQyIZU1EkmbpF4q1JZuJDqJyjL0yqccKN1mZKnuL+WolEknSZeXjS1YKRv9p0Bg+dWu8Y6+/Ve1sXjoWwi9x27DqIvkkhkIx/8AuSgx01d1Yr1I919Tr4peekWG5AzttqtAubo1cEKw23cUoqDuJDjElN3KpTHcLuTNYbp70TYoimOk4RioRS3cf8VeuHUDHsL6d5F00xKxqOrxenI+97wsh8QWwkJCgkPER2y/FXqIcKb2y5Ei1U89JnQtNsxtZjH7wnbmuxIlHCy8ZEVahg+IvcHsY368yYuLvtTTUS4iMS3D+GUu2q70ts9uyJS8JGY+MEW3hiUGRDJcRL8tdOdeE2dvJm1taqaJIJD3Rl/0I15fyOZeX26mthw/6wxPJiXUcOru6e2vw75BBMRYvRJTVSGJSH70ZfL9RUPJlsouVtbtbpaX1yImiGg60yWHSjtFMpbU/lLlLb21snS/AbHerK1zLKLQzuFnVXJMhULiQ/vVBkIkPbHd5qgeoWRPLst4NXIHDW02xIRFmzTSFs3HyjGI7vTWni4H2VkYpzeR1fI2YzJ7H01AbWiT+6eHkUvAk5Ii1fNpxiJfNW1YD0JtdnuTN/1E8Qt4khFO3rCqSZS/rNIt3yiVMemeLhkF+stxvOPKFZV0lU7asMURWciX3se4RjVo66dQMSs9pTxTHFbsteElElSdJqiXhSFWXL6aRkWZljjLEKyL+4bVknWDof01UTwq43JnjegIq+BY29QRGW6RJpCSX81YH106pYHl1tbr4vkNtvjhcSaXBNNouyWJtySSkvyES8vmLjXM/UrOr9m2VXLIclXFxcnJD4koiMiERHiPy1S03TpMppKqD8pVfqtSrVrG1Xq6Y9kFh8G9YNyUQj4JuOrqN924ZREY/V6qrL7H7petY7DjSxJ2xJJJzoqEpEvNu/hqntcmuyJD+2lUl+tD9ZFRq6cF4dctVRNNSKaheYh4+b8VAsaqWL2GqNjVWLVFJQpcREasVj6U5HnShK2ZBFMUtpRciQiXq3SH/qNNRvTV0x8B7rFFSX3wlKQ+XcVWbo2zu62WJqt37pG3syFR8mm+FoThDyylXPkLqUm4YO9a3pSzKvUXCzNfQci3ISiXpKtAsPTUMbWb3RWzXZ4RKSSTTTkoKRDtIhSlEvTUl1CvGP2XMGd56Y20huBCr7wbkyEkJS2jLiRF6fTu3U6Y9VupLVn4gxsdvdERDovFV01BH5dSP5aVIzK3EYscbdgl6xu/ZEjpOsZTt6ZRkomxFttEYxEREeXcW6mL61/q2x0GtuFm3EdyhEMlC+buob7rVniLglXF8sesPJNNkqX4olVDybMnGXXInt3fppx3aLVooKY+ruqvaS3IuQssRKXJ0aw/CIilUemjFMlY8qat7owLaDpMi8pFEvzU8IiIU48a6XFkV+R7RIkyMdseVOLPa2V2dIoKvy8OqWmSafISoayjdOJry0yKJDUeiLW0vve7NVTxSAyQEkpCXp3dvzU+NqFXMVdSyY/j9tdOhe3y8qY/jYuYruGbYnaiceMk5SKtexHq9ji2XWXF+nmOPmdhbRQXUUuXhH75XVkK6gjt2+WJVz3enz25NUUjai1biWr4drIU5fiKp7Bbha1iFurporIFIR2ioRdsS7aSyqzcimrMvU+hCl6yPLsZdWO23S9LXZdQhbeIe66aaoj90SgiOhLiJRjLu7qp/UDDcFbo2HMLuwRwu9XUtN745Ah1C/eiuIkIkXIhUIpF5t1YbjvVZWziTK+XxNuo5SFQVB+HqD5SjuEhqc9o7qFdMm6a4i9tuUC6ElV2ypEqKibgYiXxBLuEk490ZeqmR13Cwy3j4lV6mKMLbcGZsH7VFS3Kq6CzxciFYhKQ6eqRR3bhkKfLiVN8XuT2x3y15akGpdEn0SiuMllVfNIY920h2+mqnj98O+Cmk4Nuosh8JAlhEtGPaMu2prA75eckvg+8nRETF6kgSKIpCWl2kUhlGVFlLHWykx5masbGvPMkvbPIrsGkToVx1CWREU1EyES3ESUdpfLQ3HW7N8FseMtbQk1fMVbXqXBuoIitKRfEQ8xDH1S8vdTq8ZE4YleF1Yi3XUQQkilFRQS2iMpR2/LTO4YPl/VRG1s8exey3RuxaCmKzglEyRJIi27SiXKUY9xVj46/d4l7I148jm9mxyC/ZM+e2F+4dKGuTsnChaagyKUi3FEvqqxZVePEXBwq8cC3dKxHWcKimopxEi8pfxU+vGSdVenb64Yvm+JWcVEiIVW6jHwiiI9pDpRkPlLd9VQry7Y9myPimuOXpZ42HVXTZrisiml6ijIRrWr+Jmq1ic6a9ZuonS+5KNcPya5W9u5Xk7bp7mynGRKISiJbR+IJCXqrXMy9qbqd1AsLzErWrZboxuDImL4m7RVt8KO6JLrERbfl+WqLhfTO49SrS1f48y9z2eSqDtQlx+H/AMRXcW3+rEq1rH+nfSLEY3dw9s4rM0xIXT4lPBI+UkkBGS6nqKiVmVQdtTMen/R/qrkTX9aLINvtJR12iLy5JsnLhLzJiRfd+ooiXqrRC6Y5pcLkswvLxrbXVwT0lyt7QXfjijuKJJjL5pDxGJFtp5cPaOtGPprDjLBS/XBUpe8rkn4Rt8wthLVL/iENZbk3WbqTfmqluuWVrExeFr+HTSHTT3fuyKRJR9JVX3FUtf2k8p0r699NbXeFWWL5Apjt6bCL4bPcvEkSUSIhUQ+9iIyEpS2yGXKqa3ddNBtNrS6eWvKLbnVvJJUbta3a7lG4RVEiFROMkCEhkkIiQiXcXa+sfWTqbjZatozq7J9v7QuLmI+UdeUR+Wrda/acytq6UdXuyWe6LLpaajgRJB2sPqXKRfhjRLkRi2WQ91AU6bXbF7xkd8xVxa8+eNBK4aahICTwhEiXXbakRKUi+GI7i3DyrmVG03RZwsLUFCES5DxraM0edI86RF+FmybGboJS+G7G8NuUi+/JNXcXqLu21T0elZX514O15/jamv2uidtv4kY/hIq+ifSPmMPHx2jkkryPH+a8fkPMskalfY3Jw3LwTwC1EijTwrkW5LVj3JkXIaGXTPPGfiCSxd88RZkWoszS8WmMe6SUtvqqr3S5FbSLxUm6nEk1tpDX13D83A8PZTzTYj35KWJS9IJpl4hwmoPm7qjyvyRRSXP4ZbRqhrXwiFRxpKKJjyIe2nmK2vKM4uydoxSzPLksW4U26RFH5qypvqeJHrYsr4/iaFht+tCOWM17k9dIqNvu1EyGK3pKVdQYH1Csj68Jsmq6bf8ArVk1RIi+rtrlu9dDc3xu5WFDN8jsOJjel9JoT5RRfcMZS0E1I8h5eaukMb9mvLcVHxHvRnchL4apWtpIUy9QyFX8I189+o/NtmzMsJtePwdr7jmxXzPrMxt5f6SURdJCSkvixIY1i9y9oJhdiTswP03FyX2pJsy1CIvqKqr1kx/qRi9rI/EKPGLktBysmuoRClLjEtwy403eYza8XFrlX6uM1n1vSFUReavwxjuEdIh83cRV4pMGfLVr/E3/AHUETKa50twfIeoTVEnFxJnYyuBFdGrhsqPiBH+rL7opEMS3SGPHjLdM6y5k1s61hVxf9ZmIpSfJqOxHRS/rdAR3RjyiUYy7axfoX1eScY/drCliS1rdMS8TFqUk9IhGRRVLzdsqb3bqBkbF9cCtqSb5m8bfFUbpboxKUSlGrEGLHDHxDkZnYw3qV1M6TqWF1jOP4Rb3jpVUfdrwbWk2etS7SJ2hHxI+lRASLukW4WfRXoXkHULIlr3lePIlZ7VqpCm4Las5jtEoluEeRfLWW4zdgxHIByZ61F8mxUItFQZaiRFx/CVdDdM+qSTzIk7XjL90NtfOSSt7VwmKfu9Ii3FEdpF/DVL911VuoxfVF4lwyj2b8Xt+Ni/VkjfkkNrhihpsEVRGW2Sfm8xVT8HvzN5ckbHfHQt7hpDoOk/uXBeVRMfui/irUupGqzsKdkN64WFchJdwS8ilu2/VWB5db7XjJaRX5N06L4pJ22SijWPHU/dCX1dtUfIxrbbjUuYsjJyY2K7OGVtIrS8dOE1HO1JRmuIqCXId26PEt0ade0J1ye5ViKOM2NlbXCbHXJtcnwiKhaUfuEyGSSm2Mu4S826sbwF9dFG96zK96xKPl5NE9WK6haZJ6vy7ttWCy4Lj1+xVvkdrbuH12JyRExEZJt1ZciEpSltKqMGG0Tchk2QstWMtx3MGZanhzdEIxEidKyKQ+ry0zcZBcSeOH53FYWvaKakY/V217NrSeE3RZqzZM4uVCVUEXKSgokXIdvGrB0t6f2TLGKl3zArk3trYhFVq3imTju2qEJR/CVWoce7WUTJMy9il4ypd8syBmwsdtWcaq4/s7VAlF1Pw7irtC32nOk7K3av2rewoyIicXBX4hcdopjIpcuQjSsRLA8JtIodLccZ2tm5TkSyaWo7cF6lCIi/lpjfOoFtJwLB/G5OjIUNPX00BJUo7iES81egjb262ZjOZd3qQ+aPrJidlWuiWRs07gY/64QiS631EnKPyxrB+qWeYU+vzP9X2CN2TJsKrlR0JF8fzSLcW38Plp9k2bYg6yC4NbuzWauLC7JNARc+JTcEkpxFNUeO3ulWL3zIAv2SXZ+wtYtReO11026IiKaIkqRaYj2iMo0mbKv1OV+JKC494KPrzbbWLVxbx8S2UayEhIS3R+ny+WpjBb9mWTXhuFyy26FabOmq+SRUdkSaKojtiJbZSiP1V7EVMhYkjbro1JNmvIRHSEVBl5SIfV21YLgOQ2lq3Sb48zasUlRSTTUESWcEJfvI8vlqm2Q1WVSwsMdlZi4N3VxcXpva+qHUb3wzIhdkxWTFs5GX94Sch5dpVtmE9aMFx+1/q5Y0m9nTFUh1HlyXUF0XKXiyLSSL/AHkRH8o4nZbOleHzi25HbVHWZX4RcqvokKbPytiEdokQ+YfLx5VrnVRjjVtwUbGkDNqzFsQoIjERFUUuIlL0lHd3UzDkaKNqhT6Kxdkc6ypiRP7k6uSIq/di43IlLjFRItIvpKpa39TFVlIv1XhDLcoiQqD9W0o1y/0zybIcJsY37F8ya3JEnZMnuPuEy00yHu28ZDEhIfUJSjWyWHJMZ6gJkTVvovkBHxLFSKa7f1R4kPqH+Kr0eRvqVWjqxpjy7OHiOvYTavEz/wCyuBJSPylyHu81ZjmV0tdvtq1090XJO4IDptkRui7sVFeI7VfVy+L9NKu3uvEZPHouERXlpoyEicK+VORRKsvu2SZpmniErul4VRs50xYiO4iEu4txfVKNImmrxLUamWt29+tt+eXS7tW+o2IlVE3EvhkW4iERLaVOsbt90cE+vwMyeMxT1SW10009WQiQy5S3Dt5bhLjT7OMss2TZM4swt/1ddM9Js2dCuSiY+YS9O7aQjtL01NYG19z47afCha7oiN7VXuguFCEXXw4imPcI8i1I8o1mV9eIxWKq6eXm6XJGzPEiZt0vu0ZCSer9O6odvfLk6uRNwBqmMYqKKfefhIt1dKZx0vx+6WFvlp4vesfJzERTcKoEIjEoimIlr9v/AC1znkFnO13Zu9b6bcpF8FNUiKPqkXIvLSdva4sMYeeDYOpML5dBTUJPTQRTbKSIi+YY/VKqS8RXsqzhIjIVEiJDb/NV+sbwbll1tZvV2+mgOpJb9mTLuiUi41IXjCxyK/Oro9dJs7CgQp+IjIlCHtQ/rSj3caTJMmPHZhixtK1VKDYcLyPLm8bGXgVBVEl3hESaDdIuUi9Xl5FXQnTtrkeH2VG12bN8mRZoCRJKDcCT1C5EQoFJIRl2kJF6hpWJ29vdBRSSZC1tLPc2ay5F/WKl3FVyFNuIkBpR+aslszJneytVTSjxY0XkMbl1i6u2drG441b+oFtQQ+KoxHwF2H1KIDqCQ/7gS47o1lLfp/aPacWWPppa7hYbo2+O+K5NosE/TqJEUi/4QyrTieYG4yhG05BkC1nUQQ8XrKLpMPLHTXVIhIpemW2rxbbf+qbpr1TteZOHlhfLoWty3dLpOUFhIoi7FRIRGQq6ciiXdW5i5mcy1+Jn5GHjMysYri/sG5v76Wb5Rm9la2lCOk4biq5UW29qe2MS27iGtmxX2VekGG3JuNytrzJFoy1LhuRTIe7TGI/i1K2whVRUgasf5aTrJDs3KF6aW0jt2GRxohFoY/i7FqLJhbUxRS+7bp/DQH/hjEfy0aKoxgAoiO0RTpVwuANUSVVJu3THkSysaoeQdaOm9lkN26jWFuQ8kU3qSig/SlIqFQql2WUFHf3eqqD1E6f2HqR4VK+P7gmi2KWizc6YqfMMSEv4qoORe1p0TsrcnDW73a8KS2ps7eQy+peNZfmHtuP0x8PhuBptyV3CtcFyUIv+Gl/iqLZuoLSRr2NW6wdJ8UfdJ7hj2OWNNm4t6ZXBjoj8Ql0h3S7ikMh/DUt7EfTG/dP7eOR5XhWRMbpdWiqS6iyQkgo2JUSQIUI6stvqH5a53xPqV1h6qKePXygtQXYtkMdt7QhXeEQlERiJSGXaRV310n6Q9U2+Kt1es3Um8PLsqO1qzcxTZodqCig/fl6vpkVO3PbrZuRTaSNm4lkvV8uj4mrrGrDfnzpivItRku0TjLcOorER/h2/UNJ6qXLqTfmazWyWGLVItyyb1tqCW6QiKqgjL1EXy8pVbsyZ2ax3y02ZrkdwcZI+QXVtLFS4KpoRSEZEQjtEdwjx7qz/ACp1nTW5N8UV92s074gr/q5EsunItMiKUe3dL8o0WP5BMhWj29VC2rVqTHRvKmVv6J2dfHiLxjmLZOXJNWXIuXEako+71FHAyJQ9y7hQpKKF5pVg+H9VscxvqMjgqrpRG3qvVWiCxJ6aaLlL4Yx9Jbh+YR81b4pqrC4Bwl8OUki5S9VXo5GljKckdZOQ3RdIPlo3FfTWS3IOhlqJl+HjXCvtRPLpa+uGQK2i7p21G62tBN3/AHwkO4Y+ohlXRly64JWe+OkDwO6PregRIE6Z7i9XwCERIeW7VGrB0rxHpBmij72gsrZI3YXK429D3sKbIbWKA/F1EF1NIuW4pKemq8nOOo2JUiksynzrcW+6EiRGZeHEe1UaTjNvdXLKLXZGplF47SSKSY8ZeqvrEpgPs7dSMdJ0wxTB7xa1yJPxltbNFIkPIRXQ3CXylWQ232Z+g/v7Iv8AJkzRuWQWMZCzK6ESltXjJLaSkiH1FLy1R0Vk4lmTJhl+JnN0xXxDVqg3EW5acd3wxFIe0SGVaV0jU8Gmtjyu7VTIlSTLaMu35apuTKZHiZJ2vI8UuDeUtJRRKIl5olLd9NTXTF9abX7wyVVx4dM5KqkoXaIxH/oaSsUqZSyfEXxaNicyzIDxdS5XS1rizdW9RJclBEfjCO0h3Du2jLdWG9ZCtOZZBk2M2ZJMiXtaWTWvT/cvpJ+JFP0rpKSIfMMqsWfZ4zzjASv1rcItSu7lVIU3EtdTdtIRGXaJendyrIbgJoukbouYlcCY+EHRKSOl3F822tXF8j7LJtH+JnSYGmWtWKqPRPL3T5NhkDhjYU4yLWXFdSPpTSkX1ca1rGbhj2E2e29Pscu9wt9rVuiC7l4X36ypEIy7YjXulfSN51AuGljlrJqo2QJS4XBwokm2TLdpCMR1ZF/d7hpnmnRXq101b+9uo2JPCtNwIkPeUhc+H8pSEiIR8oqR/FWrP5CbKrIynMbDgwl217HRVvzRfp/mF2w++H+0IOyJC5OHYtBeCQjGRFIRLcO4R7o+WV2tuRXli8dXl5h9tt6zwhUJwxX1FHXbJSSCfGPLdKstzBq66jYDYcjZWZ0pflRFRBTQV001UvhuUFFx4j3DultSL1VXbXZ83at1FUMFcKLJSIvjitqeYpEsQl9RVoPkq2gUcV+xs106qW27Jk1Vb3hZRIokim2JHd9W7y1meVXS6X7ILLabRafDoqr/ALS6WTSIWKAxlHXEh1C3DxIqsWL2N+60bpe/CtbSI7lre51BWV7UBLuIpFIpbYjH00vqpg+W5FmlvXJ6+Utd1i08OmuSCDNBLdpiPdLlIvV8tRpJCRqti/Wnq5hHT9NO2r5BaW758mOvbWLsVCRV/vFBGJfMQj2jup4z6ndO27dxmrxxbbW4MdDxCJfHWGW0ZRGQy7iHSH6ax3GejeELWdRJu4tKYjL40VVFFpdpDp7Yx7Yl6uNWq19O7a6dM2qTJ1fBQVHQ98O3vgG6o/1bZUpLkPl+GPq7akM0jNWoUixmkYa6yHqA6Uu1yZDb26o6TZF0KWv4buXX0hGJEI7R7fy1JZ1khMWqLUtTT10hQR8u7b/iqWbrfqvaytzA/GPnP3iikU5F3EpHaI1GurO1Ysyu2RquLo8QElYs09yhF+6TH6eRU5plTsV2W/UsCby0KWdrdFdNFR9b0CL4X3g+X1cSGvnD7S1+sjXLvdGF3Fi8topxk1XJQk1RIhIVBIdqnqGQkMSlXYWQXDNcobtbc3x9xb00CLSbk21PgSKIkpt5eUfxVmt49n/A8gv3vLKMhsLUnK5alrYoCTlOPKSvbu9PdWfNlM3GNRy48dbMxwqssutuV1lC80pVKWPD8ovjEl7W4TJnIvFim5kTePcomO4R9XH1V1N1E6b9Jem+Nwa2km7y4EqohdLoqSmm2EiERaJpR1SLaWoW0ah+neSYLkmXWVhhvTR5fHDMkiulyuwp6goD96oJCQily/fkpyrLWSzVYsLH8lNEWRHLrXZ+lWA4k+dXIWLGSyiGmm3Ekxirqbvh8t238VZ/nGF5Rgoo49kuKKIvHipCm4T+5caRctceP1EPLdGumMi6hK4jptcVtaK1lSYpJtHTcolIVNwyLtJLiXGQ7quHSl1mGeFcrpebQtZ7HtTt5LO0l13Q7pFFKQiPqIilW4mVkribK9TBk8bjNl+4bsct+znnjDGeoVy/WrMGdvZjZlWyGooMS+OJaAkruLcSm30yqwZl7R1tw9ZRxbSePEY/6P03JC0HlyEYlLb3Srqq7dP8Pbi3MMXtaajFDQaLCxS1EUvKO3aPprnfqZ7O9hyDWde6x1CKQqCUa8/JjyLoqnoIZ4/SxyD1S6lXzOrko9auidLOy+PyUIR7UpFIo+mr57Ovsu2HrkzuV2y/LX1rWtDlLXtbW3pioogQy1ZbfKQ8S4066hdJcctotbSyYOFLhEYt2rYiKIj6e6XcQ7qa4r0l6jXpZvbW+B3x0xSH4Q3ByLYUy7ikRDTJt9tKqCjRLyOnrxb+hWI3QcPwC9vGuSXNBK26dnvLlPRSGIiKgtlBiIx3Sj81Zr1QbpXzBU7GhdLl7leNic3Jvcrk+c/FSIf2ZWS8UCGIkJEIyHbLtKnrPMGwtmpjitttry+M3JeLFinqE3iW0fFpEnpEO7cnL/FYn2XWnNul5Xd5j16uBNrkhaNO3uyJQRIVCFWRbSIVYjuEvvPVWZJBOvKSQ14MmKKvGxNeyLb750Zyq6dIMw00bbliZXKwEsUS10tpbY/vB27o7kxiO6upMi/VzHWvirykstpJCqTdFNVyotu5CPH6i21zXjN0e5tY3GYZe1ZqOre5X0vFWsU124iO34clCSIi7ZR9NNXV+y9Fu68fkqyaKG33e3JJOIluEVNIRiPdp1fSZoFVWLXi/F/xXJqppmUdZlbkSh+IuizeXhvDk7IRJL+8TEhSLb5uXmqyro4wWOrdQ20njx0zLciuqyT48VE0CkReaRFWEWFG3PrOLpJUnihLkkKYiQin6i81WiwvnqOtjhuCFrc0iUQIv63cJJl5ZchoN+XRraMfXY/AYS4yxxLWvb+o596zWXHMdyol7SCaNvuCYrkmi2FOQkO4RiXbuHbWGs3WR3h84teMoEOhIdRMoimPqVL/ABV0p1Y6hYkzffq5azF0ogI6rxPaSJD2pl81ZaX6wXJGNttLdmzXU+F8RMRUV7SKPdXoYc7Onx9tZGPjH1b4rxUPkLJHx+VTL8ow/N7PfmbPJtYlrmgg5QeEUkFklRkJS7vL8wlUa+xd+ncFGYJKOk0uThqJEJequiLK+zrGUxxLPsPTyKxtnMitbxt4nwKurJXT4qoEXp2lyISrobDWfS/LmaL/ABLozZ2IsRioo6tGpEu2Uk/5qrPi5LLzY8pDmYm9sxLX+k4rwfD8lfPmLDCFXTha4KeG/Z01xGXIpFHt5Rr6VdN+m7/D8X/VK95u6yJuIpCkm4QSTJqUf3ZRkW7zFxrN1rbYb8zKw2Zg1srpjclboydW9IRbI3NAZS+EUUpDy9Jbhqs9Dfasf5plzzDcttAk6QkKDpi2JQhVEolqaW2PqEREflpEKLF2NCYmvaOwsnVj8feW90ujG0DJkzt9wSZEovL94SqanbuEhjxIe4ZZT0zza1uLS1dBhvwbReUGSXvJcX/7SruSHinu2+Ut26ulsyzbFLgi8sjq/ItXApRXUeNFfDJyGQiShRS3eWVUHof0hbsc8eZGugm4xtIW13ZKIu0F2hXDcKBFEil8JUiEvMI+mtCNWfkvUr142NwtNvdawncn4tXB/FJqSoyjUbmHR3F1Lw+ene7gzFyQrrkV0Vi4QjtSJOQj6fpq6PGrW7M1GsEVNVMuQ6lMb1Zb8+TsosrdctEWXhnJI/3W0ZS9JUqTHVwo52XqxVbt0rw1mNrXO1is8ZiK6DjxJEonEpCMt0h9PGm/T/IHS1tWvN5XTZuCcuRuDV0Phlk0hXLQU01RGQ6Wn8QZchq3Xbp/mV6dXZJJqTVFy0Fogss9HbFMviCIlIdxeXtqJw/oPlGOvln7282twoTQmyQk5X5FGRFER8vISlWcuHXItXiDJIzr2JRrZWFyyR86VNwKxNEiFuoMSRGW0hEu0o1KCxyFi3JVm3K6aBbkUSSFyQ+kSGJF9Q1Gt8TyDDbgzCzWZw+T8MqJKe9ExbJkRSIRTIZF5pR7d1S2D5A9fPHF2v1uK2t2aqrRMVHKShKLiW6OltiNWM1pJV2Y7L/ULhjryYfLJs7hbUxuLVbw7xMVRFw2VbKCPqTVEVUi+kapOK4X00s4kyvdrtLhbxJEgspb0HKhDyFUiVkQl6hEatGYLP74osFmvdtboqxiTgSkMe3aP81QJYmwIU/emQis4/eeHS2y/iKmY7M0e3IC0Ku1jRmtwx5moi3QXZt1nO1ASUiotEe3uKpRR8SfmUIuI7Sl9VY7cOmdmuiKzcL5dkxcjEhbrimJeUhEk4ioJbhUGJeqnjGx5CjqNVctWdbYioshoLiXqIdpfLEfpqSQxyBLoyGkPk7bdkxZ3kmqgpFIm6igxEh4kXmqtvMsx5isXhbC3IUCiThRMZDHuEirM3lwzK1unDLILG4TTQL4ThuvrtnA+YY8S9JDL5uVM1E3GTM9iqyYq9xchL6uNVZMei1t/ujF5salfOrmNWsRQtq5XJ4ruFNEYiPzF21Cur06yZw3cKsE2+2IqIlJSXq81Zja7TpviZCqWs2KKglHd6q1bG2IJpp+ILcXEo1YxFovawuRSNdY7cben4xqCKgl2plH8pbfzVHrJk+H4rdRFQY7ZEMvTId301oyiMURSHcIbaqt6btbWRXJxdBt7NIYEoQ/DEi/rC4in6i21aZbC1UrNwE0U4XK6M7aJDIU0UCduVB+UYx/CVPGeF41kmmurbVlkRLaToVRL8JRj+GrFbUUh+LpJkJcSHip8vmGrA1FDs2+mutDo/YJZKFJyLFbQmzZ4u8taLyzvNIRTWSEkPhFIZD6Y1cmLG1t7emwZ25FFERFIU0U9MREeI7adPrfa3DFTxQxEfiiQluEh7qI4FVvbx90qtSWEZaaxcvURdtedz8dvcx26liNuJHrN27FPV1W7cfUUaib9klotLFZ49VW8OgMiUTQUUL6RESKk2+xv7o38RdLyLoklSKSiXb5REe35qi84x15klpWs1p2rPB0hLiI7f4av5GXsL6KCkNmIe8W1hfk0bszVRFZVIVUluIrCVOsfF0jYS0FYqJEQkI1IDjoOLeiyV0VCZik2VapiQoDEdpJy4xqNUyB0zWuVtxT3XfrhbEi1baoRNiWV8orxISKPLbWtjzWjUpyR0YlMfJq8dKAqQpqEMt35qa5s3dNVG9yte5wxISKPcPpodpwVXFWKaTBw6WWJSS5LPlXOn/dJ6vaPyjKh4+pfLllzeyPy8QOvqkoQx+AO7/loZJ1Vglj4mtCiDNi3agHFMajcmt6V4s6loV+5eEKa/qSlIh+rjUg8caZToZCZEiHpkVVG5jR03EEU9U4iKQ7vTWY9RHyV+WFIyknxSEu0asmfXomaI2NJJb4oyXJEZEXpqrrC/K1uLkqlLSQIhR5Sj6abXiQkOntlSfPHCsBik0JIfSRbawH2rs6SsrPG8NfqqJpk5K73IR/cpIbUkvqIi/DXSnR1u4TxlZ6vyXUjL5R/wARVxv7bnRfMEeqymb41ZnV2Y35lr6aasvCrpDFfaXbxV+oqpyQySqpZx67nI5bx9FhesicK/a3JZ0uKrlys4ViKJEXId3q7q1LrRerNdsLxlD3HfrO4tCBID7wcpINHTbtcoNBT+8LuISIdsficqxfwOR4bem671r4N9tcp6kVBIeW4eJfLWqdVuuAdYsZsLK82ZNO6WNBdBd0RSEiLT3D8wjSYYW5epbbIVeJIexblB4/10s+uqp4O9JK2hQR4/FH4RF9Qj+KvqBb2otfi7SUH8tfJ/ondjxPOLTkLjGffQpKySbpqaagkO4VBiQ8fVtr6tY/cGF8stvvlrXFZjcGyTtBT+sSVGQlWpHH9tTKkk+4TCZFITlXzf8AaK6btenfVDKrDa2Q29nc3Y3K3iJcklxEpD5RFXUH/h19IkxiVc6+0R0jddVuq1h8O3cItWNkVF26Tj8T4/wkxltGMlC+oarzR2XiV8qH3EdTjXLs6yOxsSDEmSijjwxeLJFDW00i+GSpbdvzeqsvauAyy3qWh+loqJRJNZMdtfQIvZ7ybHbwjdMcZWUWqSWh8NjpuRHb94ulqKq8eMRHu7a5dyDoC9cZY6VuN3Wb3gSJV2msgKiZDuiWuKm4oxHckJVkzNST7htYMO1iLDGK6Z437PeWFbcUyNXJrHfhERJRMpC6LuIVNw/iFOjdXuk9o6Ztbkrht+dXyw3MmyTQlEPjplIiJIiEYlxlt7SGolbA7XY1ma5Za+auiIlEFBtoqCMS8wqEXl/dVMZdk2Q5Fi/uS85z4xFCPw1mytuFQR47iFMfVuSLjyq77uLKh2wcdZMeazDHH+jP6yNyft36iN4SaJL28UxIRUVjIR1CERIpbYiVWLpHkiFrWL3sSjpZ45VkosuSjkdoykIjIu7bEi5buVN7D1wQxeyiraLWoxuSFk8DpkgJILPkiHQciUpbh5SGPlKnnsyuGFwfPn+TXu32v3m+JBy6cKihEZahJJy7lOMu0RLlXIMZZ12VLubk+kiyN8io+0FmFrY5c8xSxvFCUXIl7hIZCmRfuh8xRjKX5axsbefiiVSMR3SEiKNbxn3S23F1GvFyvmK21NjerkSjG4Mbkko0bpSH70klIjt80d3zVqWG4r0tWcI2u2q2/wAKKoi7WYikooIx46kS3FVVsSjbag7ll3DlO32e/XRMkGDJxdkUtypJoEWn8xD2/NVmsfQXqJdrom3/AFDvybNUvjvvCammPmFOW7+KuxOqDrHH1jLH8IZotWa7QmhN0VVU00xjGRbhkXzUxsr6/FbWbU0rOSaSQjJNiJam3kRERflqwvjdfkxW9wZnhvsy44mtbW+Q4ffnCbZzqO3C0mwvEv6ohKIiPylIqVm2A4vi96fKsGaLUmbJtcPCt11STRSVItJIiIRkWkny3ct0irYMkboM8VUeOmbxFNmSTklGO1QolxlHbLjy4l6q4xT6pXfKssyBvcXAo+OXlEd0lRcxj9IlER8o0UcK47AyNdeJ1BhOYY5L3Mdoa2v+sbvEhUTU9QkX80aietEMZUxe72ZJRm3bXSRe6R0Fk0tIuMfq7qz/ABO/OFsomr8R8JCKsojxIhl+GrR1mz5mxxVFDHnSJLeLS0yaqjFMR5ce0hIhrS2+NijufFjB88TZFlVyfoKovrfcFyc6cdMk5F92Q9pDUbZWtoxclMjtKqzdYdqWmqWoJfNtGVWTPsZdW1qjeQb6KLlSKfaTgY8o93zVm90uRW8k2Qqj8UZORIZSIv8ADWHMzQTMxrQ6rLGTizhhdk1hceITJWRK6ZSl6ily/LUWNnIk3BMDbrSS0yFZMZDLuEu36o+WRUFmsEhny7S7qC8dBb3guJKJqRkKiKsZUK5jM33BORi8ftsQ7xm9YrE3LWarCUiFTaX5q6W6U5NiCeIsb9kzBZZTDkksgcrDoE2UcpEXhkJSlqKFEYx7fTWCt86tCbfwV3tCN0a/1akhUH5Slt/DTq4ZQ6yZm1teHrtbfa2amolj+kIiSsYkoRKy11I7ZF9IjVyGRVsymfqzLxmJ7GcVtuXOn126nK3K1+JVVXJYUyFQl1SlLcJbZF5fw1pWK9G8Sttwx96w6jKKOLUv45AtAfjDKW3dx/FWfrdQMoF43dMLpcreig2SEhTUIUxVjEh0xq4I5hnV0uDULbkL50PhNRyLVQkyJXy7flEfqrz+U0zt2qb+Lt1/I6Kx8chdZMtfEuqFwWRc6sWKKBEjpRLb94QkPHtGX1VfMF6gOrXcE7Ck8bp2+1NkGi7pwlppkqXwxS3F94oX8Q1yWtdrzclrawyrI7ws4VFdde1ol3RkI6glFIYj6u7zVeHl+at7fbWS+JFdLSq0F27taLsRJSUR0hKO4penl3VVjVoi2yq51hl1vxpTD7hmtycKMRxoSd3BFFIVNRtHcJbZbeW381Ulji/T7MGKninTxGQiQ+BX0RWQVGSShDGW4dvIeNJwdmwURLBbo6u1yseQtF7XcFHipE5EVVCEUtfuJMVRGXprFesWM9ZPZfeNWuNXZa7Y2JE2aOCQFRRvLd4ZTyl3D2+XurSx5tJY2WTkZ+Rj8lqG9pK4Z50ls6aWJYutdLWqhEbsKpabcfUmO4i9REI1yvnDjJc4xnD7pfLum6WXdqqLtRiJIikRbvTL5fLXWGK+2pi6mOtbJn7B8i4SQiLpNsKiLj5u4a55zbMsXyrqIsrj1oTxlm+IdDcIoEvuHVHjpCW36qv4eS+PVk5f3fzKMmH7jj1MvfWG6WshXuQpkLlVUh0yEhHdxl9VMWaarq5IshiJKq6Qj81ata7P78yK6Wa6AmPjmK4tlo6giuI6gkJF5hEuNVnp+nilryxG85M9UTRtwkqkmKctRXt2/wDNSsidp2aRuxYhx1xVWNTUumvs15fkDpN0rkFvYplL9oiSigx9P/NWb5Zg90xvPLpgrcHD64Wx2TYRRT3OI8SER8w7q6k6O9QGDh4mbdwRNVyEVU1P3cuJbdtZr7UlnSR6yFeWa5M3DlkzLUUGKaxRIZCp5oiPL8VZ8drWYvPWpRSzq74/0/Rx5rYRYuFSVbeOiSaki+9GPGUSjLl8tRfSXHyujy5MknVlt6hJCSFyfeJk3VEv3ZIcS7tw9tN82uSWtbWbp+sJCMiESlIto91TDW1v2NtFhbXS1tF4lqOVoxLd2y/w1aaZlK7LY2zqNlluw3BSwW3dRm+RZRfBFi7fCuIk1QIfijEeJEO3cRFurLcZsbXPr83w/H8gs6awti0hUXIpaQ8fhCXxOUR/NWM5sxslvyLwGOXZa4IiIiosQxkr3UTFffmK3xnkdoeii8YuRXQUH+tEqc3+kMthK8DRnxMLem3e2u3XrxS6SotFlkExTW29qfIR9VJw+zndB973vUTTj4Yk9wkor3d1axl10xzw9rygccWfWG6kJOWbhiogTddXdFNyQ8RKXFX01rDPpDhrFqibIG5E5QEvEafxBl2ipuL81OVmgmqsdlUX+7HyY5360ZlmWYDjavihTtuNICgg1Tt+g0R7dUR3SIhER+nbGqjkF+ZZpdE/DkLERkooSiqhJrR2pbd26PpGto62ZBhHSVqok4xf3pcHgikNteXAl2w/3gjyjHzd3lrkf3g1ePtW5BppqkRRRGIj6RHy1ZmypOVlqv4iYcZVZW+RZroTWzvE1bW4WRvAlEU0x3J+r01esba/+65ZA6FZa+SIW3xJFLzEPIiqitRsmsTrHm6YkEZakSJPbyEpS/LVmxXLsXtbG6WvKMcui1yJVImxMyFDt4qEXaW3trMVln+JtR/6KtmYiU1M+TuHuO3HJZ9IU/h6ag+YpdvzUFx0tya14yWR3YkWqbkiFiKJC58UqPIS0i+EXzCMqtBYywzBNwvgdpTG6EuSqFvbrkovpf1WlyIvKQ1W7PkiVhUuDK9tXhPEFRJBummIim5SLiomXbLkMaixqjFGbKllkq3UsWK9K8txlq16k3mwo3qzs1R1W7dchWRKMtTjEhEuXL6eQ7NeMiwjKlCPBrNkiyL5oJe7WLQXJMy47VCLbKPq81UPA7l1k62XZNrlt0Ub4uPxVHCjQRTER2/DERElS3REavzNnj+B5NLozn9w0dPVfW26cVCHdIR0xFIvVHb3Ucuumq8mqpVXIWJgmM9P8IFizK/Yy4Fa6uSSJvcl1EHLXlES0iEpFEi8ta51ovH6k4v+rjJwTVw5shFbU4ltQSSES/DIR+oalMH6kWTLrCneXrpEXAJCgu4USGXyqbaV1OcMsuYsblbbMtfEWYqtnJNdIiFBUeQyIS5CPdWgrLjJ24haa77dTLfYvzpJNxkGAOl0W7x5b/eDbdEnBJbSTj3bSIqkMqLqHY+rT5uwung7S+TFza26bYdNQSERIfm1RL1Vhb7G7vh/UJvdMcfuLW6Sk7szxwJIxXHcKUiGMu3ylKtes/tSZHkTi2tbtiVnJv45K33JF00IVLe+IpCqgpLaJCPHzDyrycUarl7kLcR0uPKk243VhXtHdI/ZQw+1ppXt1cMLuFz1VLfdGYuX7ZRVIhkKgjKPIeMeUpFWU3K8X7FRb3nHFcTyzBbeItkyZqJv0BEu16mqOqgoXmIYyjyqu5VZeoPVBw3Vze7+FathiKJOfE7u6svv2PnZ8uUsOGulCTSTEVFhGXxe4ZeWvVtKu5aNQfbSRR/e6nY2I9XGF2YtxxVgLduzHcxbpin4Uu74Y9vy1lfXDGWuVLFm9mYKComP+lmae4o//MiMd397H5vNTHpT07vOSPk7W1vjhveiTJdNwIy+KPaXHbWzYv0H6v5Emi6y282vHXiRR/8Am1lB/wCEUfzVcjkvaOZSjNCvaM5fttvSTYuG6Ris1fIaREmMtpU8tvTvponbSu2ZXG4NWaQkmomKqQrCQ9yfwyEh5Dyroy/eyXdrWopfMXu1luTgiLXZk2UaDIuSicS2l6ePdXNPWTpT1psqzc79jSnunX0kHTMhUbEqW34hDxLt3Rl6qtYk2PAre4jsYUmFmtk2hkqpmL55bWdy0sfauFLegXwBeFuL1FGpJPKHtwKb9mnxiUSLcP4t1WBj0dvIo+IvN0asy7Ux+IRVOPOiapWcbpY8gRcKcSbuENDd5dSUazdKqeh0V+xTU1rW4bkCTXTW7dQvhqVMWex3TOJMD8YioIloN26UtvmEu75aqqljy233Amr+1iioPFOQkJfUO0q3z2OcNumZdXrek8tyyLOxyuj4i2jEfuhl6lY/hKkyVYdGzKWIfYl6kp4yN0uma23xS7YSVtaMmyihR2pEpx1O3dtl3d1YHeLWlb7gNptdrdIrCqSCgukyFRNUdpCXqEpV9Lut16saOM6t5dJt0fFpCRS9X8vL6a4T9orKsPddRCuOEZCi6G4MUFLkTUtRFZzxlt4qREZeak6xNbiWIplK+3wN1jttTulytLpmtcB1WL5ROTR0Pp1R3cS3CXbTyy2Gw+MUu3vlw1UQQIdRRLUTkXpHdH1bqsmbdcCyay2/F8VyO5McVZ21BArWsmmgIqiO77oiJUSLdu81V3AbTjOVXjwt56iNbCRDpSJD74SEtsi2j9VaE3jo4o961ipFnSSybdSj5FfriJFNdF1HiQpkP8VKtrxJZFEROusLX7NPSpimLi8k8ugpfE/aHummPq+FH+Kq/ds+6UYOt4Lp9gdjdOEtvjCbbfpItxfirzuRKrGvHEy9im4/0rsl+teqJXIRJIpXBRLTQT/FyH0/mqxe5+lWI29ql4W33B42Eh1hSJQlC8xRKJbvmqq5J1KyPIlPFXd+RJ/um47U0/pqPYvGropKxU9VU0ymiXqZub4hs6dXkmZY/wAVLopeMZuFnbkwcPvGIOyVds9AeO2Ssu0dvH1VQ0+hN3vhXDMnWW2mytbmSvhE3mqSiiUu4RH006UWaisJMElkVh4qIjEf4qa5FmjOzt2vvRw+REhIdZRUikXzR2/ir0mJ5xsvFXDk+JX/AILHize4jIXD8fuXRfIlsjvxs7ha/FtiSWZqy1hFcSLaW4alOo2efrpcivwNVm7Eh0ExULdtEfL5qklr8hl2Nsccwpr4pF40JzeVibeJJEZfKUeMpVpGL9J+jbO1/rNeVb5fmrbcLpa3kmw1R3EIil5do/EKsybGgim3ZG5F6ORq8TEcbzbLb0SONWvIVGdnSGPhyciKYkRS4ly3VE5Q+dM3jqyIKisnqiS6kRLUL+KrpnCfTm2ulnGAYW8IXK+gK1vXIZK+lNWUe2q3cG+KYv8A6by1JO7ZAUSFmoUhRKP7yPKr8b10/IRVllsvEM8zLLbPjrV64yBxbbWkIpNEVFykRRiWmPbWcuuqj1vcvD+N1LeX34iI7qjciuF+zq6Orzcly0RKIxHamPlEaiVMRcCIqoPW6yctwyiVHXj+inGk5fqxPLWFW7Y66y+SiYioIiXapQcVxW95Q4JvaWbpaPLRQJch/DWyYjh7N1i5Wa/NXSbH78U0SESWGMhjLzURn1qVwnHXGL4HYWdvJUiEtNIpF80txfVVaODLq0kkbKG0uI7VVil3Lord7C3buL9dmbMngySbqLpeJj6kBIlR+oar77Bb9bSE9DWTLiUhiX8tEvC2bvrx78zq1viWV3SdIEmJD+XbUtjudPbfG1q6ZMRVIkESHUFORcZco0yrVsdtGzcTUOlOA4hdrazXvzB08uCstRqRDppxl2jyqxZw1YdPVm7jBbpb7e4uA6btm3QQ3S5fE7e3/rbWcp5UknqXG0Wvw6g8kxIiRIvm5CX4ab9ThFnmybe2t1nCJNGa6ahKyTkSA6ojLylKl2oo7j1LoxyB+om8tNjsyzEiTJVys3EVlEW371X4QiRFVDuWOs7fbRyNrfmdyEVBLw7wdNchIox05FL6Sp9Z2+W22/C6tdyeWnVH4jhwIxIS3DtIS1asC3S9AUVlW79ioSCUtaRCPL+9jL5RGo0jMoTQrH1KOio3RR1RsKbpZ4rtbjGI+kSKro3tNtWs6iV0xx5by0xUF0sSaIt/lEdyv1FTXH8ZvlvZkRCncGZfdLIqkmsj8sh3D/1KjKYzabwioa+so4SSJUhWVVF3L1DuEvmpLcglUhVG+ILLarB+m8UbdqySSn5SEttNytdruDgkiVb23t1kW0RTL1JjESH5d1RpJuLPJUwTTTVKMu36iGnngycW1xcmqvxmyXx0Uy1BUHtUT/hKiWNRdqNxG9ysL9iThne2rUdDcLhNeSaw+ZMu4SpSdrbuLandDVbkmIikqSipDpj27a81fOnyKltcWtus3jLcJSRKPIY7vxUS02d08tbywqgQprrpES2ntTSEtxV34hMzONWv6uOHAs7iqs3ZgW5ZMdQfm80amP1Pwhni9weOrk194S1GjhPVLb6vKJVWbxbStL5FJneUbkiKcklhkMkuOkoJcS21PYK1ao3hRK/WlvcLOugQpIrcpFxHzCQlTVVX4lXkrFdFu/uTf3ldLimsm2EUhTWdxUIe0RlyGtGvGGpXDpna75j138Rb3gxJvEdRq5GREI+biX0lUTmHT0G9wUSxcU3FvVTEiTEiJNGXIRIt1aNjLhmxxlHF0GBIs0lfE6jfkmr/AFo+qhkx2TqOhk+LGLtbbkbGzo+7Wo+HSXIV1nAiomsuXl7alsJuTrG8wRu+Quk1JDoSESGPlIYjHbWtWnMrDZWt2YZLZmrxuX+so6G5wP7pRLy7oyHt7axO24LmWUOnCoWu6CLlXU1Fh00xEi2lIvppdbLzJZVbiaZ1EdXGxuGbxd4KzNVtqEn2irLd/LVy6E9TLRkCbGxvdZqK90XQQeM5fDJVISFNSO4d0t3/AKqvF26Pur1b7Wwy957va29sgIkoxcjrEkkIxFSJJbt24ZUzxVToJ0jW8b4x1cr0l8dBFih4lBmvEh1dybYSKJeqlwx7VpBk0y15GhZ90zw3PNG09S72xWWtDElXLobgm0XTQluIiVEpD5h7ZeqqKpfukuO20sc6AOskuF4YtiTbNcbTV09WO1dy5EREo9xEVVHMuqHSLIrkncr5g2QZESBS0313TZIF3bhSEiL8Val0z6wY5dMbJxbsNteF2lNSKDWztkna7gu5UiIUxEvUUiqY8LS6Wk42E+4jtWPkQuKp9dWbdir1auWJp2dIS0nVyUS/ZS8oqoDpCXqLULdUTkVlw15cllbNnlr1ldxDb3YuRkW7tH4vL+qTq+LdSMcdOlFVTulwa3BXwTlG9ZNqJkJR2k0S0xIYlxES9Mq1q7dM34ptVXFkxFqogkItiTsjQvDj6SJOQ/iq00NuvIJZGU4xt/TkL5knut146OrpkLFiSa6heX4vwkvmIo01uHTF+1dPseumUYjY0WbkhQWujkidpkRbUlybSSEq6gttnVzJ5cLHY+qbxNSyr+EdjaWgpiKpDL7ztIZR+HH1VlvV5ra+mNyTN/kzXIrgkXiSJFP3XdvLLXQEkF1No/6ylIhHaVV9jjaoW9yqZqp7PPUl5ZSyHDbpjOWW8dpLWu5DtLy7i/iiVY7drlecfuzrHsjtbi33JipoLt1OQlXSHTvqVj2aZIs9wa8jZb8zba6jwrM2bKOkiKJCuIrxc8t20fN8tFyDpXbX3VZbJsy6sY2oTm5E7uAkRIKI7uIppCXyxpa49lsoPvF3NtjL43sbWN7VYOBt6q+gLghiJFGUaujHpveXTNm/X6kYXafEoC5FF9clBXTH1CKZRL/oa1zqxmzW4W1va8UyixtWbHdqOFBTJ4XzKoiI/LWB617vl0YoOkFm5XP7p0ogRJkIlEiGI7hGJcfLSdU2m5Fq1ywfq+zbvCVe9VcZcLCUtZFpclCl5tTw35qa5p096c5kxbuleqT738JELlRvaV1mzhLtIiX0yFQd3pjGh5Birqx+HVYXcr0KpaRJp21dsoJfKqO4fq+mrp0jtOFk+RYZ4wTUulwckyG03JAk9MY7S7fiEW2JVdw8+fGa0ZXkx4pV+4RvT/pi9w3E8kxzCnBZBcsoSbJC4cJJNGyKAlIuShCRekvTWkOLXmWC29m46I9NLaoncLaqm5trhfTUZvkCIlfKS4qCQkO7tIfmTmXSHMsfuyl36FN4qJEIucdUXkptH4sU1y1eQ8RIpS7Y7mObF1TWwG237JcIfY6oqv4QVlECZFryH1CSBCQyElCipuHlGOp76V2szFGTHRF4qcu9TM+z7Ns0G75k48HerQpoJsRSJPwKqRcdMuJS81al0F9oDqDb8qvFy6g5LdHidziMXUiEVfSPEdpdvprN+oRZHa8y/WG5OFCvSsk3KywkSmqI9wqjISj5t1OsPZurpkDG7pZWTp4PxXKKxEKgj/MNOx1mknVY+wmbWNYGZup11dL9frtqOrs1cCzTLaSackx+Yh41V7xeEFiUAQ1BXGJCQkVR9j/WFmoN5xnOlkXRD92i0VeqR8pbhkPzCVWy7We12my3DMrpa2uL3C5pC2XUTkg2dKkXwiJDdoFLuGPLcPdXpc3SfxsP3EMLClgz5Kwt/wCRm7MstxO5e/sXeqKJkMSRUXjIfL5S+qVVe/f5QW9vcXtVIW7VUpeH19RRMS80aumM9Mcovz632tvY26Kb4pajEklBJASkS5FKMd38tXwvZ96uuBfMn9rsLhi+aEn4hmuquoiO3cI+b6S/mrPjiw8rHZ2kq34l+SbMxZlTbsv5HMeM42wyJ4TJwrootkCIlC+7JXtGVaxgNhu9n6kWl+ycf6JbWv36LEeKi4pEgQj6tWXGVX7F/Z3eWVMbdlCS1rYoblSIktRx6tpFEvmqSzDFektvZtztqDq1qMy0i/aVV9ZIi3DElO7zDGvO6RyJaTVR0/m8SGdcW3IZlfH/AFSsazpu8UsLVAiF2j4nUUIh7RHaIjx3RrD8otKty1H+ON1rsmzFJByiiJaaJSLtHd9Ua6CwXHcVy5S4YHiT9m1eXC3qqtC1VVhFUSGSSkS2lHduIqydO/XTFb86sOVimTG1Kqti/V9NVEllxKJCIrjFXdLjXl9fIzS5DR25L+tT3EEeCsVW5Ga35xmrgUcIeNU7eRri2JHwK46JFuGMdpfhlu21VbSV+xm7KNcXuSlwJWIufDkQpkPqlGrJ1WuT2w3QXTjIVk3xEK/gR3KN+4d3aXdWfulsyvzNuk3S9321ciIRT5KeovNWtHlSZkfIycqKHDkqpKZJdkHly8O4fioMpaYlJNEvmpxb+rj/ABHH7hi7e2qE6Xc6iCyhfDFKIjxqt3ayq21qn4oYpqlpiQ8iKnjHH2+SNf2++OBdNopINyQ1CUHzSlTIW2upXb7vInunucZvfL0jZH+W3ZO0lJRdq3XIUyiMoxkO2p4bs8bpqE6vnu/wZR0VnOmm4LtKPEqcYPiduxlN1ciKSgoEJKKEIiPq9P4q0xj7Ptoy7pvbeol+y1O3unShLoN3hJJtvDSjqEoRDEpR3eXzU7bllYK0SRnNot7zcL0+vgIE6bqq7li+7Ivm81bp0fa9NnF4THJsQF44JsXu1FZooomo5jGKgjGQ7pcSq5Yn0/xfC2L5JxZsbyxncIyasXwrrox7hUZr6oy8vGk4utiWO3ZR7iC+RYGo+KKqlysXvES9KahDIfwqfNUrIgmyt1E3DovlttUFVurbXxSVVcqItvDNG48hFMUuX0j9JVMdXsTyHDXmN2bIzb3C066VwtF6t5CKbiQ8SkQjLaNQN+6mW2+X5nhYPLlmUktRchuGgmmqkMpCntGJD+621E3JvkeZC3tDy/XRGysVVSttrcDpptVS3EQx4jLjyjUjrXkSRmtZR5bcZdE1cXFvkzxu8dERCnoCuo+VL1CoUd3L+GnFy6O9VbSzZ5hm9rt7q1tlNdK23R2UVtv3REW0ZeXujTzFXWVY/emarD3W+UtpfAHVUbCJbu7cPd5RrSLD1C6jMbe+tF+sq1+YvlCVco+8E3MhLkIyjt+WrSxw17C91viYexxm0J62W3THPdbMtDdb0lBbJiX7ooqS8o8eXbUtZbS9xfx1+xnRUcObg2Vt6jpfQURIS+KkO4tUVJEJDKJD+WWvDrEmrNYDt163rkqgzFOK6e7aRchiPGRba9Y31hJnpZyyK2298Ik0uSck1CXHb8dcdol5YiI1Vr6NVWH1+TFsWviWXZoja73cRUx9AV7kqi6tqia9rV0JJJiURkJcZbtw8qpf+Uy15Zj7e1la2+Os20VB5O3LhX/eCMh+Ut26q7+v3h3hYvcsqTUESJNo4G4ForJS2jIS1UCqzXK5dLWNyZ2HNUrG8RuCAqpPopqE1IpfAXXHiXqkPqEeRW5cJlbcWTsKWay2ZSg5o3td6F8uysxCiSH+j3RJkmThUdxch822JbhqLx3LnDhq3tDW0CmiDbQcokpqfKrx83d6iEq0LqRjKVrLStemsItFRQGJa6ciIoy4x3bf+iqq3jpK4xPAf1yyi7ijcEkktJmO1Td26nmju+mqzMmLJVwqtOtlHy3VJDGcbtttyG/KOrozuXhFG5NCdl7sJISFX4sktpbdsSoPULNLdfL4N2tzdRRFJsk2QU8MQqEJDyFMiKP5aicNw1XNLgiqLBS5NUiHXJw5JH4X9VKMpV15jeL4HZ7aJ4fZmLVYUIiSkVHKe3iSm4vwlUzJqx1VR2LDu8jk/CekOTXrJLffn+PXJrj7YhVXkuLZZQeW2XIv+pVfsgxV64u3iGT8blZ2fFNFDRJql6kO0fUMvVW8Jib5w3tp7VnJCgQjuHdyq6NfZfwZYvFJZfftRLcKjUkE1ES9JRIq8zkYGbnyLJCvFTU9xDhLWRjnG3umrVunoKyIh2xq8ZRabJ07xNxl/UjJSt4oCPhrO3aF7xeLkMhT01RGPzDL6aovtIZFi/RW+OMatePuL5lBJJLslnSAi0WS5aq4pEIkXIeO4pSrP8PR6tdVMiY5/wBRHTdrb3iBMWijxsKDJv5dBMtqsvTuKtTGw2i/SZeQmTK3f22LFi96S6rdRMVyO6dMreOF2xQUnaLpyuWtrkO4uMiEi4xj5q2r2osu0bGtjN28KizJJVBIkximPIRGP5uPbQbkjZumPT9MGaqK3uxDaoUZOleRFGXIi7awfq5ev8pidwzJ+9JEnyQi0TLdo+mP/Xmq5izKitGxRzY2sslhxdPa26jWHp/a7HZmDdw+bIeGK+OF9YSjx+HH7yMZSLt47qwO+deOuOTLOPenUnICFfkmi7JFD6UxiI/SNTVtx+wvMJv15e5C3J42uQsWlvTViooMZakYlIeQ9tSHS3pSw6jC+EMjTt6lqJLUTFtrkUpeofLVdmqtmBjaSfiplMcjvzzSdP31weLltEiJRRQv5quF26a5HjLFFfI7IsxWST19NQfiRL08q6UwXoXiWE3Ib4zul2cPoxkoSAjHyx0yj9JSq7XDG8Xuiybq42NmsokloCSgyEUpSjHiW4vmpLZK/EvR4rf6w4HWvyDpQQVQGQ8RUSknV66e9O816mKKfq5Yxas2wkTl5tFFNIeRSju+UZFXSHVLFbSp05vjPH7Rb2KyDbxbYWrRJPclu7R8okP1VzPhvUrILXdLbfrI6cJ3q0JEhbRHcgMpSEkOMSlx4+mrGOyylWaLaY6m9i95geI5U4Vxy7vHT64Nl2Pv66WiLRquJDpae3aKgy3EQl8OMRlXaVh6gZQ8tojd7G1F8JEkqpEmych7okRbfqj6q+U+A9RsvwPOrLloZk6aqWxyKqje3thJEUv3oinIR4kW2uiMm6nXnH+mZXSzdRiyRxfHJXBsJCgSKbklxIUhQjtiPJMhGJFKI8qsyYTbe4yldJo24sXC8dbryp1OHGblYbDdswXc+CSeWdB2ooSAlqClpkptHdIvlrPeqXXDqvcLldsDcMrfcrs+VElFLekuKiI8tARKUSEZcSLlyq2dI80xKy4at1ayPF2aOXM0HjZR0mSX7YqIioqQq9pR27uUSiRVirfqIrkGYPOpbhkzfXS4XAiTY3JeLZFDikJfKIj3UCYPsoVZG7l6PMhfVlVeSjpv0vyPPHjU3+OZJb7a2bKkVwK16yyjkle0SUTIvmrQrT7S106WptcIvOOZtehQ+9eXxNBssIx26aAlIt3dr0G9e0ALF8pa3lkb3hEbeg+1LauTYRFXaQ/eFIhISEvlqiuusGc5osszx7EiURSHa3TaePIflKJR/ioVkkVqgsqvyYvV29sbpzeGPuTKLDlQtVZCuiNraKNnAykMi1CVGMdpCqPq9PvZx6a9O+pl0ygsNy146ajbdDUWt6iall1yKKQ6qkeIlEpFHT3cqyNx036oZkotq9NLszbtvij4q3qtkVi7i1CTFL8Ua3L2O8NYYPZ7x1Gy/H02Lh5Ftb/CuZIKM9WKqu1QhJQVRHaW4dseVXI5GnbbZSnMqovEhcwwPrj7KNlv2a9NshK6Y7df2a5a24hkMRdkh2qCXFQSL1VhtpzBw3eW/L7Hn7y05ggqKrR8ztYiToi/dLkgW6ReYSIu7y12J7ZFnunUro+3SxS5C8TtD33pcEyL/WEBEuJekZFx4j6a+buRXa0NXUGrW4M3iCnKQkSZD3CoPL8NJyMdYm4gwuz8mOzmPWLqR1SuQ/5U7lfI2URV93s/2S3LFHbxIfiEXmlH001uTy3dbMVumOdPHSmJ5IzLVuWOvo/tA+YVPL6vxR5ViPTXq0kztaNmzJ08cW9Ui0HxKkooiRF3S3EP8NX7MMPVuBW/LcVvzhjdmKWqxujNTdHt3DyrP9zsSVkXiWtta8Sk2d1nyOZfq+8xUra4tCGk7kkQpt0uOqoREQimXmHbWhJ4yDNupcro9RJYUhXFunKRJF3DKOr9O2s5Z5ddMuzYmXVNqopfkG0besJRaFpbvu/MXLaQj6alLTmmOOssFk3xRutdCQVSXcFLXT9W7u8pDu+arkcEDt6qDJJtR2U+lnQvG+l7fp3ZWGFZG3eOBQ113jeKLnVLkRCQkQl2xqyPrDmgpumtme2+/JqiSCrO/E5T1EiHiUSJJWQyHckI186bLcMg6erE6t3UZHHWapa+sL7UJb/72KUi8xRGpJb/ANot1Bw+8J2uw3a13hul94s8QVJFT0iPIf8AzSH016FWjr2MBZGll9NVOhn2dW11mWQYC3x/3W3tTtJNUm5F4ZF8I8UyEYpbdvLdHjTO/ZoWK4i4vOWoCTUCJUmaLYpCPGJbtxFxkQ1zbdvakwt5aydYk992vrgqTt23WtpOdRzKUpE5Lu4kQ/TVftPX7PsmJZkLhNwSpftzMrFb1EFEPUouXIvKQ1VkzNFb00U01x1rxNAxP2tseyzPnGPdRmDy32lVchtbxESURayH7pQRGUf7wd3p7q6Wyy4WS4YvHxjMYtBUSeNy101BIYiomp8sd23lXCeXYGlkl2LIfBfqvJAdTw7tJFAlfNoIJkMuO0Y/TyqcvRdQbPiNpEMyG6PrrFsNwIl01E2KW4U1IqCK+6RRIS40a5DP2J7ehtlvdZK6yxvYbXfPe3jEoii8bJrkiPmJct0YiXKXzV0JZ2bOzoqXRuAuiQTSaC4JIRFMu4UxERri+y3y+dN3jpC2l7yK+IISvCjnwzkkI7kkxV3CJFLj6a6Cyjrlacds9px7wFy0UmQ6lwakkpoqq7ZCMtyg8SHlVqGZa8iTL+JYnilmyB8S6WSqJrLjKKbsU1BES/djyEdvLu81R+XX5JuozQyO+IrNWaqQqN2pabt1KURX3DFMo9o7vLWa9RrDluWdYLfZmq+MptWwi9IlLWS2mUYjJNXb9O3l5o1OF0LyOz2V4OP5Rb07o5XFfUcW8iFblLUIlCKRSERIeIjxrNyLPJYdHxj4hrx1QvxOnyVhsazi4K/AYosx1ECVLaJdpd3GIjtlLyvLX0TBiVtDLbkV0vlzLxfgUR/ZmaAlJVchEvi8oyIiGRDtqS6D+y/bsHalludZH78uj4RXEm5E2bNUi3R1NpK8uRRp83xm3f5UHnUTLXl4ujO2W0l7bem7lJpZWbPd8MhkKpRERkUiEiLjxplvyKcWrfLsWjqExwi6NyyPKMXxl04QQ8M096W9BbaPFJPVHb3bRrnm4W1xb8fWxy0qt2uMrrrrjb7eS4p6pSkShbR3FxGUR+Wmb72rrNl18fWbMrl4PG1V1Sszpmx001BS+6lKSpEX07uXpHZXCWTdNbplo3JRu6K4ORQtqiBKE6GXwopj913buPpp2CuPPPWTqLy2nghtD2Lk3u2NdUsqsuIXtu8RsOPW8Rco29yO6IpxFT4kYykO0i410Uxzaw2NimytdtJq1QGKQkQyL+KuBcDz624O4fZDeQeIpiQtnLdNASUIhlWhYr1kznq5dFrT0g6S3S+OG0SXdPHItmzUSlElC4iJRLkQyjW5mtjRVW3ExvHb8tpHXkdWKdTH6hRS8GiJ9wjIi/EVRdwuyTrUdXJUYlukpERrGb90r9oVa0+If9ScfsriMia2O2kvHbx11d0vlrEblhfVAXjpLJnCl6TJAiK5LPlyFMeQkRKqaQjL8Pb5ayWzMdWqql9seatlOsH3VzA8XLwbzK2ZKKCReBapk5Iv/KEqxPqV7Y2IeDu2P4MwuSl4XQJsg8IRTTRVLuHcRba5lzbIG6ZENjei8UlpOXBSTTL/AHfp9X5Rqo4PZWd+yYv1gypGxpoDrisSUh2lxESId31UmTN1XjGvIZDDq0nLqadjNysN6Tb2a0pD4gpCQuC+8V7iIqnrfZcoZi8tCF+dM2blQlFU0V4p8R5EXHj3VD++MAxm3qNcZuSjpR8qk0V1uRDKWqKcdo7f60qrOdOmAuBZG8a3BwkPwyREtNOXpKP8NZ2RosvGQ2o+C8SeUteB43dBuRZfY/HNlNSIuxXIiEvmjW7Wl4wyTEX15szhFZa56T5AhLaoQiW3+WuIbXidyvF88AyYOnkt0m4yjW3dPcX6jYrb1rWwuLpNquUib8dMvMJdsvTVZsiOJanqPpzyXsJPuLxNU/X4MRtvgAQF9cJEqqOrIU5dspVT1OsyTi5OGDN0mLp8nEW4iS2iUeQx9VYf1Ub55a8iJg6XWTTX+Kk3RV/iq4YTi7e4MxXVVTai2TFVV8LaS7dXtIS5cu3uoY13qm1n/Wcj6tHjrUb3rpr1NbrKP3TIXiLxQiF0iWpL6eQ/UNXLAbHlFrbt2pJFcFl1fhNXjFQk+XqT/mrdrXgqSyLe43R+4fOlWySRF4kkBRGPamO2Rct0qlLHgNh8cxuh3xNFFJyrLcmRaXaQkIxkNeyw/HLFysfKM/yDTOxS/wDKRbrSRIZvbkRa28hSbPBkQt/LLkWn+KPbLjVfu1v6k9Sr0owy1+pbcZFTxLG3s1xJF0kX3SmoP34xju4/LWpCWGj4wnltaps5CK6idtJFT0lt83y1U3WVWHCckU6eOm7hS2iIu2mmlEm8uRIf4eJentqefVmhVo2F+Ikief7imwdA7X08xfHXDNJkzFZ4XLTGKyXHaX/XKonEfYrseP5gtmFr6l3Zu6VcqqCi3YpxFBX93uU3be78tcytcsyHA7o80ngusdvD5V3aHyMtMV5SId25IuMky3DtLjy7kxfq5iVr6a2nqHkd+b2+3vmwqaixbiVjuTTHkRSltGg8dHDrDV+yj8hpN5mJ639AcIFFwldLpfLgLxIknIrOUhFQS2kO1MS3S81e939AuhOs88LbbS4coRJuK6rly4Slx0CItst3GMq5h9oD2uOqBLNbNgdrLFbPcGhLjdHQiT1wO4fh8kh/MQy7SrJ+juP5lnBPr28XUfPF3ek5uTgiISHluU7i40xZI96qg1k2+TcTvJb2hra8Ypr48kizZq8SJAiL8IjEapIrZvn3UrH7z05y/IGabFzq5IKj1TwzxttimmgUkBjHyjypj096dv0XjVI7oi8bqyiiKRDol3FuItv+Kt+sKlhsbcrWwSFEh3KFHkXmIvNVpqoompB2W5da7PJLI0MZviciIVEVSaFGRRGQiQ7dvbVqt+SPSairebSLNTuFFyKwj9UR/hoze7IOHGgElFB5JpiMU/mrH+tntBWHp63UttrcM3l8VEhQa+JSEU/UoRFH/rupLaKxGaprF6vFobsBepOCUFVTQFRFAlBRLzKR4j6qxfKurGG4axUu17cN2aapEr+xtkhUdK9xRHbIvVWO4/1MXuDFYrQu+t90vQ6l7fLOxdi8X9IipHbxHaO35aqN6yDpf0hcLWuyJLXrLLn8d24JAXJJ6pd39V8o7qp5E1Vqpaj0X/EtV89qB5eCTKw9NE/d5r6fiLoKpS9RKRiP5qYvM2/WK1ikva7Lb1nktJujcIl80kE/4qz1PPM1Ju6DI7cT61ykmUYqJj29oj9VEsb5vftQGaXu10gOq2bulyQUUEuUSS7fSPmrHZpHYsRyQt1Lh0/HOsTuRXJW7LIutVLwTN1dvhuBlu5FEi47SjXXCd+J4pb3Q6g+OQkSanISGO3835a49R6X2b9W1Mh6gurwzJyqSeii91NMf6zUjIvlKVdMdO7K1Z4bjtrO4qPvAoRQeLfeLJdsvpjVzFjkVeQOQympIt/GN/gEPqRU3CVVe+WFBvJdgl4MhL4ifbVkZo6Ip6W3ylSnReIk3dAJDx3d1WmX8iqY/cLW3dXRZd+giMhGQ90h7q0KwrN3CKaTVcZDtqDugtbW8903RIlESHUS1N23zD3DGpC1t2Tdr+yuCUbkUhIY7fqHlQ+lOpG1/IuBQbpiJlL1FUXdEUnSaiBBJNUYkNNUybqCUlYx8xUp1ctMfDtTlQ7n5A7f4mUscRs2B3wnTDPMgs+vqqNLLb19QXHcUWxCQlyGRR2+arx03uXVV81cPM6sNrbtyXLwJIkSC+h26/IZfLEalmqaFwvjVqG5MR1148R8tXxx4VNrpK7R7Y8qRJPtLdWCXnxYhXzUHTVZBX7su2PIaILPw7dRJBqSaekXHt21Sc2a5uNpdfqQ4vDV0goIpeHbCoOkXIhkJS+X8tRPSe25vcnBFn+VXS4KIEWq3WLTTGXEYiI7o1n/AMSbLmVY47FhYarZmHSONpZZlVjvlrvjpmtYEC1SaqyTcJK/9mXHu4iVaIzatUZIJFJTiRcaHjeOt8bautJIdRVci5bYjtH8tN8kvVtx9u+u13eptWdvtvi11liiIxkXKraQ1ZWkXkxHluqqrdTOeo3WSyYbllh6aGqoN6yrxK6Cyaep4cR2iX1EJD9NOMTRsljUWu90ScMXC6QjJ13CMt3prEWby19auuhdS3Td4OP4dbfCW1bwxELhyRFuGO4hkRfhGtuG+N7TYUW9+ZqOiJXTaKN2xEKglxlL7ovmjVxWavEqyR1bkXBN81fNSesHqLhPtURUEh/LUlitpSbrOL8YjqLjpCXp7qxtHp/d8iyRu8tdrTx1bUS1FGrstfSlu+6iO4fUVdCEmkimLNv92kMaL1Z+wtVGJM/FOtUyKI8Rp0IpCsSpF8NIeXlGjCIJjtqu5hdBtdl8KJxWfEKY/L3FUDK+o4SfPFnT1IVNUpDLtp41trVRYTatfiekiqLtrdV44gG4iLb8tXK2t2rUk2qSoksXKieShxVJay2tK02lFggMRGRcpcilULnlr94WlN5ARWt64rioQ7hHiX/XpqzS7aa3Zv4q1vGv9a2VH8tdjarKxGWxxD7Y2MhkXTtG/DZnTh5aneuLgSIlE0C2qkXp41xO3USFuoqDVbTHtU7ir6sXCysH1hFq/tqa3iUhIk1CGKm3iXprDbb7K7e12Fxa2eFWXKnVwckoqo6VFl4US8q4/F8ox3Vby41lbcXiDA23xYrvsg9M7ldGN2LqD02JxY8ltolbbwQ7UxEpREhLVSLju27hrsTpPjKWF4a1w1JVZZvaiIWyinckRSj9Miqr4e1teB2e34q8eN2Le0NhEiEdNsmXlEoxiNXB9k1htLFG/P8AJmLFnyF44fJJoKD8xFEqjaKkdRfdi4Ipy51C3ZuCjhMpbqym6e1l0daqLNbX1Sxdw4SKO5Jzp/8AmCMSq2W3PLXfrOxyhncmdwYvkyJB0zV1EVh47fq7aoyPohYWNmHmbXh1Z26aVpapqLKpSKXGPl+aufcg6RhlzobvjipWW5EWm5URinqepQRHd+X5q1a/XILg81ZkMRLl21F5VkjjE8XdZNa2rdZZBIVEBcfvCkO0oltGsWfX3EvLqa0K7SnIvXD2WesltarZAu9TuFlt6RLlqXAiFuPcQpq7hGPaMq519z5RY3Td0AOE2+uI6zVWSfLjIeNfWC13QeoTccjuWHxFmREyUeK6KKIx3Kip5eXGRVz/ANSrLjl2yzxVuwVbImopiL6+N2KqCEiLiOl8VVPzF8SUtsatfw9a2ViuuUzNVjk11bVb0xfMlUERcIKqqW3xAxFYhLckMuW381W7E+tH+THp/joW5lZVL45fXB2uoogKgpoEKaaQkI8S2kUfT6q6GU6f9CcgsNyZZRgbxmTlAdSNv1E2pCPJBygJEPLul6hrmXqh0vtKN60LHdFLxb2jRJBDRaEmIpDtESiO1QeUtwl9UairLik4ysbNi/WbqRnlvF03DF1lCEYpuLft+rd/LU0n1A9oLHXDx01xWykncFRVXUZpjoyEYyiO7iNc429a6dN0Wf8AplZRRVAVGzdZL4gpFxLUGO3010t0t6uWZTF2b26RK7LrkKBEIqCKSX3qsS5FIo7uNWFyN3+4FoSPb+0B7Rg+ISa44SiKRFruBtZaCfzKcRH5qTY+unXNZq1xzHrasQinFIWaCBbR8vKrxds2w25CKV2YM7p8wlIfpjtKodxi/TS6J+NasHCIlukIioI/zUVn/IlV/Eznrd1a602/AbtY8jeXS0rKk2QUTdJigs4SVkRaYxlHaMlB80a5d6dkLzOLakucU114l6pV3Y3wXCFESgDMhPb8TbL8UapOWez/ANNnyfj2CSNruCXxUFm5EIy7eMqXJGzNYHqtTK8qfJWW8LSbqeDu7IRXUT5JlIpR826iYOjaE7hMEGrxOJRFYoiQ/KX81M7pk2FXZw8w26XxFFwzdkPiCS+C4IdshIZElL6vlGnVvfYbhdteOPGI3K6LoEgyFES+GRDyKQ01cgFYbqSXVh1jV6xW2uLcrdFL0xfCJcRQIdMpJxl2xHy8irMyLOmtvF/frMzuFtEvhIuhFyKw9wiQ7hj3RISjVmw1FxfvEWv3l4dRVclSItpcf+Wtex/HXVpsq1yt2TOEXwpyT1BSIViS7REh3DtjWBlZn3uSnqMPw+7BuWOecqWwXLGqLzCLTdMfuiX+s2dZ3rNFB/8ArZQvij/u1Jf7ztqll4hSUTiPGMa1i9Yzh+TJqXRleWOM3xV6TYmaiv7Fq7SEvM0EpbZaiW0tyYjGqnfMRyqzuPC5HaFGtwFPXQWKJC8S7VRISiqJdqgyEqdts62MeRaM0ZRXDFUlhQSEZF2jTh1ZTbpp8kVvLHlVuxuzoC88VcV0xULzcR+qpDJLSCjiSQ/DQiMh81Ls2jAbejqVvHcgvydybtVSTceGISSUUGRJj5ZeX0lWmZAtd3mSJum9ycKN3LQotxUiKZbR80Y1XbLYQb3BRdJAllCHamIykXqrQrXjK7i3wvKTNmnHiKu6XdIR4/iqrlSXazFnFhWJaqKZ3BIW7cGqDNN0SHhicJyj5fh938tXbp2xYYyijcsl8OmslqroNSL4ikSlx8vd/FVRYjbrWU7Mk3Itw6yxEOmPmlHj8tPrPeLi8uybUrk3eCumRCom2JdNuqI7S2ykMoy41Rb8VNBTqroN1Wxy4PLle+oZp2v3CmV0ZIqRipESEldP70i8vbVux3qRZusXjFXqTVPxKaDloRbhdM1RIktRMv3gxISHdxrl94+XtNtUQYZGLVwJC7c3JrGWrKIpEnL7uPbUxmlyVx9vY730xa+7bsqh7yFFbQbCsugWpEhEuUdQdOXFSrEMnpxEyLysOOuXsht27N8/wFBbTckTvwacVFBHu8MJbiHzJyEvKRca5RcdM3Te2qA1dKLPECi0UEpJkqPbKPzbSiQ+WO6utuu2XPfcvTPLWV89xvJFfW1tWIk9NctAlUFO4U+X4iHjXOORZ5kbzNnmV3IUWpZGqTkmaLYiaEMuIj3cZSEpd1aEP3VqVZFr2KLcOqV5UuVtK84+m3fWxURcuE5CSwjt48R2ypvfsf8AD3q4GyVWcEl8fRjuFIt0q0q5Y6GXOG9yZg4b3bT8TbyWTiotEto/FEdcZbZch2ykO4c1umQXcroTh7bXjVb7h74giJRRUdpEUv4aNtP05dhBqHQ3NsNxcitF2eii6eEOoTjanHtiVdNM1LXkTUXTy22u9NYxQ1kkl4iX9WoO4fprjPA7ba7hfHiT1AVoISQ8u6tAtLHKMHeE/wAIvLi3kr8Um+1Rsp8yZbapMypxLsfNRXtFdA7HaWI5bjlxuyciVJyzuSmtp93w1B/mrE3F8dLYanY3TgllhKSH+68pV088zTI+pWJvun2aYkxErulpNLtb1Yk3c8kiJMuQy2lu4kXKuebh0rujO5KW24ukW7xBUkFGokRKEqJRIY+aVXI9FlXiV5l2m4lTRZtXBIj4hNMhHlKJVZm9vaopo79YUiEh3d1dFLezfhTe3poOra6UdINpajdzGSpD3Sqm3rpfaWqKgN7Q6tK1vVFN2osREmsl/WiVPhaxXkjZR1gubZRkGLliTC1+MWSFVt7vEY+8kOW3btId0Sj/AC1D3LqhkeOtbbZLvdLhjriy3BVVLxhKLqbhiSCicdw/NTrpriI5xkV0vJPHFptbFcRY3BuQ/BJIdskxIVd3mGVRvUDIMPxdMrJdsPui2WJKahXq5Liom6Ei8seMeJV2N9UazEWvUo/Vh4XUTJEcjHKE3iz5KKsmyqCaJDxEZS2l/iqSvXSm3YPhdty03Sd4uiSv+kGYkmogmkXGPmj3fNWhWNrit0wNrkOfaIiK5JWtq1X/AGlYpD8UVCItolKQjIag88RuLNu6b3xqonZ3Ipe7XQjxklx9Q/hIaJpt2zVLGx8lMps6jpR8tebRbUdZyvqC1btpJpj5YlRsgWv18fEk1SeaiAikQp7to9sqfWnKrCzT8G3bqC6IiFJZ8JKJiRbdqY7fxSqaZ4TnTpqSTB+80yKUvCeGTH5Zcfpqjdgu/EkMdsr+23xncsSVuFpcNkx/akfiORIhiRFEoj3UxfW/HMdeE9e2TWUHal96Ql5lCEqh79Z8mtrEVbpmSwtRKIqKOSESL+6830016e9Ob31MyLwDC5LeFQSJVRwsRSj/AHYlyKotmrUryRnRnTvIm+cPmtt96N7TpJikm3FAU03EeIy4jL1DV0uzxg6biwu2NWm6DxXRUiRRHb/0QlWC21NfpS+UZ5CzUeCz5KJjIhGW1URqcvXWbGr81RBq6uDEkBikKzQRiPmEhIiq9I/GrHnJMSTc4mmOOlrBTGXl+6QOn1leaGooxEvEioPKKafcX5qwvpv1SxKx5EX673HILfchX2361/sztqXlUQ3CqnLt2l81WzC+qDpFQkhuNyJuW1Qk9w/MNe6pWm15sijlGPAI3YPhOycNhHxXlIu6XqKqccnrJWpfxcqSJtuQ6c/U+19TsVbuMhZ2nNLS+HVQv1lHTXl5lEBL7wfMnu/u65Rz5mw6V5teMZvOQNboxu6YoeITcpqOUyGJIKqJiUhIS5SEZCRVMdEc+zLo/dBdMNzN8vpPbO6Xin/vBIZaSn0/NXRnU5v7OfXbG2NxyPLcfttyJAvCPHTtBF2iXEklBItwy7fqEquRYuNPZoOLfiaGuVIvGTkcl4m8umeXxnYW7Mm7hyUUESUiI+oiKuhLf7PvS9izTcP36ibzkuoi7FMXBbeW0vy1hLe33TpO1atb5YVmbpVXdcBcoOU1lx7RUSIhH5eVS2QdfmCbeJ2t4RFHVLbEi/8AMrcjmghWuouSDJyPuSHV2G2nF8ft4sMUKzt4xkKa8iL5i5VPN7hdG4rOl2BEKSZFpplqEW301wTa+uRp3JRW3JLW9QiEUPDtBJRQu3kUa2DrR1QzrpvhNvVC6KFcrhFNPWSGRbZFtGNYef5vFx8lIGblJ1HQ+PkeNmOgFHjp8zF06vjezirxTcNC1BH/AMwS/LWP9UOomOYXb9B7lBXS7LiSC7VuhFBZAuQqDKQjH1fTXOP+VrN/d/ishug+KVkSaachL5i3VmN6yB/dnyhEqo4WXKnNmLXiWFxVTsbZYxumUWVw9O6Y+VlZq6SCajtTxqIy4kIpl+LjUXem7+Xh7NkrVmxSLcLdyoSn4lRGNZ+nkz/pnaUwu+PLOhvRagqKCWgUeQ/NU8+6jNetF6tONWHDWdnuRELZsTctFMhlxLt+qPmody8f9QnTbWT+kmM6Uu1rZsb9j9+ZuFGKUV7eoSblNZCXcO6UfVXRnse5heXzy8Wt5gadrUFskv7yboCm2cJFxER7ZSlt/LWc437Pb+y2tRnkbdQXl1LwniGa4rJxLjGUSH5olXU1lseG9BembgnT8k2NvQjrOCkShdo+rd20MMcityFzNG6/bOXfb26kPFLlY8DtboU0dJV87FPuIiiP8JVyCsRt0xIuRbqunW7Ln+YdSLpeX6RIkrEUk+5NKO2rl0pyxraWadrXSZi1c8lNBIil6ipk06xFWtDGRuQFs0C/4ZVYGNhyu4MxVZY4+8OXFZRLTT/EVdEXqyurS19840wYjqjIlGLYRIfwjWYrX7KMiWJC1218+UHuFNRSNLbMbqoteXUZ2/JM8xfEXWLvb8j4EiEhYkrL5okMo/LUW3y5u+2qpKN1A7VP8VN7hYct1C8fY7oJF5mioy/LUGtb7paXguF7Q4IeRJqf4ay5l3WsxpQz14loG4OHym10iiI7Yy3FSm5XJrLwpOliL+4L+Knlnb2O4C3dMGpJqK8dMiTJMvpKrZb02bNwQP1SdCI/dkO6s9mVOJoLzKi1yDJRWJI2qiaZDuGQioX4qsTp8dysZN8jsbdwivtkS4plLzbZUzvTGyXS9TSEba3FKUm4xKX0/wA1RLO9eKavGVmbvL0mgJEgTcdYhL1EIxjy3U6KO3JQWavY1bpjmXSzDcTWs2TYR70eeJ+G3RuS4jcB7RUTERSKMo7S7pRKtsfZ900vmKlhtkxd9hZLqkg5ak2QbIFqiUoikuXxOO4hH+WuU7bcja2n3vmTcbPb0C1Gya25yoqPcmP8xV69daFWvS9uww1wTd9fnJeO0yJRRMRIojL1bSq5LEs6bc2nrp/UWMOPHa0knxLd1IcY5idvWsOFZRiNpeNvhkKzslHbr1a4iQy3dxDHy1jdpsrK+WN57yvzV0+1NVPRciosRcYx7hq1YL7JfU7OGpZDkbJPG7PHV8ZelNAlB8wiW76ox9VWS1+yGrmGTOP8h9yUyxnakBG4OBIWiAuS7U11S0iHu2kVWsdlibbQz8xVyG3FWqmIuEXQioKTNRQUvhy0pENN8fZ+8MiZ2ZuqTgXK4pjpykUu2PmrZMo6T5Ng90LGstSKy3BBP/VXAxkPHUEhEhVEo/eCUa0DoP0JVu14b5bfnTVqi2VFdo3RQk5fEO6UuQjx3bqs+8ZGWvYp+3ifizF0tfRnObhidpZPbD4UUECFPUcppuWcS27SKJSGPKJVn6mAvcfuSeQa9vuT5srIm7pLwxFEuKm4oy47tPaXdXZGN4e3y504vl8uTxPwyug2FqIpiMeW4pVG9Xug9mdY7cM3w1mN2yBm2kva7smm5ZXAR8yYiPxI8SHyiPljezvqPyzaVmjVo/8AwYDC+mvBvp9lnWT/AMVOU+sXVrN+vl6tNtu7D9TbbjQkJIoqycqKq926O2Pbx7t0qxe4YHg1lfKOn9+fPiKRaLMU0B+ot0flGtWWtOB3a4Ncef2m4W+7LpJEu1tbtdZojyGKeuUolKRCRbYlpEXGpK04f0As+bOLCb0nzfT1PFXp8q0bNyiMk01IpyLy6gxiPdWFk+dx9Yb1/wD6jZxfpzK9xs/8X+BB9OR9mlviJJZarlA3Jz/24SkSJD/Vx2x/3g0PPMdw2/M2qXTzJnihCRa6l4SJMlku2UeRDxkIjxq1Xzor0os+OuMmxy3ZIpcFUiVtYuHbZywfKy4iTYdL8w+oaydxnmR5JfrbimWsMgRuirlJs5UUHUXUlERiJRKXlGUePGu4eauavFa/3Ez/ABU2B3GtlwHNbWQtf13s6bcVZaZKLqbfljtrTMXRt12J9i7jJmLe5F/8IdDFNBRXyriQjGXmEtpciKuoOmPRPpk3wNxjmQdOWdycXMlf2q4JpC9REhjH4REIkI8Yq8t1aB076Y4B0fsI23HGqjcZaqrhZfUcuC9RDHy8RERrTbBaxkrNVjjPpWxzdnmy1tvL1RF5apF4cUyIhLiQkPcMZbe71DVouyOR3S/IsMS6LXC/eF/1tR9iy4oCJcS00kRVGuxn3URlbURiEUyIRElO4iKIxGkrZ84Ek0nUW+qW1MdxFS5MTZWzDI8hn4qfLnOlL2OQPGDrFVrG+bKKpuWKOuJD6dNUpD8tVtrcriom3Z3F0LVNmSpICsIx3ch+UvLX1szbCbR1axlbGbs3tovFUCSt9yUQ1HLMi8pco+YRIZfNXDvUzpH1xsbdxYbzgD55YcXugtheE5FRMvElESEvhkSBEW0iEokUZDuGq8bK62U58jByeMLemTi3PVPBpEP7KLslxT+WVOlMg94WXwttPT11S1xlyjxroK/dC+lFwTWxBK95BjeWKp6lvZ3oRFg+GJRFMhTTjIhH4hSj5SrnVxk2Po/FuOGrNXCQ6Ciid00yUjtiQimP+Koyso9S9YL12dYLgb7H/HkzdIL67RRPdreYSGJDWd5l7QWW5cJJXS5LFqkJFIiLj9VUV4Kt8ukWo6LWUtsoiNSWO9PXuSPFmFmtK1ycJJEroplJQhlyEe7lUqq8gWlZlqWrE+rz1Rbwt0b+ItsYksJRUTLtIfNXUnQ3Ccw9/W9vnPS+8J21dIXKbxSKIkgW4VOW4fTtKuW7x0x6iYj7vSvnS3IrfbyXHUJxZl0BU8wyIfLXXmB9ZsfzLqYi/vN+dWNNKNvZW0SV0C7UtdTjKMvLuiO6tDFq37jGfkNJ1jUmvaK6Hs7s4TyPAMPtdpY2piRPrkV0im+kO1BNtu3DxltkRd3Ksbs5YVa2dluWL5Gm+u2kLskRkT1uUSIhFMRiMRHdKXHaVdPdYOpGEY/hL5rlDJO+I3BImydrlLxXp2yIe0pVzHithyDF7e3zm1+6bCxSQ1yRcISWWZ8ilES8o8RH6e1eZstx1HY0bJy0NEUvDq+Jo3Z7dFrhrpiqKiypKEMv4azfPLH7wTJ01AfFCPwi/lrUrX4fOOn9h/VJmThwKA+97w4dp6jhUZS0xEpCMpfeJCW0aT+oN0Zt3F8uWH3jImbNAi8Hb2y5CsrHaJKDx81Z/rZqlqt15GK9MekrrqY6uDe6XsrCmxIR8QTYVxIilt+8GPHlxrQmvSG6WG1+48czLEcoT1SSSEr6LAU5RlqJoEREXHbq1o3RnJry4cEuk1RFGyrqoK2ux2BcrczKQ6ou3ZJkOoI90h3bpFxKv3S33Z5eLgVm6h29iK5K3Qrstdk2mikRFxLTUVIh2pxTkUo0xVW3ISse0vEqd86G9WLe1Yq5BjzNxadUkkkbK0cvSGQkXFWIkPqIi/hq5OsN609QLlZ0slzJwNltRIabG5JEwT2jGK/hiUIVCHiRDGQ8h2ytVjtvSXF7a1yjI8hyS9LL7huF2VUXUdKiMiUTTESXSHdLkPIacdMcHvaORXDMEPd7d9eiHQa21BdPxCXbriuoQy9QiMfNuKiWsDf3DKsylP6c9Ic+wfD7tjSuYFaXlzfLpO3DVRIvHJR2kmoQyHkXGJVkvVrpHecduVvyh1frpklrSJBN9a1FyKQpDtKQ7t0YyjyKuhOo3Q3HFnTW/XzDX1puBFrkLEUE01l+Udo+GIiIeUt3dTO5YrnWSCTBhYWOKjpbSyxcUF1I/wBWgJFIR83HjGkySSNxVQo1VeTMYq46hZhgb5NqyYNen9vJCVvb2tURFYf/AK5ItyqnH7ypZPOsrzKzoldOsWJ2cXPxyTK5E0cvo/DiS5JxIdv3eqVaJlXsyvOpljY2i/Zusm4t5EoVw8EktqEURiIiQ/DGO3d3Fu7aYvPYn6drYyxsOQ5Bk1wb2pVdygTdyg0FMlYyiPhlC7R5F/FUZlRSVu3UsHT3pbhTi3t3je6YTcniokXiG7YSQULlFMtMRq9I9M7vcFkza3nHXFv7lre+JOP0kgokX4hrlm/dD7d0VyK15BgGbqM1Himkgzvwi5FxxkPxUUxL5SH5Srs7p/lDLPMdTvLPw7UkC0HzdPcLdceQj6e4fMMaTDiY+QxJNxBvb+meHptVm95ap3iQkkSZDFOPy+apBr0v6fOm6LW44ba7loJCgJXBsLtQRHiIkrx+mNWa3swiRRkI+aoe+dWumOKkolec0touEtpN26niVB/4aUiGtOOKDHX+RX9ZX6kt4MBUik3jRHFvSuTFa1v2QuGblMkl01EhISEqyF17UFjWUIMXwa9XAZEOs4VFsmp6hjL80aNjPVK+Zw8RD3bcLWoe7w6KAqJ/UuQ/yjVabyuOnFNLMWIcCZ+THIvX7C8NuHUh9guQ2lxhd4tCAja3yKZLtFmxDIRXTEikhyEVE4kI7SQlIRZ4n0fxmxpi/VytZS3kkkm+vCltVTEiL9w0QjqqkXmjGuvM+6bq5hkVnyV7YXz51YxXFPRt/iU3Aq9pKDIdpDLd5ipVl6OldnE8lxRuxZpSVQWJdDXbqlH4o6ShaRbfLL5d1XvHeRyI23oVqwnJ8Zjz8ciTic/3a5Zhhrh1ZulWJW22ikIircrsqug5ceX/AFkU4l6Y9w1X3HTH2r+pjFEro1cOLS5IVS1nzZo2HdyJOQkUflIttd2WnF8fs7dFva7MoTdAYp6aZJj5uQ7uW7lUT1Sw3CM+xV4wu3irSsglqESbvaUfSRRVHzCoJCXpp8kcuTyyGswpZIMf7eMtVObemPs4vLfdk73eeoLx9cmY6X/u+7JoybpdySjnkXyjGt8sPgrSQkF0auE221s3RQL4Y90iIiIq59yRn1GZ4jdm7DqlcnhYmKqHgUbIKGo2SES1E1EpCRCkUiGI7RIpbRlnOJ+001t9tZs7pdifKMdoksSuosI8ZFHcXqjKlRw7TVqSR7r2OpMmx1koTi5K5AizRXIlR8QkUfpju/LXKvXS+OLXfEbG/ScIjc0NdBwokWmshxkn5t38NWi2+0AOYPHApNyTlt1nAoCjH1EruKpRv1iw24I/qhlC+P360q7tEk9RNFXzDIYiXqEquNDM8Z5tvFYeuSuTXkpnNr6nWTHcZFg9VcM7bqi+Ira703JOUuMVFRIh9XL01Q7h1OyPOMoYuH7VwjaUFx1NMZEoOrLjtGUvKI8irYsi6Z9Anl2bv7NlFvs6yoyTRfPVE0x9QkuUhL5SiXmHiV06c2uzeKHIMwdWNxoKChaHTVsm2tihDtSLxI8S8qa5CXlTjWQ/idXezHpY89cdrGLrez7lvVS/KdQbk6Y2O33NeSA3AokSQ7R0xju4/wDNVkedF8asNvs9mVvd0vDxe6IIfDJNNNNIhKURESj+Kt4ybJELbctAvdvjFdyrh05QH8IqqbvmjWR9RM2VcXzGbcrexWb+9PEqRuCSyYikJbtNAiEeW3bKtPH8bDBHUz/IeQbI1aRvkVO/dF/GLKN7Wyb+DS3F4x8KZCQ/NULlHTHF7S3bulUhZkkMdNNyqso49RbtIR+WtaUybFyRJVgZXZRL+uaRQH1RIv4qj0+k986mSu+Rv1LPj6Q/HeOBiosPlTHjH1UmTHji6qWIZGoYK6yhJrpsLC41hJUddMd2mkRbpFXdzqw2tHH7a1dMmvhWdvERbjxHbKMY+ka4f6hZdhZZE3w3AGRN8ftDmSjjlrKj+9KPIq6+teZNcuxFO/NXRESqSCGmKu0SVIY/zfhqxjyNqu23xE7S7m4vyKKj0JYXRRv4rGmqd2fErcHzpRASQZy+6Sjxlx81WBrjvSzESUG8+67O6S+Gg6RXXFk6V9ScopKer5uPGtQsroLgm4cSJNGUfLxrLc8RYX7JCsyrcRRFPXiQyj5aTLCq8lLEbW7Gd55kGG4qotebMON5A83Cg4YkgTtqJeaQkRR8w/iGsVHqVk3vZqyslt1kyLQbIkUSEi/vCl+aprrRa0sfUbqsGcU1VSHWFIUxql4K3e3B84uiofs7YtxKF8OXqqR+PWdSvkeRbHateJpGO9RMtisq/wAFeEIrxJRmQlIh27R/e/iq/PLL1QyBj7u8Atj9tVEVHdyWuTZsgmgQ8SUkUeQyGUqoLO7G4JMASTUTQkKfiBkIy5EI/wCKnlwuit6TFB06J5pDpjqFIRHyiJcavR/T8kq9inJ52FOKqahm2D9KPZ7xeyln7XMFLk8bKtELlbVYkmXL4AioMk937zdu/DTcN6hdFOqmTWvCzxW/MSuq4tCZojoIOPKuooK4iRcSiSReWRbap+ik3RFk4iTMSIk0VBEkxLzD5S28qsnS2y2lbPrK/t2im4ZqE5iXHaJVk/UfgnwvETzo36qupY8Z51MrNjhr2HXtAez/AIfabStdMItazdZAdXR3bhHkI+ash6a4XfuoDN9jmP444uVyc7WiKiW71ctox81dDZN1AYNboKWaXRO32nxwtCcaZOVBSFWKqgpS4+ka0roz/kbH35h7C0OHmMuXyFwtZXQZJuoiMVC+GnEt20S7SH5i+Z+O81k+G8MuVn2kb/zPbt4+PKkZo+qlb6L+yT+r9jUu2R5G+dXJVsSCQ296PgkyiUSJTcSsfKIx291RfUbKAwmyo45k3Tm33bH1xHSui1vVaKOl47lRl8dDdxiQj5fLXXlyu2PWuxqP7u4Z21i2SEZLEKCaY9oj/hqjsc26ZdYMLeAONW9w+tS5Clb7w0QUc9pCuKZSKJDGsr6e81m/WPkPuLWNSpkr7eP7a8ThfKm+QvlEWeOGncmotEl1xsrZLRTL1aA7o+ZSRVbHXWx7a2dtBuk1FwSAkJKCS3b3KCQxL5RKtKyorI4eX5hjK9nt6aqBNmnhUE2wjt2yEY91Yr0X6P5H1U6nI2F1aFvd9jXFzeyIhTTFIeKcvMpGI/i47q+tujSssSlGNliWx2d7PLF7eMZY55nTBm1ePBlbW6aRamh2rkI9xbolLjV6zbqdinTPH3mTZXdPCtUhikn+8WLtSEfMVQfU7qd0x6Y4ynfsyfp2lx4YdC2i7k5UiMdNNMSISj6dtcH5dcOo3X7KBzfK3BWHG0C/0azjIRSlxTEtpS7lC5flrW11jwo6qZ/LKksxaOp3taWbNhuVte41Y7os++Emm4QXUTaoCrIUtTUHcJciEREuPbUO666XQnVnyB5Y0xtOnppptXfw00hkMUxHalEiKIkPHuLlQb9b2Vhto2u3W5ErWX7tZAVNReP3pSHl/wBbapLwWqjH3SVuFNqJEqKYiSemRdw7v+Ws7caZrSGkrLEu2ptmRZkzzzFUXjME1iFItBuW4k5bZRqj541y3JLb7rswp3DxKA/6jrrkiKXaW6KA7fKPzUxwHFbv1Ibs8LsLhNi4YqbrgSW5NnLduluLdtGI12kxxlhYcVZ4laAHwrNAUlBU/wC0F3EXqIqwJoGilsWLRzrVj5h3J4/s7Va1k1JmoJEKo7hIvmlWheyrfDt+bPmRqxTfMVUikW3aQkJfl/NV69tbEVUcmx/IG7XTK4W8mypcR1UC/wAJDWJ4/bVbC3WNwqJE+SioKfl8tXsfHbKWqlOSZcWQ68uXUbDbaSiSuUW8lPKmuKhD9I1U711wx5n8K1g4eLFxKOmn+bdXP6bpIU9JqGmIdo0zcPhkQJHqF6e2tCPxEMS2YTJ5SR+KmlPOuGTKMVrSqq3fKKyFVZRsKcRL90Ij/EVZui4Z2tq48KyTakW0Y8o1F6zoS3pbZcqGoxf3ZZNggkWoqUZVajWOLjGpTkZpf3GAtVrjdFib21ISIeShdta509z7D8BxtTH8m6cleny65L+9mrlPWTHbtiu2XSjt5CIlUa4sNhxWwpsEg/aEP9ZEi3Er5qpazrxTgjVVIZFtES4050rxkFq1uprV+6/W0ma1otfTKzixfJim7TuREoo6ESkOr4MWw7dsdsqrI3DF8wFirj1tt+M3pm+kVtTJcmT5DbtTJdQi1+2JKpj5d1Zu4mJFMyUES5EVNxcKt5HLu7qXNWXixF4clNwa9RuimLrLMP8AJ9eMoyJyppLo3RPwDZiQl90PxFFeXaRVo2ZD14uChDZsma43ZTbIKi1x1PTFHbu3CQx8pae0uVZD07Wx/Lm6jzKLas4eWpIlfENy+M4QSGUfMSgiJF/uh/u6klOvXV11Z3VrtbdZu3IvgOG6iDRyI9o6kS2/LEvVS4Y41XkXJGZY7Kw6yDpzk16tKzrJc0yS5OBQIU1rhci0xL6v8VXb2M8wsyLN5hrohRuDO4LqryViSySopj8QS5RJCPIeX1VgI2nqDkjrVujJisRdz5dRdQvqlVq6Y9O7djKmSXm85axYxtLlMkXRaaLwi26cRKRdxbd23jRSKqMskaiVkutWY6C6Y+2p0vdOPcOWpOrOi2dq+BWJIlkFEtwpamlIhKPLaW7u7azPqJ0FseSZk66iZHdrbjOEqxJW5aURuBf/AFkgO5Xb3CMSISqydN8BxnH3yd56R9I2ubXQkBL3o81U7SxV4/ATckRKlLzEJS4iNacx6X9U8kyos36nXyyrPC0hbN1EyUQRSGW2PwJbikPxSH5qqvJdS0q0OWcmxPFcsUav8cS/U3pzZR0ELpfEFUyfOf3sdKRERR4jKIjToeoWP4OxajiWP37IMfIh17kMRQTIvKmJKEJf7wh+Ua2jqJhfQnH7wTrr71aTv14Lag3dLqKE1HlFNBnIUB8so1V2fVL2PMZUTQa2bLnwiMtNqx+GoXzeJQVH8VV2x1lX7gW4ydSj5Na2uYIt7tY0lFhiK7Rw3H4iP08qorjA+o14yBZVvij544X26jG3qKSKP5SjXS1p65dJ3mPrOLDimWKJpLpJk4cIJpkjL1eLUGMRLkkVUnKvaGC5LLWiwsFGqJCMR8Slqbe4hSl+Eij6e6krDHi/IJmaXsox/VF5iuH29xkcU7wuSXiSfCQuU0i7Ylu/LXNd8xe/XDLnltYWZ04eLrqqpt27YiUIZS2iNdMXjPMyTtNvSG5OicXCSqixPST8OPliJCgX1D/iqktcwa2dZ9cjujwn1zHQXWUVFRyoP9WKkZCPpEqtbkdeInWN/kSnTPp3aMFxkVbvaFnWYXASJNjEtRqlH8pR3VfumPQ/MC94Xx1dFLO3ItVLxBDJYi5EQy5RlVdsd4YWuwpmlZtZ8qqK4uhLTXR/uhIS2/SVRNw6nZk4u36vfrM+bqXUdBVuW4kUo9v0+bcVZuNiaLM0mrdiw8ixKNeoWYWtN06slhXWfJiuSZOtIhJYR7o9o1esdwO79cmdj6fYlbh1hbMXbu6LJRaNxFMky1FB3SLTHbyL6a1LG+g/S8WrNrdMX95OCSFR28uS7lNRQtsh00FxERHy7q17FcixXB7hbbCySY2XHWbYk2giOmnqju5EUi2iW4pSr0GPBGnFjPmkml5aETivs/8ATm34+nZrakpkj5AvCOVltRkKa6W0pJpEMfql+alXj2d7RY7lbcoYYoxuTixri7QaoqC0TcR4iopEiKJRLdIijU046mFa/wD3tQSTUY3BTxa/bJLzCQ90d1OMuzK5Z4pa8KxVq+K23cSXvN4b7U29vEdyYkQx1FOMRkQjIqL7ctq/EZWZa7hy/wBSr5gebZg4yZ04ya0qJO5PU26H3Y7RVEVxkPESiVapn1l6k42xUxTH8mHwYrpFbX1wEtYmOhIiJRLTIt0f8VSXWLGen1hx0bXZsXtbcV0BQHTaCmSYx83KXqlWQ5tnA2XFW5/D1iEmVvRT4iIiP4RGs3IZk+Rex142LV+tFx6oZFjOLv3CJWO0CLl7b26Wm0UVSH4QinLjLdGqH7X3VB1iLNHpVbbcs1sb5L3s7URKSlwX1CikuXamMZR3dvGNX7oDjpW+0/rLfNq1zIVN3alHbXNPtfZYeRdUrg1akJNbekLQdMpDt5fmlVpm+xZivJXc4lkZ4703z7pfbXDMhcXSxtkFyUboCmP9+koMRIiEiEpF2ly7alMD6qNWPTlvit0tbpw8tmqlIRlIZSSkMpd3KJce2sZ6JushtuUCkys1weW18mTZ7oslViRSIY6giIy2lGr1juI5habPpOscvDNRyqRftCBNiEu0hlu/DQeGgdZG3OpT8jM23xGtys+RvPEXTwrh5b0CkuRNFU00SLd5oy5d1dOeyT1KwrAent+8agnabtcLhqC8WQIk3DZIREU5CO0U9xFLb8SUuUbNhrzHLDhrfEsVXb3BNWRO2d2eqyHVKSoiQpkJDIu6sryq5Yh0xuDjF3VjYpuF0CK2rOnesgzFeWuuuJDFVQRHTSIhLcXcVaWUyy8Stgwt+R2JmmTWHFbD78uxsU09qqhONqZDHu8tcS9ZM8s2TOH1ys1yUdMXO1JNMZCRD3JiJFtp5cOneK3hw1Vvd3uCOM2NsKdtTcX1RNNwqIyKIvGyiqv/AAGmlIiGQ8Rrd0wthm2QJumXUH3O12tGnuWxOSjtERESHTGRFyIhHuLbxqvNiSF9dexkuYIoN7W1tFotKMSiuT5Qh1HBF5R5RqewX2d+p1+bqXlxhqmiQxQUfLi2j6okQlH6auFr6Bla8kt+VOOqt2eOkLuLYWJJEss6FKJFuFQo/wAvdW/dRr1fr03RwjD0lBuF1H4rghiKKHcX8tZkytExex41ZbGS2nonaMqJja0rXb29psJaS75qhErgv3RUL4sfURR8ojVwddI8eaiLe02tm3j+8TQGX4q0bC7K6x+y+6Ht0UuCiHdoJp6Y8YiKQiIj6acX65WbH2JXG9um7VHiJKF94XlEeRF6RqizN8i8qqcu5V756UqPH+PJCRJDqEiSgiJD5t22W3y8aJjfXy7OrbHIGVltLwv9WWWTcppqf8MRUl/9DqQ65X5heHylrBg8bvhtpLoNVFRFZZKX7xOJaXmiUSIa5xv14FYUdV0tJUY6iiolH8VE2Or8irrM0TVNKybG2uYF+tCr/wAdrkXiViEU0y/3YykP1VW292dYXclLbaL2MRkKtvfbRUl2+UvqjUTa8qSx9iowVVdXJNfcQouxTIS8xSTU/DUTlSz/ACJa5ZH4eIrkIpx3anEdu0atRKyLxK8k3r2Oqrt1OYM7CKvvFRui8QScpCQlu1U5feS3CP8ALTrC74zuFv8AfK9tRFqUhQJRAfiK8ZD6RlurAcHxsXGGrXTI3gprWoh8NbXC8VHAkW6IlH8I0FHNMvtt0TdXJup4ES+7cNhUTTHtiPIRrfj86qN6MYsnjr9TqIWLpS2uFUHDVwo8EtyO5Pb820uNUnLmdhzTPrCyXVdKN7e2+KmnFFRMiKWmKkSL6SlVLtPW5wopIH7VuoJaCXEhGRbdpFKmt+b5GWTLZRaHCguFyGTNQSEZCPaXEfqq/vQ5Ef8ASVPWTCkWRVsb1mGJ9O7DiLq5W5qVwY3VMUndvdJkRESXcoSQxEhltUERj5olGstWwNrdmLVex3slrKz+EmmsoJKW+RSiQjyEiluHl6eNTlnyZrnjHwV0STZ3BimXjmrqQkW2Qqp7dxEMd22qG8yS42O+Tx/ErgUhioSiDl2KnaQqJ7ZD6d1U541Vlr1NdsuF49xDpbF8Xtb60t8XzJkxyC3treVyaLLW9L4ZbRJLdLcMvTtKJcRq5M2+M2u2t0LdbXBJtk4oM2bTTTTER4iMa55xXrlj1vyDxGTWbKrC+fCIuW6JCTAkuIlFVOQ/V+KtSsuQYG+s7dhcs0fXa0pDqII3h2IkW7+skmKqfpiQjEYxoacuJX3FlW1jcsPvFksdpbv0rWRPFxFByTVMVPC90VyEv8UamrtmzVixJ06fos2ZEQ6bGROVi+YtqQ+qsLtN4uSNwb5Da7b7yFsX+i2ZEKbBrISHVLS+btkReYarthu2W5xnTq13Z+1JixEiIm7TTQEpbtMSIiEfTLd3UmeaZploMotTQM06sOvdqngxUt9n4i3ZjqLPFf6oe5VQv+hrnNj0n6odTL0+uOR4qnYWLxclSWujnR8OI8fh/eql6iGJeYa6WJi1tLWAqi1atuMS3RqPul6syltFxdHRW9qkrIo/eOkvSPId3dWk/JalVeRWcP6M2i32svcOQOHD5ISQ8Y6IUUxKP/Zk4kMvmIqy29dIULS4fNWGSi1fOVCVVUeCT1yRfTGtEU6lWHMG6atjcPhYpK6Gm1FJMkyHtLVIfm2j9VWi34fdMgW942bGXSyLxT4jzSIRl/13SIaS2PG/Y7IurdjmlTob14vRF4AHl0YsxGWi78Mny2jFWJeqIiUalLX0Z6jOMsbuOpYreIdfA1pLkSivaqS5DGUdv0jXWVhtOWt0WrNJBq3YpfeKEkOpHu7hqak/TWIbSg11OJLRGQ/Vu/KQ1W9pH8Q4W9v1Uptw6Xq5llDF/kBE1xu0bmjf4qKDgo8iUIdxekZVqjcWoxBkrpxGO3cP8I1X0cTcXJ14q7XRwTguJKLkoX5t35qkht98x/8A11g6WajuTcIiSg/V5as1CZi2M3gqIkkfb6eVM3TgRcCBRHV41FsXC9wkqySFmXbIuX00xvGVN2KbcX6WmoqRCI+YhpFTgnqFibDNLOVreqqN1PvWjpEortV+1VMh3D5S9JVRenpXtiotYX9yJS5MyjokJSIR7il96ReaVXpu+8ZFUgERLtlUPdk2pZAzdK250IhIlLk1VEfCx4koMhkP0l9NVMiFv3FGrJ8QimROhdKA6sb5mmhydOm3hkP/ADFYiX0kVPhdASPipD4cR1dTtq2WW4Gt8BUk03CXcmW1Qe0hLylT66WHHrsmt70sbF14pLTVUUQHUIf95ypMm5qvEisuhX8Hams197/vLh8eXlS7R/DVsuiPiG8hIhUGk29q1a/CahERGIjIijSlloyDdIe0qyc6N9vbCVuVinljepchuTp0KkuQiRDqeWXmqWsqbpm4WSdESmuuS6RF2j5adE3V3GIxIuNRKmUN7e8Tt1xBNF1oE5FElRIiSEhEiEeURkO71Vf8Tiw4Eaxt2bkDJIzlocPEmsdc4pqkKUvURR/mGsZ9oq6OCY3DHEklLkK7Rsv7jZkkm5uiWqoK4yIVCiI6ZRERL1VpGbTLHxetVXgqNl0lUlGqsSEpRlxKQ7twkJVmOXJ49mmTWu7XJums+SQVt4/FEhlqipEk9xdst0fUNXfLZHssfeXQmOtm5GZ2PIsjw/FW92dFa7O3kg2tdr8CRLpryjIlJCRKFKJfL5q1bF71lVwsqOTZNjgsSVSkgLNXW1B/vEyEY1ht8Ux7OupClhdXRqLOw3Ira2bkuIyVIYqlGW7T+IVdOMb1YVvD2i3PGahfcIJoqyiP018k+pfrrK8ZNDBjfuSf9Xr/ANhsRYEbR2k+QHpDkF5vhXa43LEBs7NBfwzJYn2uo68xRERFIR2j3VpSKbhT7ZwqNtbNuzapt0AFNNLaIiMamG6hiIjOvq2G82sCa5HavIw5K6M231PLJ6LclTOIiMiLyjWc5Msd2uTdxxEhLQHyjx/NV6yRZ0pbSatRkS5CJfLVDuSaqd8cH2oCKCA+WI7i/NSJ5maZYxka8bDqzoum6aiqHgyEh5KEX8tTWJqOnjh0/dIIo6XwBFHiXqqmqOFWqgqpKqIqektpfMNaRY2ZMbW3bq7VIyUj5iq8rX5A9SWTip81ReWXgbHjN0uyof6s0VL5i7Rp9uHeNVPqg1b3jHUbS9dPG6a7tBVQWq+gSgpFKMuUSIRlGMh2yqxCtpKi2aime4yL+7OBe3YhIi7R4jWjIuGttbkUPuk5VzXfsByO23gsjSyvJEbbdxFyg1RvbtNNuuX36ERUGIiQlH5vTU5g9lulwvQt/wBY784btok78VdHLmRdqfxSKtSfDbb3GbiZK+TVcj2teRqzNu3fM/DvGROiuasiTkQ7e4iIa5J9q4ccfZpa+mmG2tiza2+Sr0k0v9YfEMhS80RHd9XprsC5XL9X7Osu1STUeJJaDYS7lS4jL5q4vzzpLnNvUdXa5Wti4K4Pf2l4impqEuqRfFIi4iX/ABO3aO2vNeamZMV2U9F4qO03Ioo9H8etuo8Suzpw1VYi5etU1E5JpEXISIZCMu6rV0n6vW3ordrhi4NbxfMNfRckiSvx7W+4kQlERISERlx7d23dLdF0bNlDxbCMmS1rpZUlXKThmQlrICMSTU2xkXEh7hLdV06J+y3dFs+u2R5uwYkxfICvpiSahN1VVJEgI7h4jHU27S2xLjieMXJn/nyU2MvWCLkdAMWpXqztzSZ+HUVSkRSlUw3suK2G3p3zKgRcE2U1EBcDqCmrxHTT835qq+bdSulXSkVrck68ZdmyYoJ2W1lqKI8YiX7pAYx5EPplXObP2xLMj1IcWbqxa/CsxISYvmMl02chlEk+Rf7wd3pr0UOKsDWkMmaSSVeK8TqC5PLpnRTujUmtrltaqclvUp/hpTXDbWReIbsG6ZdxCkIkVKst+s2TWdvd8XujW4MXIyScNV5JkPzDVgarAKcTrS0UosVd9hbJYhPwSZKDxLiQ/VWc9QuiODXC3vLzkPgWItkiXcviQT+CIjIiUIh3D80q3Yto8a4L9uT2jDWv3+R3F3Qkzt5CpfVky++X5C2+UeRerb20uaZUWzEjVmbiZXlVlSyi14iviqusNwuT6xNHRDHUEXIkhqDxHauRRiP5RoeWPrSnkQ2vDbispb7KmNtaOuJOI/erj6SVlH0xoeJ+8r50fyI7MksPuFVte0Fkxjory8MQy7ZJqS+ZCsja3jJbGoOk4cRS7S7awciT15fkakaspvWOvH7puLI78mm+1fhIqRGXy7YlVqbjlYpkkrHxCRDEkzIf/TWB2fOGVyJP3ouSawluFbiX1VsGI9RHWP29Z7d2ri7WsVEhSURiSjcSGXIuQ7f+aseZp05RsakLRtxYvA2PqWzZjd7Wq6dKD+5Z3AtePpEuX4pVnOYdZkhRdWt1ltyTuiAkPhXiCiZavaJFGQ/lrZmvVbEv1RdZNjl0bvlGqQ6TOWmtrlxEh5Du7q4Ryh5ebpkFwuN78R7weOSXXJYYlL1Vcw8qZ1+4VcxY1b7ZPYzYV8guzi8vIizbESihSlIuUaknSirx84egkXh2w/eCO0SIojTy1umqNjZ2azGisovEdvJRUqg8uH3S8UsaRiTpmWg7UFXUFRcS3CPy8fxUtbyyWY7xiXiXCwuECuywD8MhX5S7ZVfrlkj9jbSfpPVFBYiW0R3Jx9VZXaS07kOrFPX+JJTbyq0Xa9WlmjpFd25LLjyGSiaJf3lUcmNmmPSYGcsWJ62I+15Zjzxq+8U1WUWclrkIjy80t1OMXzy/WO0+7m6qby2koS4sXzZN22Ev6wU1RIRU/vBGXqql/qy/TcNfAKtVtUYko3ciSZbdvy1YmONsLTdkbR1Gavre3ci2coOE0pIKNi5FLlEh7h4+Uq9j4GWO1WPC+U1kfW6EfdHR3R0sbBqmOqqSpCMYp+kY8RoalwvjG2psw0yRBXUEo7pfNWoWnG7G1zy8WjD26yOP3VC4JWslC1x0tMo/EGUqh3VhStbrwF5dJqKIfeCSe2vZR+KwZ1sy8jxuV5XLx5PRWKvjeXPCdKN3S4pqKjFMhEeVWa23y5KXZM395EkSIf8AWhEdNX0kQ7flqi5gpbW7idrQFEki3FLd+GrBcrsqVrtN7ZvXTcXiQ6+iIkIqj29pD+avm/msWHHyGWHkp7vw+TJkY6yTLVi8XDw6N+96AbV5t3Iimoo5HtLiUY8d1OnV8XcWl0lbSTFNyIyTatIuVkhKIiREp6qgfeCt2x9w6dX4lhEokoQkSnpkJDu/FTjGbo4ap+FcNZIq7UnCa4pkmXmH4cvL/hrAaNjasX603BrZbP7uvP7DcLYn4tpb3DvxMiESU3RQ2l6ZVZOmrxgxyK5JXlVN04uqZXR2TpT4DNWIxVJPTKRESsd0eXGspsb73hevC21LRuTOS6i1yFdYSERIiIYkPq5VLMcgtzO/QxJJ5/pr9kXa6EUCIhiRKDqERbt3mqLGRmNqs6ONdVskeP8AIbMo8Z2olRFu+JQR1SIhlEYxItpSHdtGJdtaVhPRHEsfuylyxck3GuUhY3LS8W3LaMWzvTkQl/VlEi83IixPAckStuUPsZAiWWVXSJysiJCgSojuiMi210ZaXAk3T7vmr0GPGrRqZs0jWK37RFlvOXdNUWDPGnyd6tF2FdBT4SjkUNIhIh3FIi27eUh41x+3Wx7308b9V7a8fNSiK4yJo5a7uRCW4lI8RKvoQnli7VmoF0SF01SS5KFEk/q7h9JVhLwrC4uyzi12tm1kXwk0WwjEZSiI9u7d81DJHJYrtkRopyCitjVryh4rijy5KWf/ALE4fICiuQl2kIkUo8ZVckcuYEiJqv8ATTHb8YhTIvplXQGYZZ03tOM3bEus2B3hG1vkxe22/NWMvGOYximvH4S6fHcUS3S9XNvSfqVjWB5YsOR4lbckxl4vEiulpbLvW4y2riRSiXmTEo/Vup8+BFs7i8mChy2tViyW2/Xl8SYYyyJQS3C4U+GmPqIi8tVe+ZBdH16LqS6O3uLku50rg3a6ZJiQjEVdxcij5YlursgcB6H5gzG8pYgzJG5oSSeWt2u2FQS7opKCP4hrOck9lvpjcBU8FkGVN3mkQoKKOUFk0yjtkOgJEP1VhY+VCjMkhoTK0q8Sm2Hrc1vFr0LpdxYvNqCagqjIvpLkPqrTrljtuUspN8leawqpRVdKEOomXaQ+oSrhvIpN3BY4q1URuTZfcS0k/DqiXb3fiq7YT1Syu8OFkH92RUeMRl4h0vIiLy/HIkh/DWlonxUTf8jSsJzDKunr66JM8gsre7WhyuS9rWYqIDeGwiJa4qR+8IR2j83mrP8Aqx1SHrMitfLta3SN6EkG1tapiJJilu1SJT70i7RH1VumO2N/dun7p/kORsVMoJXxNrfNSFBFurISEhIRju2y27qpfUq35LesgWyDKLcjZb0LYVXallQ/Zrkh/XkQryltLtHjurUkV9lVMnjvM1jnMvc1pkqwC4E+2xkSZJo+b1fw1pjrPMByrD3louLC7WvIl0EkEFFhFdgKQqy5SEh7u0vqpn1eZ4pcEWN5xe1qW1qzbaD4lEhJZZyREQqFEolIY93m+YoXpflQYTkVtyi5WZndmLZWK7NwmKgqJEMS2+aJbfVVdsbabkpdXItHVTO1FGDhQktJRRQS26KunL1cSrSrt1IzlbF7aw96JtW4JaC7hqMnJR4yL5Y8anOsGZdPswJwviHSxvYRSVGVwaxEZR4kKXwhl5f4qqON4uyyZiTMbki30h1BlLUUIvTxKMfTVOSNfidVm+JW7lZb4+07k6euro3jJJRRUiIR7uVW7BbhdFCbvLM6URuVsUS8MppcRHtIR5eXd21bOm+L/q7mVnseTWtw1Y3NfwS6bwf2Z0RbRXT1RjISjtq0deLL1Et75vi9rxm0iozV8Sm+s7FNos8QLaOoKQ7SEhLjt+WqK5VJFsO/pNCeI4rnllRy16qzbuEBJB2ioqO0hHclyHd5axm7Yf07aunxs7k3lpESRJuxEhIeIxVKO2rQ16O9RkbfZb866kYjx8SLF09UTEle5MlUB3F28h3VQbxkVoyDLkUsvs1wb3BmSTZyTdVBym8X7SIlYjuHb3S9NaDZceV1K+yyk5Y8fVJi1ultdEKLwfjiQxESHl21YrD+sC1yWSYPdNPQiksoQju8u4eNXLpj0ve3yx3B4wuzNG2pCqgNvUl41FLkRCkKigpFLzFu9NTTHGWdrdeIScEp8KJIqDoLiXqGVaGLixxNuMU5FVmG+G4COUOroeUMCt6iq6SbLTISUbjpjJUVI7hIt0eNYH1Ot95sZXxXDX5OE8edqpkoxQ2xEokoQyLb+KPyxKuuLW4dLMX2ONUlLeSTQl7fcE/iCK5CW0k/SXl/5qw0emvUHo3lllytkCl4tNwfJJXIVEvuyVL4uoO7lQ5uIrSbiFiCbjUCOTMLw3cMl3DdZi8EvEs3A7VKzm+dK9Z5pW7KGKNvLcIutUlEfTtHd81ZS1zAVBHSuRJ7eKg06UzBJEZK3sRL+7EqGTK3/wBxTU3I/ixqHTfpq1a9ZsTsL+8s7o3c3ASLw4l+6kpEpfLVw9qTJkr91MdQio3xxAWTZPtFctypfwj9NZ77MeYMHnWy0vfjLCzQeL6hbt2gUa3zMsVtdvyK5ZLfrRa1rTc1yJyLwRJdQVRiWntkJDKQxjXj2w2yPO72q8VTj/drqWFyFTHOQ3izp86JIC1FC3F6RqyWPH0rLbxu7oJLKlEZdpVsDfpDiWBpvLovlCaltcqaiTxZIiU0C4iUf5ag9HpvprZRcrjcnFhsblJAmJNhTUdKq7hjItwxEv8Amr2MeKqLZmMiTJZ2I/pziYZtb1lbtflGtp8cq7UbrF8MhQEdwiXItxce2VVuz5czfddMfdMHQ6LF8kgnpp7VEB/6L8VXjPLX1LzSyqK9Oenw2nF3zYfAkxbahEPcJElxL6a57w9FxieeWV5dklk9B6kS6JD8SIlu/mpWsarIrHG6sfTDprYVcgvXvl04UTt7WKoiXElf+Wq77S1+VJ1YcSJ1t1FXqiPlEdolH5q0K33ZhjuKt1bakoLfSSUJTQItsZSjGuR+ql2S6mdVlsjvL1qLNmPhmyahREhHt3fVVqaRdyynMGSJZl3DJesWHvUWdvy904dKOnwkor4hsKagiPGWlIf4flrObPlCTdbwRyiX5SrSM0Wx4VHA2ZIiRLbqSin8oj3DWX3LH1XiZJMA0yLiKe6s+SRH4yGjnY+jyWjLop1Qv1pZizSeKKNy5IkW0vSXpqYtvtCXkW6bVdqmmIjtFPaKfyiNV3E+jeW5E4asn/7C37nDoRFTS82nKRVqSPSvBentvRK5M3V8eOVCJNZSKAiIj5Yl/FVWaX2sO83Uopi78m2VEutF8uHwhtaakijqCluqYUbursLhrdLJeG80vEoOnFtVTl5hj/1xqwKZA1UdIum+L2slmxFoKLapacvTIR/LUwPVrPmNvG1sLuLFmJEQt02iERl8wlWK3noXbqxoL4Vk+RhNtcXmz3R44tK6KwoFFVElBHU+nkNXbAVHWcZQjjwqps3TyReIdOYopxGW4o+mpxxnDpO5KXG73Zv4hyXx1CFMSW+bbuqj2nqMrjvU79bW9uZrN2y6SqqKaYppqR2kMR2yIZdvLdVvx2TDnz1ljqoU+PJir9trMWrOunt8K8DiFkyBvcH1wJJD9lbL6KJKiJD8VWIlKXbU9hPsk3nEWY5GNpUzC7EJaCKNte+Garj2qDoyIvpj6qq+Udbr9nWVM8jQYM7WTERQbEiOooIiUhkSsuJF5RroDp71wy3JHzGzKukVHVwQkWiQoFrjt3RiMSHcJfMNenhxceVmjhM6bWWKs0pgvUD2b/aFcNyz7qXZvB2EVPjqN3qDnwoy4kggREkPbuHb3V0h0t9mc7xiOJ5CzVHpuVsdjcGyzhsk7euB7SIVYju5RU/DVmyrrxj/AEztY2bJbuRXJISVIlCIVm5F2xEil3bpVk949ubxjwrbjVrJNOMRuF2HUUL/AHaYlES8spfLRTeC3ZFdmEJ59YI2hX5fI7YK6YpZ0x/b2KimqJEssugShF6Y/wAtUvLM0YNckb35W5XZuoKGh4gkFU0E0uW6Q7h/FXJ+N9Us3zq8PnlmHKLs6QT8SqTjJPhpjx2oCSCX0iNNbh1avyjxTxje6NXDYorouCSQKXzLkRVXm8bkI61kVf8AuFR5mjrZVsdJZh1K6T9SLGWOdQUm92ZiRaD5FouPhyL94K4j8IuO78UhrKWdre9H8LK82bK2N8tKDtVVtck3IrJqJdqS48du4du35apqfWi5EmIiDcvmujaX5U/5qfZhgd7zy3pqulWLFZymKiqai4iSgx27kv5qty+1x1tKwFmf4mvYXmy77FfHsHo2NZ5+0pN03YqC4EvNqlJIvqjWnY7dn6YsVbyqiLdURUISX3DIe0vm8w1w3fmvXrH7e4YXG9uHjEUNJBZmuJKJpcYkoIiVD6V37KHFwTs1+dOiZ2xDVXElyT00ikO4ZRIZENZ7ZkcjceSmpjwM0dlL11c6Z5HhOUZc8D3kLO7ufF2+9Eh+yKJFu0yXEYpEMo8u2XGud7oOQWVwsg/Zi3UV3SL+IfNWuZNmT8nTVWxvREkvgeHRItOPH5vq5fNUlhtozK6XJncQ6fOnll8SKi4pikKG0pFGRD6q89Ni7ErND1Y9Rh+WXYWKbsvyL10lfZ90d6bsRxpwpcMwzEvGoW10qRNBbbZEonKIiQjuV9Q1eG/VzpP76U/X/AFsZyBARVXZ3BoK6KJf1rbtEfUIiPmrnlv1adWPq1k2fWF/cE2/xR8Oix1kybCqMU5fuuPLjW5XL2juiPVKyt7bdLMpkxEMUmKdvJR2mRbdpEIikXqFWvV4yURWY87meQ3JmRWLxjvWrD7xcHSGPmiJEhrpqCJCKwiUfhjLt9I1A5J1Qbi8EF1ydbtokUREqx8uiuKY3dFM1xnMLhZU9JVLwb4vjt1VR+ETmKY/Dly2lIZfEkMqq7VjkD69I2sGSzh45X0PClEi1ZRiJDtL5uJcu6tP3HHkvIyVVXbidIW/JHGQXBFVVKKLNQXK+pLaI8eXqr1yF5kyg3Rk8IYqcpEmKf1eWn2M9PbzjNlTtFx1EdL4q5LFIiLyj6R9VMy6kYyzsfgHXh7XqjuFRQSEv5qRkSRyrVixj6tFJaM0xPMksdZt0nBorPlxGKfan6qtyK15ypiSFxNvcLfcGxNl2qxCmRCQ7hEuXy/LXKdy6sWTHVFHFmZXK5LJCRCWnES/F/hqU6K9WMj6kI3Jw6XFv7sXHcsIrSlKPHTjxqgqwpxUk1maxkPXzJvaOwnKk8QveKC6uDlRUcXfM2yDlQkh2qkgSUikQxknKQ7fmrnV5gOdM74m46iW5a366hLki62qKFyLbyrtD2mutT+4Y3b3lpsJPsisLtUhuDFsqQooEgomqUhlGW2W7tGua2uG3nJsRHMErom+uS8nKtvL7whkW6Xm7olQtCzNx5As1ex7E7krdHjPHsf6RYzfHg6un4hNzqEPL4hJLJjt8xfirasdUZYq1Y3t50s6RouFyLQTaqu3co8vj6igpfVIf4azv2a7bm/+WK2+Aw2+SSQX1yTYqfDEhIZF6a0zr1gNxxVRvfLvYbhZWq6kV1G8hQUL1CJREi8tZMuc6z7BZj00rZjfsPyTqNerHoWjplY2NpQSFVNu6bKotFhLd+zKJSSIfw/LUOpfMVzrIHWNXnpBit2yZIiScoi5tviZeUVF1k1VdvlEq5vZ9dM899WvF7JnhN2rlJJBNutZiJAh8pKCn4mJRjJOReqqvkVy6p2Fq4a2bq0i1arqSFvZfEshH0yVQTIvqIi21eV205SALV+prlwedKsLza8IHefc5CmKAtbLZHok3XSXlLUVFRDjtLTj/iz25dVsBL3ljz3CHxY/cLl4lcWNy8MSyQlLamSZaUo8RIfprJbs4z62qLJZhfr1cNchIiuFwXUTIfVpLbqklMFzVa12/I7J7pvglFfRs7kXpNfKK6UiIS+alyS2XiFWnY2DoXnTq19Smbo8LZtcNXFdt4VG0DqKJEJaRKOxHXViWnLdHbxrpjFcsXvlvK+Ypgt2t6i8m3u9xcEEUNUS7lEhIiHykSUuVce9Lcse3bIrtablZvFZE+ZaTYXyRETVceWmJentrZvZx6qf5M1r9i/U2+N2qKBE7F08dpiSLmUSTiQiXxBiUd301VWeW1VHba1sXDOLP1uttjeXFg1wXC7SkJOV9FsK5CXcRao6RF/wpbq5jx/OMoZ5Qnk2C5HdnVwSU+O4TZJtGxR2x8NpxId3cP01o3Vz2uP1qbvrXbWCa1v1SFAiL74R4lx27vVXOd0z7LckJ0k8yZ0m3XLVVapqkKBF2yES3U5YZpWszA70a8TdG+J5R1G6sNcoBJR9kl3XHSRdIfDEh4kIiRaSYjGXljyr6AdP8TPEbO3C6P07heCT/aXQp6acvKmPaNfIWw9Qs6wd4TrHMoulnUVGKqltuC7YlhlKJRISjXQXRv26upeN3obdlD9PLLa+igkjcHemoiXmFzEi+YVJfTW347BRtNx2+4Y+f5CrLHovE+kguFeCRkMvVyrNeojjFM2R/V5V0o4Z29zJz4deKZKjtJIo/m8tY7109rIcfxn3JY7dcLbfrihIhJKRJiRR+GoO3zbvy1guK9UnWN2tTHGd5TWRkS4uCKOsKu6W71S/hqv5TIfHj4qP8eqSv2OuLhmVmtYikCvEYiIlVZu3WCyN26hJGKzoRkgiUh1CH1RjXD/Vrql1DtrgXuPZkoixc7SRTFPaXzR3DWat+snUZ44ESvzh8px0yHl+GvPbc0q2VjV3o0arKdAe0AzcXDHbSarxFNPSXUFuj+7IS2qlHkUSjx7arfs7+0RlfTXJFG/vHUa3NLwi6bwdRMv6oi+Uu71VkLzqJkyjNwLoiUcF8JVNbd3dpcvzVJYiN0eOGrpqzbqeDUElfFIS3fKXIasRxtEvJiNNZuJ2xdM66jZwitrssmdIjyFRsLJknt7iIhSqFuSnu9EW7K0vLxciLc1ZlFsn/wDfJSl/5VT1pv1uxnFUbz1fdE3cINEFUk0xIhkQ/dJpjtEtvb5qwvPPaOyPJCUx7ppZCsrVeXxhS1Hq34fuvp/FS0x3yJKaLZiy+VFjxXdqqGzDOOonT1Ynq+Qs7esruFqLslCH0x4l+GpKy9eOt1rcW9+lfhuF8X2pWEk1XIqJK8df4kRLcMRHd/DWXo21hjrNxd7yaN8yBzFNBusOuOqrxERLkXdW/WfpvfuifSv/ACnWG/Mf1+lquxdNEHJCJchbSHaonLcXduHt3ej/AITp45VaReX/ALTBx/Jp5GRtY7ba/wDEdeY/bbp+rLN7k2nb3S7YVX0i090eJRqJvmZMrSOlaWviFB2ioXH6R4189ci67dcLsI3m6ZzkRIkppCsmpooS8sUhEZfTVysPWBXPMZI8g6jM7HfmZaf7VEUHiXaW3cJf9Ro8fOgZqnZsaTXkdYW/JrlfnTj3o/IVOKDfXEpebaJVYrHkjiwvk3F21LhaVxJs7buNwikW0uX8Nc49G7tgze2sctzJW4XRYVSVQFuqPhB0ijqylItwl9Mas3UL2um+J5Ja2/6ripjNwTIV3SO1yjEh+ImPEhiX3fd/FoWjrufEq7bK1fkWa4MbJ016qIsra3JxYcqQ1Wiym4UXKG5IS9USIfV8KuLfae6Zs+lvVp97oSRLG75K4WtMduiJckI9umREI+mNdhdUFmt0wtxfGGiPujQyC3rI8ZJRUkn6SQIh8u7jWJ+3BbdTEcbvyQoqJjcCSFaO74qEh/KlTJF+3/aD8jlF1frk4R8Lq6LceKKe0abovniJfCXU+WVMd8eFEFQlFBQEokXdWbuMEyl+sPUYE2JWPK2vvS2ltSTIviI/7su2md8+xCxtUbvZnorJrkWkTdctRP0ltHtqo6ZNZRAlCHuodvdKuLfcP2gU1EIqpCRUlp6E2d3sXjEcwvbe4TVeqKRbKpiLj4mmPLbL5a27pz1ExVwQ3G84fZbgIpxUcJtElFBLukmqPH/dkXy1zjg9lul6uijUX8VvDEREQyFMS81awzx9rabSndLQ/bo28UNBAXTFJRR8XcUS40yPKk+JRbFrZrVNiedRMeWyBjfLyk1cWdikSdvbtUtqgluHUER7d23bEqzP2hPaov1+tf6jYywWtKbmIuVFBIV9LtEZcfpjWaqXK7t2vvJJ6tbyFyTYU09ox81DzK15NdrPjt7yG2qPFlSVaNnAy1FoltGXdyLdSZpJHaylqGbTSPkUey5Ulj5EHhdZSPLVjEq7A9nnJG+SdN3FycALdx44SiPH4XH+KuRb5gt7YrCaqRNyXIvgrR1NvykVXroP1EuWE5ApjLpwQovhIdNSQiKpcS/KNDDJVuQUckcvKM+gVluDW24y4NwrEUiLcXdWYlcErllV6SNx+0ExQFsPcQpbi/l/FUtZ7kV8s7NV4P7CxaeLX7hWV5fVWVtXz1xn1rvi7dRmIiquqsW3aqPwlR+oauTSKqqOhs7MVv2hpPrPbbWlEfGLiIx/i/irKblcrXi9jWtbc4kzKQiQykr6q2Lq1b1b5cE1baqMR+OOmoIiMpSHdx3FWG3rEVWb4UL5jl2FFUtpLfvPUMdpUK5yorKJkwWmZW+I4sfVILoj4JdxprdoyLdUkzyJ+1U7STlLTqcxHo8weW332uwtrNiuJeEUfErqLR5aaaQkRfNxqQLp7j6jMUhvyOsIl8RNsuh3er/DViHOn4sDN4VV+IzRvjJ8zWNVUk+4hqc6Xo5GtmFryOzWi4OrKzJUbg6apamiJJEPxI7h/DTfpj0r1sia3nJbkj+rbZ2kkoot8MXBS+7l+GrRm2QdN0cuulmuWOXRxYUCFNJ9b7vEkxLuFOJJbfL6anlcxvIYbY8ny4ifH+KXFyN/5KJz5SyXZq8dJXZvrNiEUERIdxSGREPEh5UToLlmeDdroq4e2VGx48gq5UbvF102RJCUiEeQoFy7RlIh3Sqg51hf6viKtuuij60riJW10iqJJqD5S9Ue3bSWbF0tj5NWQJoptkNS5IqEReOL+rjx/Lyrzf8ADodY1xq2qei99JE25q1RWWZtnTe6W9+F8W0/FrvranrqeEESLiKZFtERKMR7a1roSXV/rBmC2QXtwzZ2NBAmN0uGl8NwrH4CSAluJROUtvHujWb4/grK9Wlja729uCbdKPhG+1NdMS7SKJSj6eQxresizLF8Rxtrh/T5wozZ2NCA3AlxRQRIdxKyIS1VCLlES5Vqx/S2vh1TIlVVsVW+pIfIM0OL8SWW6J3xqxK15gQ3BwT0hG4eGQUTUQ8opiO0vT5pSrRMfuXRPpzZ31pxy6M8bFsKtwesfCEi7UIRkRCK6hErER7ZemuTXXtSZrfLG8sxvCIl5JJOma6rZzq+baUfy1G2/GXlrTT/AFjfuHFwfJC+uizhUlFPSkRFu409Gjia0Yv7j8WB5Bdn/UrqNcM1yUlrsUiQsidwjpopCXwhUEYiqQj2+bzUzvmQdZBT8Ol1GujdNIYiLURaRj/uhGrY6aq3rTHw5Ik2aeJFRFLiQxKRR9NDdKA4EZxKXHbyrGzGa5pQqtTHbe4yMb04K85W+dLPCJdVN0RKeIVjuLd3eqpxRZxp/ejL5Rp51AwvLbC+s+Rv8auDW3rriXiCQLQ0lR83GnVwuiTxvNVvuJIRGO4RLzemjhZlUGRVNc9k20ruH14yNwkiItotBJOQioRbi2lXSwvJKFM+VUP2Z8VYLdF1Liwj4r4r4kxIt0SiRflq0EoCff6hqnkLIrWYsY9GWqmC+2sKS1hxs1VSGK65DEv93XJd8vQ29aCRC42iXKumvbM8VlA43YbSqn4hmKrtTUV0+W0Rl5qyfBfZvuWWW9xecyyVSys0BlqE0JySn1bR/NVzFzFij/qKmVA0snUzFnejeEQKjEZbREqsXgRJuMIy/DXrtgaWP6zdBK4J3L79ojcBFPxCEoyER+XzVX7Xj+UZE1cX6+GjZbGz+9eOJCPypj+9L0jVyPKuUmx2TiSDp01YlFW6IlHkKYyjVktera7e3yZJXRUcy0yKMo8az1i1s12yL9iF17rbDIicfeOPVt41bnl0ZJsySbiQkRSKSAj+EuVWoWtyK8i/EVdr0bjUVVdeIJUdwy3VBrXJuimW0hULj6aaunxKDDVl8u2o8kSUkrtl5aXJMwxY+I8dPEiIjkMvmpis6NbYAjQ1kQkRltKnFttrp4JKgJCmO4lIkUaTZnCqWjB3h2tFw3cPyTReEMtolx4l6S3fmrQHjyx221/CioKQiMhLcNU234fclLOzyZw3JSzruyZC4Eh3KiIkQx5cSGrIzs7AbeLq8gmm3VV0JRKI+WRDxKne69txZTq4TZS2sGTyxKwpiCR6ahDuIlBIvl0+Q1U71kFmuwuNVVYli4kpu/8ATTq32U7km4bt2CiiyChJKCmJKfVKrdh/s05vn3jPDsBtIoNPEtnFyk2RdFIfhCXmiRF9PbTpJmdStHCsTDHPvag6jXJjabDiWaXqw2m321s2K3s1fDCK6SUVSEkokQkQyiRd1axcOuXVXHelOM5C8x9a23zIy02Sz4iWTeNh2k5EZSHcQ/eSlLurNVulIWfBW6uR261k+Y3RdsRIqiopxkMiS2kMpct1UvPOp13yDpviuAuvHKOsOd3AWjqW0mypJkKQ920hL6SGs1l05F61alRyzILveLw6yF09WUdPl1V13A7ZKy3ceNQthUeOL81bquFtNyqKRS9VbZ016Ztb1jKKV3ay1x1SLuGXqpV+6DurS4F/Y36K2gWqKa20h/D/AMtV2jao63Iq94xvK8Xxe9Xmwk8TbpPreRLJyHRVLUEdw8S5d1Vuy54/u2UIhkthUuVwSLwxKIudNypu7iISkXqKukL1Y29wxFmyFVQVLrklqQVbjxWS01yH6tXb9VU/JOm+PdN+o2VXY3Td1oPSinqRJMVdxbR8solEtu7y0xI92NbC3arNUZ55ayx2xkq4ZLIpvkxUbajkiURLu+IIiJfh/wAVZ/go+9lHCrq3NfDthJTUWT5fVU4m3u/Ua6DpJKExHjLuHzVpFr6cgxZ+DVLTTIhIhEfy8qGSvVRirdrMVfBVsmya9N7Ni9jWfOiXiOmhqIl6Y8R/FW9POhP6v5sxXyV6i4vj4UiXFuhHRltEZS21pXsx42yY35w48KKYs2kkxjtkRRl+GoXJMiZ37qwN0VVIW7m5E0KJbtJISEY+WUR/FVeOL0mszDv6SauGYY1a336pBkFtbugISXJZ2kK6npiRSqJv2UWMmtwO6Xy2o2uMU1HRCOmkI9suXdt9VZn1uwdLF2rVWyYazvFw91s9QdoqCrplqrl5ilVF6N2k8kyC13TI7SL7H0FdNNu8FWOqW2Q8h2l5qsJn7/xJs1OnM4fW1rhYqlqDbyaDH4e7SJPbt5dw7aa9Ibg8xu8YrivvRu894NF13ayK6anERiJRkQ/UNWDJrXjlwtqloyN14duTaKSaZaEi7YlGP0036J4jZr1mV0yHSEm9qbDa0FC7e4v5atYcTetgcxloRvtIWPKiTHI0tNG3sWRERErESIeQkXES8olyrndm3SuTHGbpmD1Fq1JBW5L+KUESUFVchSSEfLFMSrvDq4+a4f0rvl5vwe+CFtoNLaoUU3S6u1BMhGMtxCX0y7a4rvFw6iXS+aWPY5ZSTVbJIIXx5bVSUR+FEhFSUREd3Ia7mIqTLqJxZmeOpB9TvakbrNRwjpba3HiHMWhPlkiTFuJbfhjy+oqyXKmt8wvLP11tbompWNygkxIuThykI9vcMtxVqnT/AKQoPupDFxlt29+Xoi8WrojFFMUvp+L5ZcacZQ3XfW8sltNutrUve69vVeXxdMSbryLcgKu0RjHdGQ+bjXf3VVlYZJjyRLuMU2z9UutmUOCXvN5eLJrltRJKI7vVyEfVWtYDmXRjFVhteTWG+ZFkxiIpLCJLfF8qaBFpfKoUpemm9r6Zt7hiKito0ckWVVVdvskJXwyCavcKeqmXiR28uO4q1L2cei6uI2/9fsqQdFdrgnK321RAZNUi4kSYj94X5R+atTHljRas3Iz8uBX5fElMwfOsJ6Z3DKMjtyabjSEWNvWioo3VVKIyU7lBlujxj3cqsnTNm6uWDtcexSyMX3gU1Wy94UTImxSiSpJqEn8eXdGXGPbV2uHSO15Rerbe8rcOHXuxXXaMxLTRRV8xR5F/Duq1Zpfhx23qKpOiTFslxqVuxXVlReJjfUbC/FN3TC15bframSaA+Dbrl4aWr8UlJbuPFMYjtrC71YbQWZFhHj8kRTeJKu7hdhEVNNDtEdwxT2xLdHjtrcMT6iXbKLfcLvkNmbptVXJJNCRkKiiHGRCXmrmvqx1ycNeqTgMXvajyKCSAt1GRCOkIxjuHcIlqSltKuZixpHYt488ztVm4lu6Ap4RfMZdZNC9FesaXJcUfe0mwy5ORTiMZCJDEiKtaw+1ursL7Krz8EruQ6CIyEk2w8RIvzVxLiOP5HlF0v3ubI1LLaxQJzchtqpCislqDFOIlEhl5q3S39TmvUBu+Z5HkyiNpsuk2UtttQJMroUfMJESolHiMa89kSGnjVrU1S6dQnF01mGAs2azdmMXN6eKxtzUh8pfvyH0kI+qsPzrqhaWb5q1xfJiyDIrgv4Ze/LISQYyIREWQ/dCXqGW3uKovrBmA2dm1/WpmmiIj/oTEUSim3S7V3ceRemsLWJ/nWTEqlcoiKGvqEIthbiPaI8RjVVVZuQ6SSnFR8NwQTy64HcbossoxfK6TgVSUWcKiUdSXcW3lVmdYLiWTWVxl93ZDbbeTkU1C3RTV7hbDIRLlKJRjuHdHcmz4Da2qiaqt3J8tHXXIdwlLiQxlKVdUY7hbd5htvxzKl7bjIiQ6THwKT1R0lHdKUSEi7tPcNWdWZEs3Uz20V2s3Y4rR6fuhkri4OHzeJCSmqIj8pRIvTypwLULDfrTil0fii6fKj7wdJoaw28S8o9xDyKugus2TYa1TY4VimHk1Z2pQnKRLMdAnjlWQxFMh4+oqyWw4O4yDILg1ZXduThsh4u7XIoiLEZbhGXIqVjZUksdq8SNGoFxl156M3ZxaLXfrbkDciIXJKICoKgj/AHnKO4uJD9VaVdrHYcgt6N3tC6a1tuDYXYqDGIiXIfNLkMfTWA9RsHb2/NHGONby4uDVDSVJ0SRJktIRLiXHlVkx3LHWL426xpkyUcJkQlb0x3aavd9JfxDQzx25E0TlYh7lht0b3B04VtbwibKiouoKEhTEuJeauwrHhrPMBxkbogJIrxF3cE0BEXCqQy28txCX1SKqexujxG0ourpaRZuCEdVMYx1e7jVm6P3Jwzt+SYzdFRTRX0rza1Ph6euJbkkx7S9P1earficy8jQsOysXarIpm/W5rl+J5k6nd0SJJBJi0WZxQ/YRKSQriIjFQZeWPl40q0schyLB3XhXT6+PrmgkSDhZUk1GMSkRDGPlId0qH1kvj+9It36q+s4uBF4bxSCctJLaOoIiIkX01JdPevWOYjhc3FjdXB5ZWhIO0/hiTgiL4S47vll5a3/VY+JkeQRp/wD/AFMPv1rv1p8Qg98YimRRcqJjqakfMoJFT7pHaeol0uyyGAri40CFdVEhEUCVHiSgq/C2+bl5SqWedRsazLIn2UP1XmKvHxJESehrtiKMZSHcMvlKpy6ZAVjG02srJ4dZn/pAVmIlF8qrxXiMdsYiP1UWPCsn3rcTA3vatVrHTmEusjGwjit5Bm3vjZCRItXxLRS7iGW4h3eYoyqUwdqytovn6SXxl1dKO3iPy1zr0tzJVvnSN5a21RZYl1V/BuCVRj8PkKm4vxbfNW3WHq09vBERY43s6giRLlrioMpbRkMd1MkZbGhjZLTwtI3Hkac1xu46PjHroidK/dIkpFNuMfzfVKmo4DiTFb3pfHqlydFyFP8AxEMvwjWf3Lqc9Ypi8BJF4Mvi/tYoRH0iX+KnDPOLHkDchSuiayKu1REl/iD8pS2x9NF2OxzKXRjdsSx104LCsUZ29RyRKrqN20lFi9Sn3v0/lqQLKsquSieq8Jmn5lkNMo+kS3Vg+WW3Jrat4223FS4WWW0kV9FRH5o/xca83yphdmI2u82EvDpDESG6KESnzElEpfNKs+RmsX1lVi5dXusX6msRQxy7s316VLioqK4pjLuGUpemh9LfaE/ylOEbawya04jkgxSJq+t/i2j5X+4U1EySIv6st3lIqzVTo3+sDMWvS+6W21i+X1HLW5CROSIS4ivu2j5Yj8xVNW3oiwZ4y8tNyZNyuy6RCJLJaem57Sl81FHJIvUjNG3I7At+SOkWafvu0oovhH45NyLTIvTIZCP4vmqyKOLcSIq6pNyX2iQltrjPpz1ez/Byb4vmTN5lFtQIUtQtr1vHtkX3vylu9VdjYrk1hzCxpurQqm4ZriJaZch9JD2lTmbjYT8iPTu1rdayD1WKyBEIqLR3fKQ1g+fXa83jNr1i7e1uNNmkg5trohIWzhchEiHU47Sj+artcOh7/ERuDzGbi8ultX+KTd0vqLo7iLkXb8sf5qztxlT146cWvwot3CQ6iYqFHWEeQ/8ARUK5HLqO2zQrC6kxbpPzTUdaQ6ot9wiUdwyKnz58FtFu6Ay+KuKBSIR5VkPTHrJZM2v1wtrJ0iS1vd6SCwyi6GPm83IY+mtCzxZUfdLd6w/0S5IvFrFxR4x/xfTTmq62UTWvEmGd+YWVYmTp4i1ayk2WUKIt1fL8pVZLb1AsN0tq1ySuTfw7bauoJSES8ox5F6RrF8+xHrTb7LeP1N/V/Ima7QhaNXQxdiUe390r6ePbyrK/Zzw/POmuZYbnPWTMFhTypyVitdleIKrEiSo7fS2UkKf0ylGsfOm9lGzKOjjt2OsLffsrfXxq/BmVttaSgiKLj79wJbZKD28to/8AprShTFYSnuH1cap94E1lhSSkSglERHuq7N01U26YrnJSO4qzfBTTZF9JtbDshV41GLpqMR0vw1kOVXS82/rEm3vOOOhxv9WySTvHu9fRReEuMkCXH4QyERLt3ba1wbog6dKJIbkx4l5i7qcD59w16Jo1lZWKhx3dsuzdbE8oYZXe1hZk7csmKajlBym3QIhXbLylGIiKg7tu2JRq3dDUWTzH7LdPfje8CgTwRdIqiSaclR+GlHaIjHiPd81bpmXT/Es8t7y1363I6jxIkBfJpj4luRDtIVOX+Ksj6V9Pbj0pwlrh920/FWV85ElEx+GsKqpEkqPpIY/Lx7a815/SV49ti3Dqq8iBxPpX+rebZdm7Vm1dE6cvCbJiMlCXXUkUtvaMY/MVS3s93zMsieXBxlDV43G1SbCThpp+IVlGSZEPGI8RrA+v3WbqN0VzYcZxy5eItd+SK7kSe1zrkqQkIqRLyjGNdXdFcPyHHcRt7jL3DpS/XgvelyF0vrkiRCMUCL0jEa8l4v6e9x5b3WTErKvVv8fUuZGYu32NMRTimI04DkNDT3EQUZEd0/LX08yAmmKgkJ93Ks5cPhtbx0wuQCookoWqX81aIQl5CiXlqu5ljrW5MfHpAPjGwkQkW3UHylVaRW7KHGxV7CTW+ZAi1QEiTEtdSRS2jWncqy/oexfqW28ZNctxPrgq2aRERi2S2/8A3XUrTBU8pyqxH1I3YNsrOcqvCF4uDpBm4/8AhS4oEX96IiRfxVassyZhhuL3jLbocWtlYrvVPUKQkUa599ne6XTJMTt90yFWTq9atyUEhjJdVQlCH81aGGvKxVmNMvVh94WVFqaSet4Zck5fu1eSX5h/iqt9I7Sqxx8X7zU8U+LxKokUtOQ/9ca0K5FEk933QyL/AA1zfivtfdDLbb3DW85G6t762CqKrFwyV1CJLtEhkJFLbyqxlzUirYSmOrybqryNAzbMrCnlA4yrdE01GIiqvy2qlxGQiW6I/mqU99NXjFu/tqpOG5FFchGXHt/9VcH23rQrlWUXTI7ldnjP3m7VdrolGJCRbREvSMR+mt06f9WOmOH23w4ZgSbG4qCS7VZsRaavm2iVeYXKiyJKueg0h1SOyls/yc2HpzfrhkeB2Zwn+se1VFMiIW6olKI+US9Rbai+q2ZdQU8PLEsayYrCs8KSg29WLl0Mvi/H5D8qcfURSrcsNv2K5hi/+iS8U3XLUTUUEk5EJRKMo8Y1Vc49n9rcrbcL90+frM8qFsqTHxSouWyi/akWuJREuO0hjTJ1kTjjdREc0bfunI9lx26YD+3umThu1c/eqKfEFQv7yPdy3V7NMJxnqs1UVslyZo3xmgKkhIZR7ZR5J+rtqs3jOOqqzV9/lLz59ZdJ2TEWKLRJBdRdIoqxEdPj3FKo3FenIZVpurI/cXBQS0h1rQ5ESHl+416DS6x1bkWYctbV+IHBcg6jdKboSuG5M4tr5NXSXFMhUbLEPaonxKuouk/t0YvcHg451atw4/chil7wayUZKF5iHkl+Yflrn3PPZ76oWu0o3d0qiNvckKX7KrpimRcZCqKZD9VRth6J2T3aTrMnmTWlRKQ+KWshKMhj/eJKbqXjZE+O1WBmhjyOp3h1k63WbB+nv6w4zcmdyfXdPQshNy8SmsuQ7SHSlIR5V87cZxnGU7xcMq6r3x04aoKkSltZjJ/cl5cSItrYSLkopu8okVXxTBeoje3la8Uu7pxbVUvhI2cV0yWSj3DESLb2lVZt/T+6WF4LW+KurCxclFda4W9yIjEZR2pkRF6RHdQzZbT/ABIuPtKOMm6vZVkGNOmaDxrY7GukVtsWNtZeCZpCQkRDu3KbYkuUiIiLzVU8Zu1ryKNmyFq3RdFtTcCQ6aheku0vSW35atymK9NlnRKv79fnCLYfhIp29JoKyvlTJVQtJP1Rl6aGVhsLdv8A6G6aWHUIik6cO3blT8qiaX5aqzSWWzDo1ZWKvk3R+6NxUe25uThNLkKY/ET+YaY426yO047eBZutNNiu2UVRUGSakpDxq7WvIuomKkMfDum6XFFwn92PlEpSj6SlV8vWO4HeE9W93d1Z3F8bJOSWREdEi2lEtsdpF3EJeqqlmfixYqqGY4nk2PqKEkTj3K6XjLWEV2yhf7yOql+YfVTPq9i9xdJ2941tqm4S0nicSRWEu3UHaXp3VdH3s15G8RF1i95st6bqjISTX05D8xbfwlVJeWPr30VRWeq2Nx7lVKK/3T1kpL+sjIaNY2TqLZldeRnNvK5Y++TeN1XjF02KSTpryTKr9ieIss4buvdGS2FrcBJIht7xfwyjiXLT1dpFLtEpeUSpqV86adQEYXdgth94L983ElmCxeoeSX0yqDcYTdsbuCZiqm+bkW1ZmWpKrG5bixX22XqX5HA3RZpben2UJE3cE5SaC4blIk9UpSIZeXdypPWrB0Om9nHHm78XixXJUhcClEiSHjLby9Mqt3QuwtWOYJ3TPLj7lt9sVEheFH4LnSLQ1R5CJbh/DXQ3SP2aeh2dWsc8ZK3LJiJckl0bxcCJEVxLdHSTTL8Xm41fhw2aPc+TFdshYmZWOB7C+VR2KqxFWPIZVtmFt7zfmadyuhqPrfbyIdRRAS0dvlLzfy1rXtIdK+kGOuvczzA/cLgUyVJ0zdqk5Ii4kIqkQqjtLl+IazXw+M4/iosLW/vDjwzJXSUZtlUZL7orqFIZRLbEZREqdjwtiSWZhe5uqWrEXz1GyrP0FbW4kuQpW8nag6Yj5hFONUHKrku6uxZHd/Dt3i5eGZMdAREREvKPKPmKqGzu2b5I4Zt2trdPvBl8QZEKZD8w7R+qrx07t7W+ZkzZZHZGt2bpKRJFi5H4Jf3hcSH091E2dluyr1U5Hi4zWatmIdv0/u2UPniTVgLp0uQyatSJyon6iUESSH6ilV2svRPJmOPrNb84b2u2xjrLFKJS2yIdo7q6K6K3y5PEXWOPwZsUUCImKjFsKIju/eJ/zUq5OMcdXxxbcge21u4bESS5Iu/DLp/7xsXwlRL1DukNWf4ZG/6yCPfyafpGczp9Fc3t9tU8BbVrwx1dUlrSoLkhHzachL8vbUC1TuNtyK3sHV3uSjF4ukkThRRRMm8ojId3bKtodE6wHKEz6Y5bZZa4qtmpFFy8l+4iRF5tsZD6qp/VhjjmZKLdRLWwK2uCL/TtvRERJq546gjHioXLyl81ZOd49YuUJew85pOMvYh7wORvrs4BggLh02UJoq811fjJDtkMi4xH81XLE7W6t7VRgldFlHDrcvERTTH5Yjyqq4i1auhTStaCbcSERJxpSUL5irYmeN2ux4rcnQmoooNvXVIikI7Uy9NZsOO3ZjSkmVSq4HfscZ5spjiDjUcIEMlpCQkXzciL6a6gsqaqjfjXL/TfoDmuRYqxyZ+wbtXS64uUFlnJCXhiiX3Yjy8vzV09h7pJRuLL98gIiqmXIa1sWP8AIp5DfiMc6caNtFlxFfkPmGsVsPhf8olvdP7W3uCK7vQ0VkBUTIREiLaW3trVupBG6vTdghLalu/FTOx4ykjfmKoJCoSREqJeWQxlVqphvJaepak7gytPvS2iLXKsN1CbLlEXJM9svDOxIeQiQ7ikO3trI+oHsa4llzdS/dGbsja3hDq+53hSbKf7tTcSXd/WDLuEa2q6XjEui9jvGW+6E02K8V7ki3EdR0XHVES2kp/FWW3LNGGZJp5H0dzey4/elfitrPcrkkKbwe4V0OTNaXGJRLzDKqOsDRNaFjeR9xayKYXhubdQfZzyBTDeoNhuDW2rlqeHWH7kv69AuKqfylEq2BHr907eIi8XvZN0RGREs2UTER9REMao/wD9Uw9zTx3TT2gsZtbdNtISTWbKpkK4+oiIki9Q7qwHJsix+1vroww0xWsrmQoLXBASUTS8ol3D8wiXpGs/J8N7zX3HUZHle1+2vIkrlk2KeKK7MHqbxRy5XJy1eMUhUEiIi1E14kKo/NEqDa2OBjb3T90vb1BcqlF0iqoTlqUduon3Jl9VUG14n+sDwQsz0RFXbprRFOXlkRUG4WN5j9yUsj9VqThIdVPRcprj8shL8tXtlUK+mQ3Y2bpX1UvOAtXjB0r4qzuS02xf1ZeYZRLTKpK6I37IGviFXre1tyIiQUcKkgmSRF2jEo8uIyHurN7f076gotbCdptbd4OSiXu8fhOSKPIY/ui+aNXzKMPzLH07Pa+oOCrNVtqZLKETlNRISHamSShCJen8tDuM3EFVV2InNum9yRxVxdLbkbW+NxEV1/BuSIW+7+qIRKXqjH1VnuJ29vkFyUZv1XDVq2SJdy4RQ1yTER7RkMireCzZhjeeWv3Nkdwt4s0/BIOmbZByKaRbiS+LHbu7fT5aZ9SsgStuaNcjszW33YniBJXRMWgoeM9RCltl6uXmqq2c8U223IY0fHiU/DemJXpNHI2smLcl/DCThDU8UUZRFMeW0Sl21JMcVf4HkjhdJgTXSiRN2ZComokW7cmUfylSsd6pJWd0taLWk6YtVUiizTiRIl/dkX/qH8tEtuROL9a0bjd9QXQ3dJiv8QvjJEPIvVy41XWaTc5AyMyLxHXVb9aLpYW7hk3tumgrqNlkxLXRHzSlEh28hEeNat1QZ/5XPZ9x3rE1fuGd4spJJPVGqGooMiFBcSTkO3ViXyl6qq7x0k3sKNudW1ZbwJaSCyg7SEt3LzekoyqHwHq496f5RkmBv7QL7G7q28WTHXJMRXERKQl2yjEvlGl1Z7KEzKyq3yG+E5B4dqoN+uShaSvxXnglRQGXESIuMv5eW6rYt09xfLGajg5PkXkZKIudsh7h/wCahrdUumTW5Le67CsxK57lbe6TFBOXmFUZJFt27o8aVcsw6d4i61wVa21ZUZLjb7g2WTL5hQIpfhrNn1yMeWqrZfyUq4/k5lk25ImqQbXpPkeN3ZN/i95TdNUCl4V5IVJDxiSXEv7wSEhq1ZBnmVPHDFrfMgdW+0iIkgxcPmjtYXKQxIVHJJ6sSKXIt1ZnlmdXLMiY27DcouT5Pd7wFFDwyEtsYiPxSER5EX4adCj4W3i1ul7UTRV+6JYfhlHjKW78VamnlGw1rJyNJoll5KpvnT/NmF4TbpOHSLdRVXQQFRWIqLxlpJq8S5VpingrgiVru7MVE1/gLt3Aylu3CQ1zfhbUXlvdYpcXDF5Y7gQk5TJsSkV+1VPiQkPburYLam1fZhjttvLi6Eoxt5F4xFyTYbpFQRSFdOUZJjy4lu5ENes8fN73G3FUxZmpIQbzon0xtNvL9X8Ns7XSERktZknMo+pVMirP/wBXcQfXRS1r2bH1G6RRIUcbbaiheURFP+IqsmM9RGuSNyDNWdwcKIEOq4buyTiPpTLbt+mVXC/Xzpvh+m98a3t6j4dUlHCZC5WH5VSlSMLykGfDuQlzKwZcKSshV8Nxfp3grN5keJYQzs7iJIKOlhESiP5RGoNx0T63dXn360GwFG2syLwhPl/CeKl3JplujHiRRqNcZsN8eXJVveU7SizJJ3ZNNIREXIqyGW3dIh3eanHUD2pL8tZRttytyizpdLaShaLRH/dpiREReoipVo5NeX8ijJ5OPHbbtyKH1KsedMWLWzXRgLFixHco6cj+0EJbRTiRSHu2iVZapdEr0zHHnFmuCyKC8i0Xwxl2l93/ADVYHnVrMrlZ0cXSfqKMUikKOgJKEUpbijIqp9yvT8VFFX7jRjyJZWNUsirNxYYvmWVftx2NiwXq8vgNjUtrVmSw7iEXzvUJNWPbpCIx47Y1Qcsu2OX7KnWbuLMLh8+iquTgiLTXHuGJfLylVNt74r88RYWgLheHS5CKTe3tiUIi/DVwzLo37QWC2H9Zn/SwWdtIZKE6uDZZeJf3AqSH8O2gVmVagSTZnkm61/tJC9dTOoOdOhYXfLXGirtFNRfRREflGI1V1i8Om8NJL3poFpayJEKcvMMhGVSHQHBcj6mZYoeZWRa6Y+zbEqTNFVdsnLiPxEv4ZV0llmO2PFcfFVxaWdpsqCYpoMUXJESheVPbIiL5pct0aY0bNyUZj+O0RrMcf2/LErOtoK2tu6dLqSJ0oJE5TGPERV2j+GrphtrzVi6UyHH8Su3u94JCmsokRCJF3cYl8sa666U4HhuVYyzdZX0dxtjdvixTWbILORGW3UlItSMS3FWjXLE7k4cI6TVZO3l8B23WaFoaEdpJiQxkJCO3iQkXylYx8eFVZmXkXZGk0atjje4XhhiIt7pfrT4d0+kSSjhDTIR4/d8vxUq/W39bmYuLc/uguFU9RP8AaRXRRLzCMdyZebkMd3mrobLvZf6GXq+Osjzq4uLWNwSFAm9lLwjbVGXx9yZaREMfh8ZCXKovH+mvs2YncEcSSw11cFIxQdXK6L+GUkP90URIvlqvmYrSrW3ELHkZWscZ5BhOcoisIZK4cEP9SPw/5f4aoNvwvqTkl0WszMHzp4kJK6KciIhHy19aEc0ajbVMIxS+N7KsghpIe6XKS6jPykSa6ZD+KszvXSnKLksnfOqvVq7ZQ3XXJBomtbyQaau74SgtiUEeJbYj3UjH8eqr8R7TuzfcPmyx6b9Qb8+8BbcavlwdSjpotFFCl8ojWjYz0/tKbH3XnJXCxrMZIO2sYudUfMJDtrtRbDfaHsNr8F0OQxVnaV/urkL0icikXaKaqYklurlvPsTzzAbsp+v9jcJuni5ETpSKibhWW6Kg7fp5V6jwvicaRrZTHnfLeUnxre1X/MGxcunmGkTqw40pdFh2ktfBTcjH+7TiIy+aVOMk62ZG3F0lYWTWwqPNyizFLQXL1SGs7uF4PcYRl2+mqjfr0YiRCREse0RHdKvVTaYWBH9pTzC5ebntWRhrll8cKPiVevHDx0uREREUiIvUVWbCemt2vjpqVyarCK+6I/ux8xUPB8NyPxCN5uWOLC35SWKJKfKJVqFlza7Xi9I4vYbN4V0qqKRE4ViKfqjH+WvG5GXJNL66cT0eDBiVqrWZexdMf6Z48zEnVmyNaw3JUY+HcIFprCMeJan8o/MVOr9g+L5IzTtOZXy5IlxQfFZkl0Gqpf34ryEfmGPprUOnbPpfa7oLC+KouFEkyJe4ONslfmHcP01aMsw3pFmzNNK3XJ01JIvvLe5FcVvSoKsij6RIaqZEMkcnpJ2N3Flhnj+31OUVvZ5umMvrt4rL26nuxt45BRq2IhWQ7ZSjEvTEvw1ZnHVZ6tbx/ZU1HAiOqScYyEd0Y1bupDN1j9lyBdW6IvmrmMXQiKfwtoikKYyrHXimKMdR0FyJMnI7W5IKcvqrLzIFnVVkHLHXqX6x+0Bi75mswyF0tY3yCRCKyyUkFh8o7pCX4qqv63P8fvDe/Yy1cW9QhLTcCQ8S7hTVEhHt81Z3lGL5HdiTcBirgmfpHu8xVeMLx/HH2Eurtfuqdjxe4WMo+Fugkoosl2khyIvlEar4/jd1vstU5JIsC2ZRmn0Z6w3SS7B1pt3O4U3i6SahS7vLVgx3o3+qttWddRshcMxS5alwERl/dpiW6svddfM0Z3hZK15beHTUCik8WlEh82mXH8X01o1ta45nmIrJZA8Y3LJHykkLgtkQpqI+WLZISVL8I0Enj8ndq0i1Owyby/ias860YN0/sqOKdL7o1bsSZES7xRLQXcPC4l8UfikI/TxrMeneYZhjL6+Z/Yen1wvVnVSFtcLh7tUWTTVHdq6oxiRCXcVR9t6QtbXrNbplVtePBIVfBqJELlPykPiREolLt2lXUXsx37GcDxNS2runFreXVTX1lEFBbEIkUYriOkl8pENegjynVdhuImTAjX7ytyOdeq3Uxq8xmx5HZOpre5OF11dWxptiTJmQ/wBZLb/iq7eyjdl8kWuWUZM6K2osUFWiDpNykmSkt0twx+Huj6VIltEa6S6kdHenPUhNN5kGC2W5EvElbgmItncSHauK6W5UfqIa53yT2ffArI2vpjmBE3sblUWzO4JKNHaapEO4VIxX5DLamUR4lXW02lt2Ex6s3FeJoWZdfLXZ3xWOxtXlyFUdJJ8Xw/i+YR4lWb59eMU+Da3T+5EoogKoojIpK/1sRH6d0qhX2C54+za22jqCztqfu8vFi4Y7mywiPEfKUikUqzvqxcnSN8Z2hJ6omol8Alk9pElLuryfmc55chcWPj8j3XgvHwxYrZk62+KlmeJ2u9NxZ4r1BRG5Dt923AlW0i8ol5vpj8tWboj01vOPqX57nNrFNNy2EWxa6S/mkUv5S9NYLcMgvNjuTNuwas3DPQIVE1kBIR9XH+KrZa88yC1sXSurEfDRFMVdvpIh/L8tTCyJoqszWF+Rx8N+q1YuA5NdMZzhuraG4pumJF8RH7tZIt0vlLuH5h3Ul0N5dZc1VwC1ot31+XSaKtUdqKi6pbSjtj83bUfa7eq4ap5k8QcNWb77hMuMvV6a6G9mvpiq6vCPVC6OllGqGqnbba1Qko4V46pEXER3D/NW5HkSStWM8zNGsSs0h0F0P6WodM8VFmuabq9PPi3J4P7xX+qEuWmPEawf2vMiuWYZxacIxdxaUWdqHUu7xZ2O5Uh2pKJxIiEeURHu9NdRXrC8ov1lWtCuQ+6U3IxJS2rxXEfLIkyj8w7vVWE5F7I93Yko6tOeN0bWK5Lja3TbXEiIdxahbpFy7hq1iwbM25p2/Iy5tFnWr9Tje2j1LyQVLHhDC4XZugSor3YkC8MQ8YoEQjEaG3btcDJNhkePM3mTKrj4Rqi2Q1JFx3JD6hrqRjieV3jESPCLczuze3q7Vmo+GLaW4d335beIjL0lVbw3orbenPUS4dUOojhjftJMbta7T4tUXIqjuJRRAkBIoyEu0R7quZ8Oj9m5DMKTaWqrxLZhfslpXLGW926luiuGVOV/EqIioqTBuIltbaW2Qx5fMW6uc+vFy6p9J+pV2szW7sbKo+ZJa/6qkTZsTPcmkKiXaoIj838VXTqJ7dGSlfJ4beWOiSRfsqLFRQUVeO4iIR2+kSHduGsVyyy3nMFnGVMMvG6Dev2lfxkhdiv3JFEY+kYxH5apyNHFHtqMVZJW3JCgrOHXvAX6TpTWHcKglEpd1BUcOrg+E7o6UcKF3KFIi+oqeWOyhdrx7mJ+LVSJCKhDLd5a25j0TxXG+lr7K9d8+yRdIlUFHXw9ERLdFP5ZVWWO3JRnVTDdNwsosZhFNJMijW0dEfY3Q6jYmXUbK8yRRtqRFJqirEij2kpEo/hKsjuTj+qcJkKqfaPKutPZVyBV50LRsYOm6gtro58Smn94mrtiKn8Q1ZRqcmEst+KmY9UOheNFhql3wazeBWYp6+iooprqD3CQq+X01zKztYXwiStzgUbggRSbqKiJbfLLlX0ufaSiZJHuEh3Sri3rt0jteF5I1y2yJCmxuBEK6I8W6/8AzchoZcppJP0ULTFVY/0K7a8quyNrTtuRipJD7pQhIkx+nt+mjWm8OLpdm7VhY27xTVjpqaop7u6SRCVR92uEbf4JVumTheKpLR3J7eNWDp23SZ2tr4q5W+3uL058Ig4uSkWyZFtElC7RHzVfyPJPLi+1k0sZUPi0iyvcRl66hYbjj7Wtdkswot1UklVUyckoIq9wiRen+Ks/tNrslreKWSx2NRN4v8Midfux+by1cOomL9ZOnNjTcXllb0fiCh8OJIKSGQkMVNwlu3DtrDXzjqRkzjwr9VwSIcUU+JfKI8q88uI2PxY37W+JdLlgb1m6WdG6ZimJSTUTcxJMvqjKpyw5xZrWiT+75KijcGyekmmS6rlF1L+7iUeIyGXy1lK1hdIqKNX6+islyTUGJfmqcxPE2SzxN1d0iJuPdRJFuPxFPJspZjaMo6/ZB1gTY4bj+Bj70GMnQu1Sbf70UyESEe7cRVMfq3aOneO29qk9J1eHi6SVwdCp94qqpGI+kZfVUE1yezYDb/dmKr2K4PXMSXdOn4iSivl0/KNa3ZfZ/wA3yZGz5N1IzJq3aqqJO1LSztojpiJSEdcilLu4lX0Dx+PieGi3JOUzf8J8+y8jN87kbca/ZX/iNUUdMHzFnZLzY274bfpe70SaahIqjxIZCUYkI1Vc+aq5NcGbMy8OzYlquy1eKXdWgXB5eU7a6tuLpY7b0V9pXB07XFZYfVqthEflEqy3LMFvLXEXHv67PEWYp6rm5W1LU1B823UrCzcj0javJmPa4UPpqujdVMR6qdYsfTeOsZszJupZ0EyQST2kOr/WxLaVZH+sGH3a0p2t+yUbrIEWk4bjxl/LVy/U3oZdrkowYXzKHjwZbSFJMVPTx5U1WsvSezuFGDfF7o4cDyF0v8QfpEq81Gu0pqyNY0LoijkOZY2+w3EnVvfDYykIuFdByokqXbLbGX8VXy6dI3FlsdpzLqq4bo2m0XKXu9P45OhjLQkPEpD+GVZb0Hu2P2fqQsNutLhioVreDFq7JMi48iKXEZdtb51SJ7eMZsePXQ3wtxErhpulBJQu0ZF3d1et8fj6S46sxg5c1ZKqVG9dcm98avLDY2FyTYrpkgLdSIpigW2IiPEdxVMZxbf149nfEfe7UnyMUNch5DoJLoag+oY1V7ThKqyZE10ZKjFDdyLt/NWkdGXzfLujbPFFQ0bhZbk8QJMtu3XJSP8A9HH8NadPixXZrdThfIsRuOP3ZS2wWdIj8VBwmmXxEipqjb1VG4mgwW5bvhlXTXtJdEbzbcVdZljiqwlaviLopl8QUC5ceQiW6uRSyS+IiQHdnRS5CSpbq83mRtjyVXqXoWWVeRZo6mOlEBFwg5KRR3RpviNjPKr8NmtqRFIvjrR+GmPmKjdP7Td80eJsLWqKZCoRLqKFtFLu291aI6dWnBW77F8Z8CmoO5V0PL1S/wCUirLktq45m2lI/IHVrwdqOM40rrOnikXbqO4u38Ppp976Vuy3uG0A3UWbIRTUWXFNNOPqLuKmLMsILH0X6rd04vRPiSJNRchTcJRItVOIyEuI91RL64WRrcFLjbUCauHgxjqSQGXlGNakcdVPO5WRfiOL48SdOE7Q9X1k2yQ/GT3SV7v+vTVkcXrXtdlS/WAdEG3hmSKn3iMZEQj27pFWb29O7LKJs19MnS6kUtPu9RU+EnTG/Wu0OvCrKCpqiSKstPzfw05XqVW0ZoZFZviWzILRZ7Sk3yVd04TUaF95KRLemqGmi/G6Mb37yTW13YikJKDqJ7vLyjUx1QuTh0VvtLM5JpfFXKXdSunuOsrxfk3SoFpoDJQh8tLn9GaqjfpyFosfembsdgY28b2/pijaWSuo4XSFsl5lCLkX5q91MtLfG8BTVuTdNRw10tNYhkQ7t1UXG8sSYpuro6buFLfY/DEKKYyIUJDIvm21t2aM2XV7F2rfCl0b4zVdpLrkzdofDSGRbpEMe3bVjbWVWPQxtVjie8Z5eVL0zXbi8WRMSkioSiYl80akLh1GZ5Um3x5Vg1cXBJMi8QmJCSYjyEpfy1ol8xVqzujzF2CDUrlxcqN4udMe75SrF8itdrwvOm6TdVw6WVGK8VRUIZD6Yx+WsXIxJEWxuYcirIu4dDYPn3RZw3tdh6punlnuja3pW0XjdIiTWEeKkhlpKcRKSRD3VsFh6W9J7xfE1cXyO8E61RckzU0lGzhLukOmJEJf70a4lb29XNL8NoxnHHl2vjxUWzYZSESLjX0o6I9C7N0fw9nblXXiLwqgJPnThSRavckPlEa1MGRp46yC/LzKsloWOV/aQxO6X50nj6WRppukPii1byRZChxGSfaUvmrIxIf1VcWZ+qii+ZpaDtRZSJDGIiQ9pDt5Du3V0h7QGKt2d0uitrVZjlVwJLXRcO4kLOURUT3RjtHb83dKsLUWSsuHvLS8dLNXQuxQXuDcU0SIRLbyKRD6dsttV8qFUbiU45LryM9tN4StqPgvGE4b6khkgRJy9NWJjkCuRXxF0qltSKSqkdPWV7fTVkxfG7NeLaQWvUJnbxLSWfCMll+4kxpvl2SWbp/aUW/hVFHzwfu0+QpdxS8xV6L6dw4YNdc7Ibip5nzmRPL/AKLCvJh1kGVe7WIt0CFuo8/ZlHUpaMu1P8W4qzvBcHyHqdkDqx36/XBFqxJX4iKGuKmlyHkI/mqxI23Iep2PwsONOGYmoItiIpJj5i7fN5a0zpP0Tu+NvvdHv64E8GJXQWqum0JIh+65bi9RVPqPIXPzLQSWUZ4DFbDx6yLViydKekOOYuLjIVbWQt2aZfGcDFRQvxbaa3Cwt7ldFH9yfjrOV9Um6e7b5S8sq0LqJllmwvG2toVJvrKluaolu0h/65U16Kxzx46y33MTOysSFJIltxOnI+X0j/FWX7dlVVqa26VvqVlF0xF1aW+TWi3uHittFC3t9KO6W0l1e2Ix2yoON5BZrSxRyVvbnV4uSqvgblppCn4UYlIm0oj3clCKXp5ET2nsVe3awp5yCqxDal/jiO74BFGX0lH6S9Nc2rZQuijpJLkQlSvYq8lpG4jFzGiWqnRmadSrGmzJna8vuVvt7xtpO2KgiuXyjKQiPy+XbWO5B1E6aN3zh1aMP1HCpEUSXLQH5RLbH6ay+6XZ1cFIT41DuiVRHmO7zU5tqLqpXlkklbkaR/8AVCZ4zTUYY5eXllZkJCTdm5VRGJcuMa07oT7Szdi+HHOq79Z1bXiv7NdFlVVCZl5VN0iTLzdvy8eX1E1SGbx6RCP7sRiNOrexeXRHQat4yLbWZnSaOtWL2G1GPqYnbbGKidyasGJKEkJJuk00yIhLiQqeWnizOxvmKg3S8kOqJJKNyaEpIfL8tcF4D1u6k9JbL+q7C4k8Z/ukbo2JQUfNp8SEfTKNTn/1UnVpberdG5D6beh/hrPWSNPialrkL186HusBzpHI7Rd3zjE3ikUHRJahW/8AuCEuQj2l3D6q9hvs75h1kvzNk8yslLSgP+sRUFNukPLTEuX07d1TyfVTqX1ORUxUXAvE7l+zKp+70Iju5EQp7fmrSL91MYdMcBcYLihuFrs8QFK7Xx5t3f1Yy7Y7R4xrQwY1ltIxSztJYa6aL2OZeomQYlZS/U3A8eZ2+221yQ+8C+O7uBCRDqKKdo/3YiI/NVLfXZ+8KSriUu6O4q9kFpujzJHTVqluGS6QrFHWH0y5UNFEXQik9VJEh2kJREhpm4UqDdG15Bcmrx+1tyjpvbBFV2omhIUxIoiRENM2bq5XRYWFrtrhwtEiIURIiiPIvlrfug4+63V6VesiFmTYUiFRPapu3D6ttTGP9PehTO6PLzeeod6TZkuXhrXabWqTlur2jqRISEtwx+XdVNZt1qlrZqWzAeluAYv0XTzfqX0+a3B1cnJNreIkRKE2IR3EIx3D8TcO7dLcPLSMPzqw4zY1LDhuFY6ja10hFRNEdNcdu4VFB1NUpeb1ViqPU6+XTF7XijV+opbbU517Ms+JLxLVISjFQUJFpiJF6q1LOsgx50ta8jYNbC1TK1iK5Wsh8MS6UiIRIRGW2PKJR5cZUuXI2teJp4GFHk2Rim9SLeWRMW6GOMLOxTVcldPcrdVJNfxJJiK8Rlu3J7do1Qcgwm42Wy22+X7C75bddyRE8uTRVtLaPGX3o+kdw1er5hPTlv01tPVDDb57yuF3drsro4eFuFdUdQYpiMkCHcMpchHtKprNs+VzDo3j/TZkyYvHSCqTl3dHS46DdXSIRQlySULzbfL3VY0XdszdipNFJj8V6mP9P3HUHLFHWOYe9dN7Sapa5CgJCnLl2ylXU2E9LXtlx21247lcnlybKiKbh4uSnhUCIdXQEpCl9NUv2VSZY/Z7ljN58Pa1kFRc6i1yQ0HAlxId0u7kW0q2DIutHTHCyg/vwvnRRLRt6esUfNIdv5qKORYlsU5bM1TK+umA4LiN2LLbo9eN2N+di2TRTISUT2yIiElB2+oRLlurEXzXpk4uBOswtb5NugRNk2rFQU0x2/e6hJqF29olKr01vFy9oDrA4u15NZrZ7GMhREdzNCXwhH+8Itxf4RGq77QSJ2V4ja26pDZbgOv8PaoSoj97p7o8uJCMo/VRLZ1aQ7VSawnNulV+vFrwjpyeSIvlRIRK5Cgo2UinKIkIiQ8e4d1WLJre/FMmpsIqdpJlt/CX+KsV6C2f3b1Qx282gVrwKuqWmxiSn3RCIkJFtKX0+qtmzrIOu18Utbiw4Gxxm0vnK9vQWugj4tRdJKXd2xlGIlxKk7jBqig3DVBbpHdAuirhu8sd3tV5FwimUkRkonLU7dxD3D21jbdG/daswUYeKWWt7ZWVyuEdzjd5uVWrLrL1EvizdqwyF03TvyXu18xTV0xbriMiTVEf3ag/EGW3l5a2bpn0vZYjjLew2kYxGTl5/WK9xU5ea1UnVrMQ+P4i1tLVO22NlpooDGQ1PJ42LMtV6kMpebjV8TYpW9um1atxER5EXIqg7sIoiVTbVBkchYun94Sxex5lkpnpp2y17ZebcVYDZ3hvrxaWpkTjSdsdT1Eq5TTH8xSrVOqzxxh/st3K/IJDrXq4JJbu4ZRH+Gsx6ctVcRuVntuQKorXTKHdqcqNy/7GOuKiX5RlWbNr2YZHJ2YV7YWaP8ZzJG1pKk3TeWtIk1h7SElBIR/67qqPsvvH9+dPH95eOlE2Llsg2+OQiIkRSEhHaX1U49pZ0w6jdXP1f9/W23urLbY6z4tMViIpRlx2y/MVWLoDhb/GcN8Y8SIXFwfEukI+VKIiX4pUuFVWFQo+UhtHUjataVTMY+8G3L5qy1r1kv3Tm9ZpYbbcm6wuRVfJ28kktQv62JcpR3cu0qvnWRwqz92rge33k2Hl/ejXM/ULETyDqVfLl708L4NyIlESJSMR4x+ry1cxZGSbiFmLaOpaOkf6zddHV2xwX7x1YbUIu/Dunq6bJEpRlHd8SJEQ7e2rler1bbWzeYbh92tLx1bx8MusKaq6bUvNKQ6qlWTpDiqvTPork2VFbSaqe63ztBQhEV1C0ojLdt/5qwcr0kzvT5k4cESjktUXCm0lC9XqjXufprwuP5mbezP21+J4nzXlpvHx7OP2Y17Eeqyrj3sk1taPvxK1ri2dFHQERISLkUh28RHbKs9zrBc56zZxbXV+aljdhFoOgzIYtmqHml3S5cZbqr+C5gwx28I3S8yUTcqk2knu090pR7hrrrpa6dXy2t7teWqIrXOSrFqoO0RHiRd1WfOeEwsGT/RuK/id8X5PJyo/vNYZ4ejjmA4rZ8XJq8WtrEhQSW8EQ+KckW0YyIikRca36y207e38feTk+VH7v+r9NZbi7F0tni1xfsicKW9p+zLFLwya6pfFJPzF6vTWlJqOCLVVjH81ebjjXsbckl+JJOrhpiUezdtrCeuWZOHzpPA7TqFcLuqIqLDxboSiRfNWwLLCLNw4PuL+GuabW1dXLqQtebovISeqqJJy5JJCUS+XjV/Gh3bFOSTaJzPskZ4Li6jgEh00BFBsnKMi7Rrh8cPddSM8J/fshG3qXV2S7vakmm3QlIokSgiUR7a1jrt1OsmcZF7jYXl94W0ILkgi3bCQrPh80iHbHu/LQ+if6x2G8KXkel7jJmfhFZW9a3rkmnqjGQkIlEh3firI8gzbm3+JoYddvcNExHoSl/kPzBw3XTRtK9vJy0TTj8YkhIhIlB3RkMuVYD0nx26IouLSzxpa6XRWSaentiPmIpbR9VfQpS4W1HASwNrZhbt17WNtVcEMSEdKPwx3FL5vzVi+aDZOldrttkxpgm1JdWWiRESjgfMoW4vq9NUWx+PIc0/KqmE3LpKhb1n2R9Tr4ncrovGUZKJty7REu4qgVMbbrEoQCjb7ekn8fUTSJdQS9PaXlEauFyuVyuiw3S6Kis6AYiIjFFr6Ux/mLcVTmL4r45ZNV0ChfvSl+WlxtHpJ1sOaOR4+3ImumqjPE8Za5Da8Zs7pwxuWkvaXxEL1YSGQqi5EvhKchGUR7aVfOsHs9Xhm4zlXpE4cZIJEnF9JogJDt+JpLlqkPGUZF3eag9SFlbL09eYzaVVre4du0nL58KgjpthT4y5S/llXIuRZgyUUTttmkVvakW2Rbi8xUPklXyMezJ1/p/QrwxLA36FuyDLlbxelH7Vk1ZvLgvFNFmlpptxIuIjV2xdO+YW6vFuxkGqgtrWL12tcEpRVl96nLlyj3UnpPgoN8Vb3zPPdZM8lcoeEFR3puW4yIRVT/wDVH5qsHWDDbvieQMWDg3SiYsdIXhDEXHxCIo+kdu3trJlkjjkXFUvKvyYoOPtWGTZk3PN8hcN0bq7H3hclIyT28vLHj8o1tFtsvTfH8oUddL7oVyY+60EHKigqF+2SLVISLtIRHjWGt7a6uizp43S/Y7UhrqEXcXEard2cXxqLx0wvzhuQr6GmiuSZKeraXGmSY+/1YFcjYZbKdTZQ8YJ4zdH710mimzQJcSlEdUR41V7P1Ka4+ztOVWk2Lh0xHUFFwQjrIF97HuHzS9NYrYbH+slrfFktxuT4re21RFZzJNNWVUdG1m+vRWHH1VlhcxGKfdHcVOx8BsVlkZhmRnbulamqdVM6a3y+e+bGTcdfVXJuXFORdse4qg8LuCHvLxT824t3wk2VRItxCXpqFTsb1uQoMmZEoMRjylWmdPeguTPEX15fmxTFmQk5EXYrE1lKMhSlEtpco1vQrJNJZVMtpFSPkVF1a2dwt/glbbpumaTm2q9vxxEl0FPqEVB+mo1nbby8WsbNJ1okQpaSMviFu8o7o/NW2W3CcNY3R1eX+UJrLOdAhajHTJdLiW0i7ZbfUVJTfYViajxI7b468XBIWyRN04qJjx3EqSn4REa2FwONmMOTLRW4luyhu96U4jY2SSApuL1byuC8Ux1FEJbRIuUS3FGoXH+qzXOr0jZLy1tNvuAp6TZFr+zIqCIlEeJfE/iq0dWssu+UXC0urlhr5Rm7x1npuhaEs5bqiJCqJD8w7ky+msHWw/KrPkjdVW2kpbz+Ok4aoEIqCP5hL0luGpND+JTeZuKqa9eHlrTdeFcP7a1WIfuVLylx+XTlUWVnZR1TVbtxL94NwGP07ax/JrbkfUQVHAW1w1yJDcUUyFO4D5eO1f8A+6fNyb2PBcwtuP8AvQ7bcnlwfLigg1Ifhpj5lCLiRFtEaqKrs3XiXJImVbw9vxNaUzprh7gUrbe4uFSj8ESIR+bjKrBi+XPSvzjGXmOIsXiqHiSWTTHTWEvT21VR6fpYP4f3o4F1liqWu7TEvEtrGPzfvV/m2jL6qiVrlcbo8Fq8dKWlG3qJKNHDhzFbX8qhFyl+WuyY1V5AwzTM3I2y0krZyWXapabhUhVQULbuH/FVuW6le9HCK7+3JqLaW7aQqao9pR7hISHjUCzeNbhbW6r9uSLh4hxHimrHjVXvjEWdwUbsnAuE1UBuDYU1JKIiQxIS+ofzVms2y1TWrZbMb5id4wPPNRw8tyZPBimuSe1ZP1F5h9VXCzqNcNyBP9qRbiJeEXUlEltUopR+qNck4fnjXEdTI36rgVGw6qnhxJSKXdu2yGrFevaEx7JOpjjFffLPwqSCCbR0RCSZLxly4x4iJeb0lRe5Vh0cf4naF+6iHjeTFbXjASarppOUHAkQxEvN9QlUHmXTmzZ0n75tII2+5F8QSTL4bgvmHiVUnOL81yix2V+3LTuCTbwzseMS5D9O4qgbb1CybGbLcHrCKj62NlV9EhIk3ERkIkI+b00+oKq3xMJb4Oh0rz6/WvISWt7F471xTWHT8ORd0v4a6kw+8StKdjyZJNwiqlpCotuFQfV/iqFZ5Z0y9piyo2HK7WVvyS2J6vhxVltLkIqRiQ8fhKDL+KrZbcBQZsfdrBwKgy2+I+JH002GRdsXJa1WLQxTSbpikCuo3FIRT7h/FWe5piY3S9WvcoSdoyS1Za2GUhTVScim5j6SSUUKPm3ear9acbvLVQQM2fhx7dxEX5RqQu2F2PIretaL9aJN3KCrYlEV9NQRIYlEh3DWL5ONcxdtWHYvbl1LMja0hfePVDclxGonJL8MvdbJcZSiuQl+WvYTh/6o233WGa368NRGLb3poKE3HyioKYkX1Sqp/wCTvP7Tll0vNpuNlvFpua4rpNXCirRyz2iJRIRUFWUSL93TIXjx1WONahTRqkjVaxbLemQiMBiVS2sZCMAprbWr8UxN0wUbl5VCTL+EiqQJMEfirqpp/MUa0o2VfkVvkNSTVJRMjLaJSiNQOYXiyKEVhfmmLx4kroJiUlCEeRfL6qsDpxti1VRIvml/DWW9E8N612HNM6f9UHljeWm7uR8ETdKSig9sS7UBHbpqdwl6iJeThLmrZZF4gbm1xqYXh/TF/wBXvakUumV4yTWx9NEEtyhag3JciJRsQ+n95H0x7q7IJEiUJVUNxVHrOrbiolbrXbRRUV+IReb1SqQR1VExJcpKEO6qGEzJ9uvUYy8TwpxLbyKnmnot9/70q81RGXmKiOuSY+WroKniGScPsrN+tGXPcXxPw9tP/Sl4XG3sfmLkX0jWiCpt4EI+asLuiZ9SOvCbVUpWnDh1BHt19pF+aI/8MqhLGuY3Z2+O47bcea/dsWwpy8xdxfUVSBCFflfnrM4iO4i8tOVThzr7anVC3YfhNvwtwkm4Uvy/iXbci+8ZoEJR+pXT+kSqt431Y6W4b09x97k2VMWbpVkLvwKJeJcjq7oxSGXd5Rrkv2nOrSvVLrNfL4ydLOLSgXgraKchi2S2jH5ikX1VS7exfptxNW0OBHbItCP8VJ/iMkFlVR/tFeurH0CwH2sukWeXj9X/ABl0tKw/durs2FNBYR/vRIo/8SNcd5F0rbvs6yRVrprIleX2momUkyS8SUSEu4Y1S7DchZ3oWW0dcoiJSEiKukMRUszxmikkqmm4KPwVNpf4SrJ8n5CadV4mpg4sUTdil2PpWg3FMPCp/hjV+teBtWqMzSRRTEZERbREfMVWprb3DVT/AFcS3fhGuc+uHX5B88cYNiTrWZpKabtZP/tBf1Ql5awoYnnY05JEgUH1E6pK4TmFrv2EIE3Kyu0nKTwpftSvLjKOmQ/VGuyLT7YnRRbBWubneXHil0xJeyt2xKO26/ckXFIfSREMq4XJ89Rb2N5dLMzJN8KqFt+OkS7gh+Hq6ZS7pCJEPLjVJvl0cLXBxbVSdIosVCT0XUpIl3SlxKvT4atjx8mPOZD77W0LR1Gyoc66hX7NQCXvW5OXbZFZylJukqoRCny9VOsFvXUbpveP1jxcXjcnicVE1mmu2cCXpIYlWf2V1a3hKfFUU0C/FVqY5VfsVEnuG5XeLSRDFQWLtVsRenaQ1c4vyFroyHX1v9q5DOLexw/KMIY226K6Wm6K6INkE10iFQVVBVjoDt9VaNkWdWjNrX4ewjrJipJK6N7gXxPNp6UZD6peqNfM8nirxRwSpkSipERahSIi8xFTzGepSuMqfFQdEjKMkSjH6ap+QZnjqpYxarJZjtTJLHbbKzWvjwVnG4R1Hi5LkMiiP3sqjcbxtrkT5F0dtRG129UtIdIf2hf/AAjWV4v16w/IsLvmL3F0+WcXDQJsTwlItyEtxSGXp/DWlOusHQdm3eWG29Z3zcUB0G0hckSJCJSGQ7VRlHj+aqMHjm0h3NGLjZcbzbbGjLWGzCIi6YMx/wB4kO6mqeC4rcHzVBLHrO4UXVFIURZIFqEXqrH8f6xdPk0REM1s6i0RkThISIvqVGrc16wWRZODfOrCQ+XXbVkrOqNyVjS279WUuGQdObXYbsNr/VAUbg8FIfd7pJJNlHtUJTcI8S2jL5afN+nOIE4K3DbbGWhtXK3iJJkXlFSI/wANVFPNkngzSyG0uEx/di9TIfwy40+R6lOGemya3axp+VNPQH+Eqc2bD/q1FLjM/YtxdH8FcIkglZiayKRE1drokX4SrzfobhSJLKuDujjXjIXj0nPHj97UTbepVxTuTH3pcrOnbyXEXKykRFNLuKUqp/VL2ysNxdFZhgDBTJrgIkPiNybREvmLcr9O31UK5LS8YzjQrFyY0hTpzgAloP8AFLa8FDisshL8pSqi3LMOlWL5MztbC74nY26Ssnzhm0S1kUBGSu5IfhbRju3SKuPcu9oLqvnTov1gvjpFiRf6mz+A2H0xHl9UqjX1ttbxPV3CLkfux26fmGPbVyHDZ+UjCNPI6QNxUvHUrrhY+q3U6+ZWTh1a07mrpJorDJBRAR00tSPdER+qujvZ79piw4LjLPp9m/hba1Q+Ha70zHUbLCRfvC7S3Sl+KNYv7PvQew9TlnSt0taPhUCSTQIRIdMZfFIiEpERfNUH186A3npP1OUtuJOFG+J3oRd29Z4oRJppcSSU27iTL0yjEu6tyGOaBbfExNciPIlZWPotmXRPpz1qxda135JRZ9piqxvAr6jtEu0k1C/d7vuuP5Srh/PsdvOHs7phGW/ByCxqklFTaTpAi+EqMuQkO7bRui/VLLehbpi16lhfnWDvFRFtdrLeXfhmu4toikoI+aSZCKo/lp11+dJe05nll/Ua82ex43akFWzJ9clVRUWVItyihfEX3R2kp/NRZEG+qyR9go59ji3Uy27W91enwsgdJ22ypJJFpirGXmlt3flpxds2xfF7SVjxBJxqCXx3g6SBOC9I7ijVTyDp3lthyQcUb5lZbgsRaWo1uyaiP/mFx+qNXrE+iYYy8UPqraHCayUSSFSSjZQfMJJbSH5SpWs0zWWolYVj+8rNUz95nV8vT7V8ep4o+SihbvxEVWq7ZckpZ7SytF2ujq8LiQ3nxRJKCRbdLTU3FGMuRVMZ1+ptlfeDsbC03Jm5S3aNr8Mon6ZFu+oaz3IMdtzi2p5RiXvBFiSugu3dEJKIq+kh5D81VfcT9WHRxQ61apdLC4vNhas7zclRas1XMRdN3KWuK4+YfvYjEu2tYa3aw5Jb1HT9q6cPjTIScM9yjoY7hUH97/FXNuJ3Jgi4WYX5VZ0zXSiomnIVEf7wd0SIS7S/5quDG9XTpy6b3RkujdsfuBfCWHamsI9v90uPcJfmGtPHX1jsJmtox0J01a4rY7O1b3G9221vl5CSdyIRUR3FHUGW3t5VbsLzjF+oWVKdNHTNu6JUiSVdM19Ro8SSESVES/LyIeW6q30v/wAkueNRulrfks+5KMXTmKiZfLLcPqHbWrY701xfGbs4yazWhO33B2gSGo3QSHTlyUHby/L6ad7VlENnqvFjXFG6CbMkEAERjERHiNYjacyOz5sWJZ0q1t9ySXH3Xcvu0bokW0Ui8q/bHiXb2jUo864W3Dbw3xfPrbdGamlJC5CkKzZ4I/vfhRKXmEUttZ37RifTzqliP6w2i9ovHFoFVX9lViuIklyJMhlGQpy2+aqs3A0YW3lNOvgkWVaTiUl0tUfLEfNQbffHn67DbragitpNFVVyL935S/EPGq3id0BPHbPcXt0UcJpWRsqThZWRR0hIpFUt07fG4WuF5NIhbvhSFJRQYkUZbo/VQzyaRRlPHx75Da/iWa3ovHl2cOrykisoJfAcEMoj5R8v00G9OLktck2TWxksoSgiTxwgl4bS9UuXyjQ/HXL3hskKJcZVMIvDbkmTgxTRHcREXGqcZtatUzXrZ0t6aZZbVlb3a1GtybIETR81S+OUe0hEZKp/mHtl90Xz1yzHchxu8LWvI2Tpu4SLismSch8wiQjtr6fZU8tDchyC8n/olin4ncO4iEpfh47e6vnb1i6gPeqXUK6ZLBTw5K6TRHkSaA8ajM1qgtWoxt94YW20phEtSMhEY7fmr3u0csfIvbNaXGsQxc6IyT+ZP/DUWxx+0XBio6ePLg3IR+FooCoKheXcQxq+WfGcjtNnbv7bZrk1aqoS8Q4bEIqJf1ko8fVxomluJjjLdh9hdWNZueMqoqKCO7xiGmUvL8IlPxSGrFkHVq7222umt0yZ1i94FAkCarMReoXJItwxX3DH6S5VU3GP9S7fZUcrteM3ZPwOg+bPm7EiEd0hVFQdpdvGtK68dRG+Tezmm4/V9Ri4yO7Cq2aqICPgVUhk5j3CJKyj81T99a16kddqSynN+SM3V8b+8WESRbJfeJqj/DQ+mrhxabkN5yhJNxaSXFsumoUScS5CmXplKXppu6uzViRW1u8W/bGgkXaUvKVQq1yJ0oiJxi22iKZSFOlQotmZiWqxfuqlvxqy5Mpj7VwSkRSXQeCqJEMhlEqsWDqEzxO4OCNG7FqJXARR5J6Aly/FVByokMsvil5SSJvJJISEikREIx2xqNRuV2tdlfW20gSabmQqrJqlIkvLEarZUNW4hNVzVrlmFrv2MtVUnqbd8S6DlyxdORioQy3JkRd0uMauXSWx23Ls8uz95YSWbvLTpCo4TlFWQiUS47hIq5x6fiwuzhbGr8Yi3uBfDcKcm6/aoJfxemukOlamZYjfrLht+tL5Nxb7oKBOkxk2UZltlLy7u3zUqq1ZWEstf2weYdEX7FnaW71+LxZV6TRIkUIxkkRD3buNetvs5qvLgnaxfsRTSaCvcHiyv3MvSXb/AIa6+Kxt3SfivDpqaShREhrk/qddsjHJswQtN3cNWJPtBymjEfhCO1MvTu41iN6pJ9zqXI5GdaqRPStOyWO09TLywYETFtZit9tIvvHC6pfCL5ijUlgNwa5ZipM37VG5N3IkLlN8lqKJq8S3ch/FH003Rx25I4W4wt4gsKhPfenjERERWSERiMfMO6VTXS1vaVL44SNUk3Tz4RdqaxD6f6z+Kr3jVxcyWsii5Gki6mSlaeoPSO9KBZjeXBmYkqkSO6SQl3Jl5ZDx410R0Z6wY51CeMXF0uVptbpsMV27hcU/qkUdpemn2RYizuTcmTpJQm5FIhRVJNQYlKQkJbSqg372X7k8THIcZdDemZEXiXSYj4trt2+JH+YhLjyranz5PCyfr+2wmPFXKX+obt7Grpk6a3u33QkPhLoo7dpdpcvp2j+KjDlT/HWrdgbxN9aSLSJi6EXaKJcvui4l81Rbhw81vFCqQrCRCSwj2l21E3S7P3ybNUzTUJsmqQyKO2Ue0S/lr5d43NkTlDxY91nYqWrNyUt14UxK+N1Gq7dxa1lx+L7tXEU1JdumqKgj9Maz2+dOQUtaltt2a29YVS1UveTZRPRL06WpL8VN7ouhkCKNufvyYivGNwH/ALKXHj3D5qrrHp3m9+vjXGmGaLLLOSKKyakUBEeSvy17nxvldc6P0kXkeR8j4TGSTdVbA7bhdxRWWtbrMCJEh+OpZUCFP5SJWKv4hjUt096L2bMssRs1+f8AvBixHVc6I6IppdolHkRFUkx6P9VcbTeWP3M6uTpdeSVwTKTZQe0tT+Ut3prfulvR9/g+MirdmDq7PnxeJXTZlppqF2iS5R2jW5GrdalekSKaVi6mK43a0ccxpq3bt0h00mrUdoj6q9elsDWRTVv1ptrxQS+B7wbCQpqxltltlGqK4R6mjdmvu5labKxJTSJumnrCI+ZUiHdVH62ZQzfCph9oZNfDpfEVLQiJEPdt+qnM20vU7GvLixsFwz7CmLUfFXlPRS2iioQimn8oiQiP5qzW6e7s6yJN/iXjrpcGaRJIOlF4sGMv3o7R+JyrjPJs+dWG7LNfEE39SKQkX1SrRul/Xq0FbSZX51cNQRiO2JfSoIyH+Kqb5TN26j1r8Tak+jd0sN6Ubs7y1J5flBTcrDdnqZLF5i+JujIu0o1eMZ6J9NsJWG+XLqJdlroX7u1rkMfNuV1FS+bbUL016gYLkVpWYJGpa7hH9hePtR7LzEgqvu1/m5eqiDY8wyK/EdoQReW8ki1HizJRCKvbISLd27fVROyxfcUi8+xehyazW/U8GwuziAl8S8X12uMf93KqPkVw6oXhiSvSrEExJdX4lwRSSaCIj2jrqbvzDV6w/o+qzW96Zhd1HxDxat/gtvwjy+qVahqNUxFJJIRjxGMiH5acqyZC8uItpki6mR4HY8js7XxWYLKLXZdUZKLCht2y/cF2l5o1YrpmzDpr74yO6KvLhabgQivb2rbUEV/m4j+H6qdZVY3igvHjq6LJqKpfCblERHb3EO4hqn2/MrRa8PuF8tbp04G1LoC7UTkJDqkIyH+73cvSVJadoOKqOquQth9besWEdViUGzZLlWOuGMZJpkm7TWGXcMVFSHzcfmrE82uiV2uDpheX9wRs74iQVWFMRTIZbd27kIj20FxYbNfrs8Pp83TtovCF2u6auV0SJyMoj3RUkQ7tojyjtp1g/T/MnWNpusqxy9PvEp6/7UJOSRGXp4x+WibJnkVagLBFpbRjEep3Rm8s7oR9NzcZRY10tdNRPS8Sj5k1ExUKRD5h5eUeNU/pq1tdvUfP74ksncEFSSTRUTiSZeoe2uvk8HX8P4q1vSWTIZeHdDIR+UtpfiKqXmVhFRTxDpq8F4gMUnSahJrp/KoO6NWtfITPyYzJvCwyxtpGZjb8ktbxHxSuRkJDtSTJorpkX+9j/FTrqR1Etbp9h7rGrSNjuDO1jb7uQtkhFwv/AF4luIhIY8h2x+qszyqzurXeBJq6FQV1BiRbSl6iH+KpJ9jN+ul4nnV0t7FNmWkmsJS8RHjER3Fx5VfyZlosimR4rxEmLO0ZrFtUf2vE1MjXuS1yUfd21FMUhL1cfq9NMRuV+srhjluL35R9jrlzpuUVECLw5d2p6fVIh9RVDj1MtdnultYXJ+6Wb2oRXQFEhLdH4RSjuEfVuGVEvXXKzXxF1aMgcE4TfD8JxJTWT7Y/CUFLd6hL5SrEbRp5/Vj2zRx4uMrKy2/EZ9QOqR5MPuGzAQs0i3LchL5dwypjh+VJYPdLbk1rszV1creRaqJIESbxItpSlIklN20h28dvKUplmO9EywGzlgt8vH60CKRPRfDFNZUuSYiIkIx7SlVTx/3zj9yb3QGCdwRSKRN1twrDxIS8vzch5VsyQ4mkFvkeYjys73NW6nY2G9TsG6hYqWR2sXQpoRTuDUm2osxVLtXEe0t0VOJfNIR5n9orpzdMPfKZHjRIuMVvRCnpklImapfuCFXcI8olRrXkQrXZw/tYXaxkkKqDZZF2XiRbK/uyISkQx2+rupxdG9+fWNw19/Xi7MVxFdVusRKCIl5pFxlxLtLy1kR8m4mxN+q8jIbSsrZ0ZMFUUZbSkkmoP4VRKjOrLcsgESb25j4iW4kxIS+blH8NaljfSH9bPBgb9qzRfCX3YksvEZboiMeQxLdIe6titvs4tbXh6jxXI1lnUf2Zx4ZJBEi7RXHdy4ykNLkWRgcdVUwnG8y6r2eyt8Vf3lG6WdIhFBndGiTsW48fgEqJEh/wyGrdiftNXbp7cn2PjZkblb0lCJdFxISRXHaRJkO5IvNuIfTU4nj+L2l1bWV0u7G33pVcSVZ3IibRHU5CoW0uPb5qmnXsosMivV8zC25HdI3VyuuKJWhIk1JFLSFQVh/FpVI4GaNpJO3xGbiqyqoF97QGTZUzTsdheOmJPl5C3TIR7ZSkO4vVKr5jrh7Zcb975Bcllk0C1SeOl4yL0j/181YW6sNp6L3xxcSsyiacfDEoiuK/xeUfw9tVnqN1YyDMLazxxgHh7SX3mmJCo4+mRRGXqKlxZC6LaQuS47a1VS3PurSuadXG/u5+8FmggTJNNMoisUi3R7f+WqbkFwZXDJLg/fqpot2xFrqKcRjU10zw17j6nvx6zTTLQKIqfeCPmqLb4G1yC4LP7o1UfJuVyVSYiRCMZciKsVolzcppFPSrLJgYCxt+RTU7xbbtdkXSSo+FSHS0VFRTL07S5fTKr1geFq55kCwP0HidvbCKq4poEWtH915vw1o1tseF4jbUyvOPYPZUVRkgNwbNiXUHzCSpbqreXMXVvvlvzDp3cmdrUZpKu0xbpiLZSQ8hFIYjIa0NcdYuphSZUkv6sezC7MLGxLH2bhN44cqxQRIlNNvu3co7flr6AezHdLNdOjePvbWksinoE2XRWjJNUSirGPbISIZbolur5Rtb49ya9LZC/dNXhDIlWqyhDEfSVbZ0R9pzqJ0zYrWOwsG/uF458Suo+ZLrE12inISFQdu0S7vlrWxV9r+shi5Enuv0U7a69e1Fj/Rln+q9mJN9mBNklEEXSReGbpFKKi5bdu3iJS/irA33t9Zh7jWuWTdPrOsiJCmgTO5KoDqxiXapLdujtj3EVV3NFmuTXBF1dLo8vDq6pioL6QxdIdoioIjIeXw/m8tZrlDdXE2JOLSybt2JKiS6LEikQ/Kqpy+WqreTk3OPUcuEqryJy3+1J1LxWxuvcNhK2t3JapLJ6b9NOQx14pCOkpx5FH0lWSuusmeKXQUmuYMXwrj4knhWtso9UIt3x1yTkRCXmIo9tDeOmDd8V7s12WJYdy7XxYiRfLKJUOw23HsqG5JNYorR1xTRXHUTH1ebd/FTJMiSXkwO2qExjfUjNM+vijjL7k6eM7Y0V8ImSSTZsSsYjIRERkUvqiMuNGFxcnTpRK3Mh00hkUUhTESHy7aj7Xa75ZWPhbWq3dCKmrorfDIVfMJcePyyq3WV49yiwpn7rJm4SJVNVEi2yHuHy8hqrJIw6P8AEytjj+QuL86dIN024ylJZTQju7a0bqFmT9bA7bbklfC3zUi5FFcSkMdxR7ZVbsdxt+TFY1baSxSHaJfeF8xVXcmwt1Z9S/MxL3hqirpqbk4+WPGhjygmhqpgvvBW03Ja13dq48Oe4S4kMq0bpbnBdO8qa5Da7k6RYr/DepppCsm6Q8pDIdw+aVUPICcXjIlLk61JEUdMuKPpH01Ao3b3S8Ug6JERLiIyEq0Fb1XkZ/y4n0EsfXjpU6Ebo6u6jcdxC3dMiUlt2y0hUH/rjXO/VLqVa7o4dN7C6fPmK+5RZ8XJX+7H90NY236gPCRh4UkyPuEdpUlxcLpekdhpkIkMt0eVErLUZZgyiN5uzV1dkhLRQVEVC+apBxjeTPvddryAvC29JAibKEMRISIikJd3zVqCOEg3w8WqSAi30B13Cy6QiJd0R+9Iqpry6NVGLfHHpOlkUtqHx/iCO74Xy7iqrJkLaqsEsbVswzRzhJmxUw1V1dLlbUCk0TTdxRFXtIhIfN5Y1bHmNrt2NtVZWlF0JCRORJ2KYy2x3FKXdVRu1ntdtTRStZps1FSEtElSUUW9UafPMgu7wUWrg3TVqI7hUIhTIvSPbRM26WlkqvIZ5FZ3V8WapJWZrbVteJOG74V5CXmT9PmGvXBqvhaylpXuib5xGMW6Snwy+oeNal05wlVw1/WN+kJa4yQHtEfNRLkxxxvchyjND/0K2VkKIx8S8L+oT7ol3FxocOdkk+2Jy8RZY6yfIvHsx9CWt8t7PqNmVrURaoL6rFNZARJ4Q/vfNp10o6vlmviax2u8rEozIhXTbudTw5eVQd2l8pRrnfpn1cy/qU16gZldF0Wdvstk8DaWKI/Aaqqltj5iEU6xNvlDpqTd0PiBdJfFScIl8QS80uQlWhleU6t2KOL46PHVlj4ncCZaxEqDxuJdpCOnIvVyEvy0ERa+KiD0m7gdwqMyiRfNpfzVyfaeuGUJkIBkqzrS3abwiJRQvUoXx/wlU4XX65OCTN/a2vjOIqEvERL6hIv/AKL9VLXyK6lpcQ6KulhZ5AJfrRj9tyYYxFZwgPix7oipy5eUk6qb7o2k3uSd56aZCpi90EiLReNEnaZFHzKiSv1CSkaoeN9araTwUkrsTG4CXx0VFJJrF5kyLl8si+WtetPUoHjcTetRcJltIkd34h/6+WmR5kLNyUTNCxlthtvUm09WGNx6hshujwiVEVm6SSbZQdIhkJCMdw8hIRLduGtIzxRnl2L+KQtaYlY0x0oqSkkX7viMfMPy1YGZMFFhfsngraRCQorJbhLyyLd+KrB+rdraviVYICim8TkqIjLaXIfllur1UOemRGq6LWpg6YDwMzaN2Mpw+3t3VvEkgGJFtEtvdVF6Q5F7rz6/M11SFO53BddKIltXEi2/UJFy8o1sDixq2VvcGrBmmiKGqXwZCJDGUhkVYH0fujdjnTq43tqomWuRCKyUeRFuqTSWZajI1rY6ycMUrxbxJUG6wkJJKNyHcQ9w+oa+ffWb2bzwHIFNW6Cpb7mqqVvTRSkomMtoqDyHy7Zca7ua3YXAk4tty1BH71NNTj9NZz10xu45Ja7XkrJmRKWoiQXEkCUikqQkKkR3EIkO6PmrPzMVchbFrHmo1Ti1r0/uVj07ji790z0h0HaaZS1PNGPISq4WnG8SwvGyuOXv3T66XARXGw/CIU4l8JVyoQlpfKO6JeUqt1puRY66uzp61UcXJ4kVrtqZSUQWVItyu7tjuH1DyrI8ka3RNNQWqqaiyrskF1iXGIj3FKs/2+xyF5GUzssKkDmmdXHJr8i8cOhJqx2tGrUdNBql5Ux7fm5F5q84dXR4zbiq1FNFD7hQhjH/ABV55j7ciJ1a7Wo88KQpruhS+CRfNEaeZItp2m1203EVG2qTlORS5bZD9NLW3JmE5CqzKqnsdJV1eEzSXURZquRQXcKRFFEv+vlqQeJhdMscAfiE0SViT5ZCJKD/AFojxj6RKpKz4q4kxSXfo2u4Pmnjl2ZDIdDiJKDxEi8v1bacZNjNyxuxrXaw5NeLeihH4IuVRQKXl8v1SpnJV5FdsdZVKTdrP7vuDgV2oqCgQiKya5EisJcSGQ0xtfUZ/jtyJraGCMSUiQ8pemt0w9Re5dNSfq3lRS6W5B9ZHPiHMiUSeISQIvlLXGmPTXpP0+t7wrpmXU2xpp2whcyauSFdQu3TLTl29u7dWd5LJi8emkupo+Mx9+Pj1Ny6X51iWaYaowtdtb2d8qmKDtERjFchju4ylHbupOP3zN0W9+x9XxFvcWxsXxCdkIx3RJMu4dv+LdV8vHubD8Hb2614bdr5bV1IrqNSFRRRWMtUhIZD6SEv4qqeN+Iu1vUZv0rkTdVQlV0XhEgu3SHbHTkRCJR7dtbCc0VlHW9Dj28dVLp7vWat1SZuHy5KO3A7VFC+YSkQ1MdIel7rOLwxVVJ0RXBUk23gxkUY7iL0y2+XdVq68Yzbnlr98hjKdtTVfFqqRIVIx2p+WO30lLlWkezn1S6d4fgri+K48om+bEq2QJGJLpoCIkXxCLbLyjuKqGrKjVyG4l3VWVbKdBdJekP+RnHya4y4Z+9LgWrcHTpcU93aIiPaMqslyWuSyjVxe8hTUUbLyi3EkxLzCUpao/SNYO69ooMgbjd7biGSExIfhCou00xL0qFuIqsnSfPFeoVwvVmvzpxbbhb1xFs3FyJEshHcQqCI7hLkIkMavQ5mN1jKckMnZiD9oLBWGdXhxmvvQhUSaIMkkxIYiIkRcfqrHepDW2rYy38FZBUJiqKEdUtNqJCRfi2kW6uhM6tbBq1uDA9RQUlddsmnIiLaMpF3Vz7lzhVizdM36qjcXnx9okSeqPHj6ZDLtlWD5bJpkKqljH6hukLrNbXh7q4v37cWpIKq29mo2GQiI/eEQ7o+kuVZS8K45Ao4veSqio+fL/syJF95Ljy7a1Sy5Ewb2kXV5FRrqtvDLkouRR27SHzDHy1k6jpBvkBFbVYkJCu2WItqJCUtol6qyfH+YyczJaB1ZY16j2x1Vbr2OoOmOMv8RtdtsN0XH3g5EojIS0y0pRH0iNa5jbG2sbKmwSNTUIpKKdxF5i/D+GsP/wAsT1Nqzyb3czIXgiS4qCUi27hEu3dKnhe0JYXCcX+KumYqjHURfSIpdsYjtr2kE0KFBo2KH7TGRWtvnBJWhUXGgySbLqKDyISL/FWtdFepF+yTo+zK9ulnClvcq2sVE0CIlEhEdItolKMtxemuU+rF2SyLNLo6YRFua8UxEtoiO3+WmOM5tkOL215aAzx5a2ZCS6CbUpCS8RHd5do8qc2RyE7djr7qd1axTB8ZWtF2BG5OHyBJLs1C5CQxiUe6uL7gmu1TEnrVZqKu5IVhiUa272bcLxfqBdiyDqM6fXJwkvIVHi5aJR+YpKl3bdox3V1EV0td6Ibu6YW9nbbKoTa1uHSpPXqkdqvhkxUHSGW3l2+WqskmXK1o4uI60K9mPnS1tt+uDhFlacfuDhZyOqgIti+IPmH0+qpwuifX18Ou16UZUonH93aVS/lrrLrR1O6g4im3YY5iSlpatWwroPHgqNlCQEdyCAknEYju2qltIaqbzIOvt6xG350wzTwrdyKBMRfLkTlwO4v6whIR3feRlLjVOWPNr+3yHK0P5HLPUDpf1G6dqW9LMrM8YqXNDxKQkXHcQxLylt41snsy4iC2aWsbi9bpqMxJ8QuiGKy/7pDd5pfirpjB7h1E6gdP3z91bWqY6SrZTwLlQdZUeUmxDt/i+msrLB7pfHjHL88w9q1tKCBC28OnJNYhHbrrpbSjHaPGsmGafJfbkWpe244lspuWSYz0v91uHnUSw46i6SQ1C95OVEBW5cRLUkVYbk2I9EbLklpeYyzJ8V6EiKzqEuQsZCOkp8IRlLdER2/yvLTcsBxd9a1b9gb64Y6uKrkWrchLiP3iguSUHT3dpDGqn1w6+Y+4vnj8Qx5RreFSSK13BN8Jfs2mI6S6EVBiO4RiQ/4tCTlbrYdHJHFHVexJZ5Z+nKL5vY1byzG9JJkoSNtcqKaYxlukIpCQ/wBXy9XmruSdVrpieWLWFrktyTYyYoJOid67ZMRT+KKglKRERfhHuqg2f3M1fFl9yvLciFUl1Rati1PE8ojt0vzVo3TfOOiyl8Wsy9tY4zcrmJEVydOVfBOEi3aZR+4KW2MdIvT3DDbHbe/4SzrNNnquLO9V/LU6IyTp/wBJes2Nt3TO8sXCK8kGj55b0ltwjuSQXGJCI/VWT5x7NeR2G2k4tHT6w5AxbftOta3IyGI9wq6apfKIlUxnV0zDqF0z/VfpUr70xu3qeJY3Cz2vQFRdLkmntEkolLdEZS7qwnAevXWTF7gKSV0WWJMtNdG4DukP5h/irV3MWXlItbGJNDNjtVWspNWm19RLtcH1hZ4M+J8qoOuOgTbwYikW0hjt2+ardivSXK8dbjcmt+tYuHkVxbuoyjGUiL006U6ldSOo1w8fdLiI6qYoeHa/dxHuL/mp1nmRWvHcXTSSevGd6FVIUCatEnPiJFGJS/l3fNWR7eGzfiXI5GryIdj0x6bXzqAmwzy7tXV6QtpOVHFvfEmg4IS7pDyiXbHb5qrvtFNenPTV1ZUmDi8adzSV1UU3ZOU00hjGIkUt3qKNaBhPs89U79ck8lf2ZG1t1y1da5Norl8rYfij9UapPtJYS6Ut5Xm+WtRS3oL+6ReR3JuRl8L08S/DSdm7dSxrMqLxMXsubW233QXGEX68M1JS03CWsJF6ox/hL6q7Q6D9P2HWrpDcrNlF0WY3RVyuKThqgIpiJCJfd7R2l2jH8u2g+y37P9ux/BRzfI2AlcL4JKtk1h3JttwiX1VJe/s86V9WLWzxzIUbfab85Sbaj4ZNm5FERL/rlWhjw7XJio8zTLtqw1/ye5r0Hvylyy1+1vyaUvDPilptxEokUf3SgiQyl5tpFyrM+rXURV4TgWDV0o+VkrIm3H8Va9eM8zJvmV2f5hl/iEbLcFSXfLNEEE9skyQFsI7tQe2XqIijVVwF4r1Cyp1a8Lx5rjePoatwEREnI+J/dfeyFLcUopiMRpP8OjypNxWJk7mNpWTsVnoC6ZMcfuF2uWYaN2VeJKuWLhQk03CQl3SHSju5EQxqB65ZcwyDIhZA994OiIRdknpaaKXaIqJEQkUSroay4HkfVjF7klcrzcLbdmcU0C2qNlCGQkku2L4So+oY+b4sRGqGz9kV/b8iF48vNvakW5dNm2VUiXmTEhHaXzDWhJC0KqsfIpK1+LcTASwm8s1mri13tu1TS/aWRNUiGJEXEuJS+WQ1aGPVLKNQmWZXm6KFL4C3i11GxL8RV0CLap6h/CPKrp1O6O9QcdypjZsZQWultuCGuOmxS1JDyEiEpdwly7vTV66M9BXSgt3+c2bRJBUl/DvuRFKIkQl2/NVFY5mkZWLS7cS8TULbYbNklyb5awx5xZxcskEPDulZLCkP9Z2ykRF5txbqtBD4cfCoDER/NUgRIM0yAe3y1Eull1CI0kiU/wB2Mqt9OIm1hu+eCiiUt1UW+XLWcJskDHUVLTHd3FUhkD5dqiR+FWES7iTIaqOF2++ZtlWqzauPA29T47gki00y7d3GqWRNVaxjo+TGuZph+L9TG9pxS9vHSON4KSDtySKgii4cpchVIu0Rlx8xVyX/AJQP1265NbuzVJRN5kCCiH92gKsRH8IjW1dXMsu9r6Y5FgGOWP8AblyFD9jJIlyZq7lSJMVCKW0hl6q516R4Pm9v6lYyeQ45cmLN89HTUcIEmIx3d1J2W1hORzLoWa34awzLIFL26V8Vcrhe1UyJx8QSSkQpCI104KNrtt+tdhFBNFFBoLRART7vNt41z3jd+PpnkCd+zTGlFhsZE5cos10lJeUpDISiJCRDWpWHrF0+zrOmL+yZKmooS+gmmpt1iIY7e7ltiQiXprPkjlRlVi/HMj9Rx7QDzRa21IA2jcmxf/RB/wANZG8uF8Z9QL0NkeOE1F1Rcqt2qkVlo9vwi1S+n8VXz2nHhItbfM4/6SbfiFUayG9Jurh7QlltKWmoLm4JKlEfjIiO4t3lLlVzH7WYLKbidFZ5fH9n9m114hhpqPkEGKQiRFuVVGXLdt3cilXLd2UZXC6FdP3YiIpCQx3VtWfaRX58BgREQiMvSQ1h+RYTlFyu1vtdhSF4Tx39zEvhjykXp9Ve2+nvLrgwSK3b4nifM+MkzJY3j6l66G4vi5XpRXI75Y3TzSFRsm6dpimmREUuRchiPb3Vu2Dt3WQdVLk8dOm7xnY2WgKiJSTU1eMY7Y7SqouMNZY/ZU3F0VUdXCI6qwkQjLyiJcR9NXrA7w8TFi1JLw5eEcu3KYiIyjFNIfT3FtoJ5JZl3JOxcx4ooeKl+w1ZD38s3tyCaLVBsLYREYiMS7avzpx8PSDlVVwu3g3Yi4dHpy5KdxEVWB08BuJJNWuoXmUqkpYYicwuB2vH1iS5IJkqRfTXIvVLqIwwGyvl2Dwlr5c2hNGyIy/ZxLkqX8tdaXhMbk1dNXoyFdDTIR8saxXqV0bxTMLes192oqXZVsuu2KWmQkKRElIuIpyj9NOhzPalfIx2mWqnDeP2N5ll+YsmSUhVUHd3SrvbA8THpniLrI0mDp84ZtNRduLncskO4uRRGPL6a5d9n9ncW6bi+GwIrwKumyUKItG49yhbpEXpj9Va1luSZgszFm/zK7LERESSLVcWSfy/AESIfSRFVPKyo5ZGmH4+FNsrCQOTdcur+aXZ41sLy34jZRIm0beSbt2oPpckP5k41DimqIk6fvHT50v966eOSXWU+ZQt1EY2dC0sxbpJD9I7R9NDdFpiMAGPlrFklZ2N2HHWLkBtbU7hctLl8WRJ+ates8GKOqACnHlu2xrKbK8G13Zvdl/9XlpLl5RLupXXDOnVnxO7W2zOovkkJLqJ8kxlGPzf4akPoi2YkzUMp9oLqt78vSlhtpKeDEviR/fVlKdpNqn/AKqp8XcIxlQWqxvG4ulVSWWEokRdo1q2K4S/zJm8e2ZwRFak0lfB6e1YS5bpbY0TKztxKdq8mKPi7gFr5aWT3Tai2cpFIhISLdXfWTZNgeaYX7tcKtbg4sKURY3JMvEt3Ijt3bSKXpIpD3VxW4RBG6N/eRqIqJEIpaiW0t3mrsi35RgFjF9+tT9vb1PHIJEo6EhTUJdIiH4nHiJcqxc/FaWRfyHLMqnMd8vTqzleLb7tRTUJXXciilFNPbFJsKZdolIvw1R8swm42nw7zVUUJymKpDH96QiRD+atwyxa0Zx1CvmQ++WI2O3ri2QJFMS8UKQjuEh5D6pVE5EiyyCxvmDU01HSDaQpkP3khIRIf4a0IEqqqpm70jSNuFHfWlxjfTUmDWSzy+XAk5JjuIUvL9UqyFmLzxH7ORIqEUZFXQF4Uw1FFGw5a6vyfuO1s02KlrJKKbwtxEpLt+WJVD47geG3p0QpXR48TIZJpil4ZeX1CQ/hra1w2lZakkyKIb17NPTW3dM8Vfdac61L0+8MKtotKYqFEe6XaShdvb3fLH+0ILBPqNa8wxpu8YqZegk5VZkUVG6pDuJcY+bluqovs6v3uFjhZ2N03t+KkIpi4iSigiW0lFJDLtjERqu5ZkWZZJdCvL9VFN4qkPxFi+5Q7YjxEfTW0kceOp4hvLZWRO0Makas4ZY2Tx0yepisqv8AtJJ/diXmTLlEu3bt3VMYdY8ayQU7o9fvCcKL/sxeJSQkqPammUdUvqKofH8Ha3pupfDJYrezH9tFRIh8QruLQQ0uRFH6eVTTpG/XRi3uWNHb8dt6SESTG5aOiMoxIhES5dpEUqZC1eTKWY8SafItJxL0m8Ssamhe8wUWRHd4O4af5dJciH8NSSl6w0kSf41lqgySIXNjcRURcF26C8k1fl+ERD5irL2tnStKmzqMzdOtv3LnaXp3KS/LULk2QP7Pb/G3I2KjdItJIdVLUIvlQjL6pUxp6LZlNSNN1ttS+PrTlemi/YXlazsSEVCUuGo5dju46ZCW2XEoj8w0pvfl7xclEMfeqXDJEGOl4xZIUxIe6OlIRWj3S3fNGXMri9XzJL1483jhR1KSSmruTEf4atTPq9kbFP3DdlWN2t+0YpiSP1SS0yIvmluqnH5SNmH/AMLli5K1i+XRnkNwUb2tuzjb0lNIUReiJFykSg8u0vl3eqnDPFeoPVi5NcDwq1k4tNvj+1OFBIU/MREW5IeW0atCLyzPGPvxU0bSm8SHXuF0IXLl18qERH/iKcoy3FV4tPVbGrexZ23A3uSD8fTVdEuuo2UlyIkNTw0oyiIpDx+qgm262sHj4bM3I0C39KbjjdhZsshyhq48G2iq6b/fKOR4jEk4x7ZSlXMq2be7XizCCje7MyVQJqQkmSiUtyZS9Va9fOqz1jlDjF37q7PtAZIPE1BbCsJDIVNMeXIfNxqax/qJhuSWlriXURW33JEm2m0J8kK6jdWUfhkqPylGsbSNcqRtVbqaU7e1jXjYyd4SSOGuMoSYOFLO+TJBVMkyk3V46SnlEi4l/wAtc8usZvLMRfg1WFEi+EXq+avrBlXULpzgeE4rdsoxJO2tXy/u0Y29AU0/gERELaQyQKPGpbHcR9l/qI1avUMGw1wo2Ely1MWFpIe4iEk931SrPyJkQmPJ/gcg+y/1k/Wpm36fZuSze6IDpMXSyZRfJD2y/rBH8Qj6a6wLHcQIk1SYCMEtIiWEh1h9Q1X7L7L/AEWx/HXFhyPqNabla13ZObf4hIWxM5cdNfUlIfMPqlKr5gfT/ppjNhTtbjL2L4WyouSWRSFoKhD3FuKXq3VahzONR0j2GrHojgf6xNcmsONMbO68NFyoxaeGTWGQluTGIy28oyrSk2aTNMQbt9NOgqZphrFFNJmTx8PERtdrcvf/ALgmUagcsvnVK7NRa9NOnzVuouJRuWUXDwzZH1eGQ1Fy+UtOozSS9V4ldW/IsSzpBqmTh0qKaY1XVMqSdPvDoXRqimRRFMnIyU+mqbY+mPXh0os6zfKsTWdKjEfd6rkhT+WSAxH8XzUpT2e8lcXJq9uWV29RugREujpqiSkiHu+nuGnLDRbVsFxb5GuNXje3tx8e6bop+ZZQRj+Kg2/NsGuThZrbstsbpZttXTb3JBQk/mES20+dMWDhroOFW6gxjEilKqPgPSWzYncsqunu1ElMhvPjhUiP3WgmI/m1PxVXWSTcq0ZKrXsaEm+YLf6u9bqD6VxKjCpHdCQ1Hji9jIYHbW//AJVM/wBQ8VFx4gLQ31B4ySGnNHf4ixnl3UjBsPbzyHMLDZyVEtD3hdEGmoXp1SGnGD5ha8ytIv2F3tb5RIR1Ct74XKcS4lIfMNc9+0hbbX1SuA4KzYJ3C02dRVs+FOJfthCO0fUIl+Iq0jpnhd3wG+WluzYEjZRsiVtXEoiXwhHSLT5bYl291dhjWBvtqE3JTTL1Z0rkKKpyEkC7e4fLRIy4VKColTFRExLbxqzUUEbjEZd0qStAnBGXbThP7n5aZkoXOdCQznr51CddN+n7y8sC/wBJOVRY2+QyEV1Zbi9IiJF9NRPs/wCN+68T99uDUUdXctclFNxEl2l9XL6q579ojIrz1w9pLHei2JOlhZ2hQmNwIeIyEScq/SkMfmkNdpW9i1trNFgySFNFsmKaY+URGI1I+bDWWiho/bWY+0l1AedO+k9ye2RLxF8uqqVotbcfvFF19u0fSMi+mtQ+WuF/b0zJ1cM4seOWa8o6eOJKqLopkJELkhEtw/Lp/iKrDNUT/UYupguZdOcbuWS5bYUbHb3gixXWJfUWbiqQ9oju29tUnLuqiXUbMte2inYbHb0tC3tSHcQ+Yoy3F+Wo/Mupl7zC4It8odOG7O3j+w2/7xES7iH1eoqqrx4wdXIVQ2xSES291U5pFVdmPqWFa33G7GkOsRYXhuR4eqN2uWkK64pyIePERlElPTVP/XrNcLdSSVWcN1VSHw9ySiQkPLbKSRemh2dQkVkRSerNVhKSDhMol6d1aY6HFOqAs8U6h3dO05MKRJW29F9w6HiKbnylLu/9NZcisrWbqaEdZV9F7FVyT2jsyvGJqYywBa3i5HTcqa+p8Lypy3DWW42ta2N4Rf3RqTpqkUlERKMvqq7Zx0xVwvRsLpd4ndi2rt3A6Yj5VE1PulUC80h9QjTgegd8uTpRra8tsLxiz/124NVyWRRiIkRbRkQjKMhGPlIqdGq1tGoM0bK1WYot+vCF0fKXJ0/UWU4pJpoFERHiIy4jTVuSt4UFmfwW8uIj/FV8vXTPHrSn+xdSbHeFBIvgtUHMo/NpxpjjuK6l8ZsFV28V1IxkJF+EaXJJx7Ca0GLO2vfeDdhY7QQqCO4uMvq8vzU6fWPI0U9UrW4FMeRCMhH6hkNW548NizvVpSSUbrPnJE0JGJLFu2iReURGqPkCOTJsytF5VcCPKKgxlVPFmm+PUjLYjRWEXCZSTjKPw+VRqijcrg6aryJFcol6S7SqyY7h7+7eBQYN5LS+LrKimnH1EURH6qsGdYS4x1MX7q0tWrVdXTQbtbgg7UIo9wioRVoNIEsZD4PiNxdWtZw3SFH9rGRF3JJbtvzFUXmGLhbb46mZCmq5VIY9wyroTpP0py+5WtNwlaFEyVbCQkoUUERIdpEXmqxZJjvQ7pXbPfPUu4uMiui5EKVvtpRFYh2y2x27eRFTG5Rif9acm21nbUVv2oFEU/MQ1pFnb9NBFuCuQC6eLxEW7VIpEX1DUHnWUWjMrt4/F8La4qxSHSSat3K6+p6lCVLcXyiNVVmm4ttybvUo6yCgqR9Q1lyci4slC8dSiSs5W/wEkU1xLatuId0d1Zy+dBLV94lqeWO2rRll4f5k4arqt00/DJ6chLlu5VVXWOvSElRAYj6qOPVF4nGfVjyOWXlOQpLiPyjU1ZcuyEVk1QujhFQSkKgl3eoapZImipFWP0lU1ZXQoqftBqCPmEolVqOOP5KKaRiwXZ4d+uC1yuwJuHSpSUUTSFMiLzbYjVms90F9b1LWq1Tu0iER8Q2i5bkXcmuJS+kpD6aqq2gmjqpK6yfKUt1aB03sLVS7Cq4VFntSUFZZWIqd3Ltq7HH8SjkzbS2O4OguIs8LwFjbWoFrLpC5cqEMSIi7aT7QWJv806Z3BK0pCV4solcreWmJFIR+Knu7VEu3zCNe6e3q7e7/ABVtfo5BbxH7sSSFyPmFNQfhKx8pR/3lUP2kvaIQwvG0cZwVVRxk18EhTEUiFRilKJESZbhU5CIluGtuTbSLl1POY+48/Hsccs+umf2Fu4tzK6Iiiv8AeiLJCRD5ZRqHddTM+yRx4L3tclhX4ookUfwjV6xvoXbtZvduqeQKWlNyUk7a3EVH7j+VL5i/DV4fXzHmNpUxzpLa7XYRHaoosmuTlQv7xeO75RIR9NeXkypusS2PZLHGvZqnNN2RvNlfCFySeNXH3gisJJl81aNgvtHZbi7MbHedG8WseKLqUkfUmoJCqP0kNV/KsFyt9cCXuWQ298sXGS5J/SOqI1BvOnuUMVtB6y01CGQiXcPmo49xeXyDWba4r1N6ddSMZzC03TwpuG/7IRJiV0XUHV27STItv1S+aq/07yxkjYVMF8B76cPpCJNxKIkXaW3dWS2/E8oRW1WQEmoJbSlGrhY2OV2m5N7o/YMVCFT4soiKw9wlViSdpa7ig0hf9viNcgatbbnCze0JOmrc/hKt3X3iJDyTL5SGn1nyB1aUXCBN031vclF2xWL4aw/yl6uVTWVXS23K+e9LDa5KCgkglIRIhiMe3bVZuA3GQk/SJPuKMRL8UpVYWTa6lVlt2H1wttobrC6sK5Omau7TUS+M39KkdpfMP5a1LoD1ma9McgdHlF+fI2MmKoi3kuomKsh3CkMt3qqp9I7XZr4+WZvcrZ2VZUSFss6TJcSV7UyHdtLiVOM2xOzWXUx57o290u5FTWWYuxTEYxIU9VAVYlt2kO31U6Kf5CZcXd4m8XDq0l7QVtUYWHHE0bC2KSqj5D9tl/WIFxS/FKsJ6ne9MLJS13lg4cNVfu3Sf8w9tdCdKeh7/pvhKNyJrfHF4VTJVe3uGQxTbEUhjpEpuLykUvTVk6idIWuRdP27++Nx03KoiLhFORM9XiW7kmRbSHbWN5DLWJlaRuxqYeJSOsamO+zSt+ulj9yW4iTWSXInLXXkSiW3dH6hrsiz4mDdumDpJROI/dxIa5N9lUbp0R69I45kIop23I2ytvQdS+GRchiX0xruZw6aviFw3ESjxIe6jx4lmXcBkZouNSv3C1hop+FQGUtv93Te32VC4XoveirPwaqUUCcKCJKOR3CKY920SIv5t1GvF807o1x9q3FRw8SItysRGJD9VR+aWluphbxvkLhu612yqSTEREhJWO0RlH8VPkqgMa3M960IpX7G8+auLyoxK2WjXSTTTFQXCokRRJTtEhH0ju9Nc4+z30L6ydSMTuCWFYQzRarkRDersv4ZFSPalt1V+PbtHujW2KYyrZ+mNvxTHgTZvBetlCcM0BHUciWoSsSHduEdpch21q1rz7qm3Z22zYvjOL+8iQISWeLuU0JDximIlpD6SV+WqEeUtqliaNuynz3zzp7lfSm4e4c3sl0tb5tu01h+GoMuSZcSH1DKtQxvrNjll6R+4bc/cNVna5FcHyYrkRCMopJjHyxHdEfVXWmUW32ncutq1tz/AKY4DmVlMZe6x2qeWQqL924t0hIa4x64YOeC3JN1gvS+9YTcpEVwZldFHbJRCP8AVrpiulu8xEJbo1YTJXDa35C1iacfYz7TFxxtuKWLleCbrrikKLhBs0TJcv6pPTXGXmLb6q1h1nnTLIm7zpt1QZW19cHLQXaWsQpuUXi/9QpERSIRiUR3KeWubcJuVrFupluQ48mxRsquulqKfDJyXl7qr9wUuN6uzi6OHSboXymoThP4g7u3bxq6mRdbafIryQ6owzzbC3+O3YrTfGsVh+KgsPFZKW1UfTVHuFlVbqeKSJSRFxEeNdxdfr90TvnRtva7RlFpuV4YoIe7XDpJyT227k9USUSEhVlEhiQ91cnuGrq2ot3TxrqN3P8AqjxrFRNYh7R9XpKJDQTQ1OFTs6j9Ei1VVNMu0i5fTV2wVqh74mWnEkP4qa35NW5Wtu6QFER1dBdMk5KIq8hIS5CJCJbZR20nE25t3CyQqkoQiJSrPZmtViysfyUsF2wUbLchJqH7LcC+B/cq+WX8Nb90D6gOLgijiGTK6jpmUWLhTkoI/uy9Q9tZzY1mV+t6lkugjEktqhfuy7S/FWudFeiOaPLw4uV0s3g7TcG3wnjgtMvEiW1RMeX1bR9VUcplTsMjhZ+JuHT3Mksix25ftGpcLY5fJrp6cY/HUFLb5Yx3Vjdt6D9Vbx16yjJhsajfE3yCQqunhaabhXQHcKfJXcJcRrozB+kuPYys6fpMNa6L/wCsuFNye7dtT4xlu81XZwiq4b/61xHiPEaxXyGctQ4NG5McJs7k96T5Nl2M5WwePLHjigrtlBSEtFsvxHl93u291ZSj1GYWHNnD+0Nbgtj9zL4rVRUiURL+sQIuMfL/AND2V7Ulhbo9L75fEmRLESCTZ2SaYy0tXaRfLKuE7hY7I6IUmT/40ZaMVUyH8UZfTTPHybUjSVMvyEnt5a/E7WxvIrXmWMsXiT1NR0qmJCpxFwPm+bzD5qtnTvKHuK3Ra2pGjo3X4Y+I2imv+6Ii8vaVcb9Ncka2u2/qRd3SgiK/i7a+lFRm8Htl2iXH6vVXVjF1bciTRes0lESVIRXbiW5Mu4a+iQ48XlcHZcp6ZFJNxTku35Ek3aosnCShKLiPxCXL4nyyrWOmPT/GckURdZR4h41FL4CIqREo8pdxflri9jeMjw94NkvivjEUCEY6+poyEdsq3zp712wtvkTO0uCfM9BMhQUTEVJF5e3lu/FXhcH6fjgyLMp6LI8puw1ZjpzOPZ16ZZNY1lbNbRx98qMkHlvIhQ1Y8VEJaRD8sS9Xmw1imXS15oP0itt2SEklSEi+N6kyV2kJekZVrlj60Wh48t9tar3CysXyQoKi8TFzJz2jIfN8tUnrZknRFiSjLKLomT5VSSosRiv8pco/TEq9FL43GT7kfEzYPIbvHsaxhORe+MXtd+YKvnDd9ycLJ7k/NIuI/TWa3DrMracqJX3k4FPUIYrfEbJxLaUeXduId301l7r2nAfWVHHsVdC1b2qKSDXTlrNuIyl3D+aqfcMsQvyKkWZJqDuIokI1c9xGiqsYMUN5OR1RknVBq4xtwSrdNm4iPFWWsRdwj5Y1zPn3U5naU1ClqXB58NBEfLVBvWfZBZ7f4DVUcM0tyaJKfd/LVLYld80yhu88OSiisU0E0x41XyJt0LZWJqqJs+C5BnWRTJIlHDlUiViUtP5q7Ew3oXa0cDsdts1jZqXBKTtd8smO0ijtIuRbe3tqe6A9K0Mfx8ro/Zl4x4UtRYd0fNWvKPA0fCpGIojt27RquuE0rLJI3FSNJTipj7foC4yghZZllS3hZRG32VLTH6lFd35a3bpv09w/pbj6OP2ZBwSIkSoorLkuW7lRLTaVWJCOkQrKjKRDEo1OJopW8SMjEZbiIuVaCwLaxXaRqkgs88QnFIdMfN5aj1rsDEiBgkUu4uRFUK4yyS3h24rOE/L4JT+KQ1F3LLGFrLSVtK2oXqGNOZlQSqs41yrIH6KihuLaTpNIpaZFH+KqzjLrC7tb7laMfQb299cC/a2N2ItN0Pcl3S5F+Wnz7KDeCoCGOOFJDtJFzGqHfMfuzzUNrjLjWL+u0yEvwkX8tUcjnyU0MfgtWHmUWvGel9jTvLAmrFwkUXKLdVUiISLaWoqUi+rt4+qgrdaMg8Ym4x7IFm7gUNDTkXm9XIqa5Umhj9lWZZBirXRVKJNURIiUH5twy2+msjvDPCG75F1ZnD6REMmqhaa6fyyLd8tUpJuXEedXY7mCuXM1FSMUb0qgReHlpyXEe30kVRKj5xkFvFwlIiHaQrCMky7h7azvoTkj1nnz7C8jdD4hsWuyTKQ6w7tWP0xKPpKr1m2ljeZLE3V/ZX0SlKO4hlL+X8NdVmfkw+Nl6qYn1WsrckyXXtaaaglIVk+0vUVZiTW5PHibp6qmimgPKMto/NXRmcCTqzrOEtRSAlKW4a57uThqtb1F1SiRFpSLtqxJxUSq/c9SLYkrdHjq2pN5OFS1EJDESS7hl21KPsVxy03C2qiSby8biVRJ6kTKQ9so/wA1OLbm2LlqWt6103BIEgKwqRkMeMv8UqjfdqWppAu3dNSLktHUT+oadt3XiZMknJrcQN8tt0bj4q6NVG4uVCVQIfuy8wiQ+WiJ5BdLSiTy4oPBb8knCglpqemVTTduwbtSZP7iiREukSG4lCR7SEh5RjHj5akh6mK2fH3GBumDW9WdymqkKbhfc3LzCURkMt0YyHzVTyocharGtjY8UuDlW909OPFvT15A8J6oY0+uAoXduIt1YjFRPUFMpeYe38NW7IL5h6es/wAfeXJq4OUWZD4u3LIF2ip96gXLaRKdu6sTbpyLXYNW6KiHFRMo0p46dOCTIV1lBVGJDKVFVscqtqrG1dPeuF06Z+KZeFTK0vi/7OuWoiUeW7b/ANcq6wwPNLdnmMt7pjjpN9a3g6RKD8Mky7kyjGJVwbh+K3J8Q/rRkq1vt4l+7GSynp3VpF86xMukttTsPSpknafEkJLuv9ZXdf7zkNMx25WZinJkf6uNSye0t7PeTOr4nmGBpXS9eOKLm3ppEooiXmTjyH8w/VT72YWeR9NSyC75k8uDO2sWUht/idRMSJTlpiW0tvzVhP8A9UB1Ytd+UujLK3Sjp9yFRXap6dOUfy1IN+vmZOraNouLVm3YuZC50UtMlN0iKPzU9pP0sMTsa9kVjxy+M3FxdMpaqaqq4jIRLukQiXLulWcur5brS3Y3S3Om4vmbbQ02qCBEpHjIRGKpRju5eaXKrkoxO7Ya8dW3JUZINkC8KmluWFXiQlLcn6ojEhISGpTEej+GljI5VcnpKLKiquKjVURiQ/Nt5Vg5EsbrU3cRpIm3Ci9O3jjJrLcs86l5GKLfxOgxYulxQTGPItOo/KvaOsmPkoywC0eKWS2+McJRTl6Uv8VSGZWvEM4a6tuygU7pb0vCJe9tKRJS2yXQkkqPlkPHbLbWRp4G98Y4C4pM000CiSmuJJkPpIafDtp+2Immkmbkw1a3S7dRMoWv2RunFydKlJdQu30x7R9NbpeuoGDI2FGzA/JN8g2FBAdAu0eJeWprGelbrNMPcOujeOWti1tFvFy7uF0dlpvF+5ISjGXp9XKovMPZvaqN0chcZq3dXBVPxNwZ223qptmqQjuiouUi/DRa2tZhOv2uK8jE+m/hS6hWdK7Ki3b+9Gwu1lFdNMUtQZESnaPqr6FdUPac6bYbjLhLCMgsN2eEKrZs3t7uItxEfvOMf8VfOe8dQry4RUxVq8/0K2X2p6YiSnzFyKol5cF+8CEuO7dWy0+ksVW7GPpFtPxJZ5n2QPskceFdKOkXK5EKJICQ6pFyEe0pVrjfJrliKyeOZ4CzzXQScuR1xTetSLdyV+92xKJVons49G8exVi1y++JIvrs8QSdpaiW1qkQy/F6qo/VpG3XLqZkV8vN8G3txVH4giKin3Y7RHurOyMVUjsaWPIxAvsPSy5Er9aA8Qjr6SZFES+oeJcfNVHs98/ye5lt+MmlJByLf98kQ7uX/W2tUHGc+x22sVbWzUTF4n4u3iohpoXge3T7dch4j3R27ojWE5JePe2RPLiqzK3kuQybl+7LupOPb5EmrXiWpbrIfv7Xa2tropF/q6kpKD8w8Sq6dK8wSyTJnSD0FGttSHxanx4ly41jKLW2tWLhVUCUcF9181a10DxV/b27rI7ygTdjc/2ZBRTujyL+X6qk1asxIbWOhByBq+RELSlFMR2x7fw1E5IzMrKtcXqvyj5qqq2SNbO1UVYaLViJF8NERT1C+ke6qe66pZHml+9zbmrFskRKIol958xVRjX1Lckn6FByom618eOGYkt4ZOMfVVNxvG1cidKG4+GI7vmq+Jot0/GLmqIpkqXxFCj3VC2dm6UuzwLIuSiZCUY91b08O1CpjY027IwRG04+imi9ZqqPG6RftLWIiQlVgtKwXy8XI1UmqbN40FPRTH7mMYl6SqDsuI3Jw6UbgJcvix41YsXst3tNyWtduQEickPiVhlFNAd271VRbipoFizTNvd9rRsyQI6yQiIyLujVDa3Rhb9N5dzkSpF4l0Jbh8sRqSWIMiyhS3DJYkEFSEojUfbdJi4Talo6b5MkokXFWpj4q9irlZrK22oxfFbrfemtya3x06TeDLxAjuT9JVOWVm1yJ8pdsherNbakqKRFr6Y/7vy1D2tMm6LVBAkSeFKQjGVJLH8myi9NcNZ+IcOHLmLZrLiqXLbTmWrVJHJc6G6M5daMmRuyTWTey2FTUXUWL4Ys/SXm5flrMeoGWf5SsmdXRuw07a1Hw1vREYii2Etvdy7i+augmuJ4hieKtem1tYNXFvQTEnyxf9sXlIlCIf8AqNQN6y7HvfCNoSxTHVEWyRJlK3p/DSH1CO7bVhsNYF4jlymbsRuG+A6f+z68VeForX52S5D3EO4Uh/mrnlxeLvEkhaxTS2ipLlWlZ1niWZC1szVkLW1sdrRES2kPaRf4azu5Kfs5KoREktpDGhhwWraQTJlLasZBunl5cSkW30jTNFbIUS+FcVBHyluGppO5NSbwmIl6qYuISm3jEvVTPaxgbzDNxcMjl+7JT0p1ZMJ65ZlgbwRcCLxmW1VuoRDt9Jdv8NVd9cNFMTSkKg93lqFUWf3JYktJZwXpGVJaGNDqyMd2dIeuWNdRrpbbWk6FN4uukJNVhisO4eJcS+mPy10EpkSSd+USXcaYoSJDb2lXzd9lm3uv/qgMPaumqyeq9jFQSHtKuuMovz+15Q4brmsKY23xJDLkQkX+GtTBWsdivM1mNEzTNARakkkcW+7UUL+q8tZKPT3IM4t6b23XRrb1El9VoosMvgdwlH8tUXIM6v2TNStclFvFRFMR/d/zVsTdw3t6zWxml4hRmgk05EI7U4kW35a0Mdt1uRXda9T2K43ccDfIv7zmSjgeKjXwkRUSLaQ8i+mtMdLIKWtNdD9st64/CKW1Qe4f8VZ/b8fxRisT+5DqKFIhTEdw/wAxU+x3JEhuTq12FKLFynqppqCX3o8iiX/W2rW5yqJkjOf8u6c5azyZO12079elFyJJiLNVMnLdt2kQkJbfVtlGqPdMZe2FqLC/Xlm3+IqS6ngickn2xikW0tu6t69oZvm7MbPnmOX5wxJBBW3vkWZEPwiIokQ/UQ90dtYjirUxRIDBq8fLiqLRu+XFMViIhGQkW2Qj/wBSrMkWszKLkx1Xbb+omFFMaTs7ewkFwug+ELQURUStabcS3EuoRCpGXH6fVVZdM7R7vG2pOlHzMhEmIimnJuX9Z4khEhT9JRlQc8wn9WW7HK8jeOFGYpCyK3pjyeDKIlEoxj/CQ1W7TYcjzQhBVV4si5LXFFPamP0/TSpsmjclLDYrNyUslptZ3rLFkn+Sre8lSLSWJQS8ckW2IqSjx7d3p4xqByiy554hOzePdXjFbYWqm4akSiCaUv3gj90Utu6rRidpyFq8dYRkeNDerKSsU0U3P7SiRfvWi+4RLb/ui7h7h1a04vY7WKN0ul5uD542XV0lm5eEUdJEMYuYkXxI7SiW7uqrJlQ15dgocLIfiYqpjudWXD1MjZ21RRiqX7Snpy0UBHaReXkVVsnjd06as25lrOSSinIiLcVdEZE8cZM1cW0w026qBICmmP3Yl5RrGemNhZ2XrJa0LsCjgbLcCV01BiKwpDIfN5R/FWesiZU36l6LFbDh2zqzrRk3ulrb7MDVFwzZppELfTlqKiPIi7Y8e2q2m6vzO5M8rJ0ims+TFsqKxRTEeWkMuXd8vbUTkWUL5I4UOBaxOUk1xT/qpbRH0yrTsytLBbpvcmSrcSWSZKuUEyGQ6qQ6khLzba2tOWrMDXqpzr1OfWu6W+8NdyhIEkqlJyqpp/F+KMiL1U+xe2tek/TlS95q6bijd19e32kkJLqFHltLbIfmrN7So8v1lvHiNpEJbi/FyqyZlitjeYfjdyeX7KMqvjxp+0uk3eo2Z+VsMhItQe6RDyrLyo/dLZi9bYapomArY5frfbVcXAfd6pKrqsXkiIYx1UFSlxGW0h/NuGrtgrW3XC6KOLHo2+S/7WzbkUWZCPIfmiW7urDW+LusXw1neV7ytbRQ1dAkVBTdpyLdIRESL8RVeOj6dpxt9cr8llBXRxdbfoDqK/HblISKXdtES4yGs2PAlaZagyaqq8i6ZdnjVrdLgSqTpZSOkgWgWmX1cR3ViefKRsrh7cl9R88LQQFPzF5apecZhnObXy5Wux3JZNjbJKaYjHbKMvzfmqD6Y3QLH1Gbv+oLp8s3QSLSW0tfTV7dpFQ+xkln3JGFJX1OjulvRdneMVTf3u6N7wtb2gi+YoyJRny+8/621muedOUMTugumb2VvJOQrEgRJluKIjH0x+qtm6Y9RLvgPv5naUmrhG4O/eDZ9JIhUQES3ClISIt24dWQ+Xuqm5szy/KvfQpJETe9OSdxRSFNNqMtSJJjKI93LbWfP43KgzVyseTj8lL8rRr9tSolekEcdtbh+roopJkIiQ8t3aNM7lkCBM03rdqtJAZaYjJTl3eWqyxx3Ic0yJvhuKkpck0FVRIkdxKR5RHkI+qr9kGH550zzR9aMZeuCfWr9m1mZaZEKqYlH8JDXo5NWiS/xBw0iazTEh1Os/TtrY2Nxx/GWbN1cCK4E6J2uouSEfLqEI8vL21mOM4a4yq6FyTt7Yh1FPN5RH1FThS15k4xlGzPV0RfK3Amja26UXIirukPmTlL5SrfsdxF1Zcds9htqQrONMWhae2S5fvC/wCu2rfhU3ubNZTLzmT/AFYPpXcLci6UF0PhbWxjb0lG6UtNUi5D/MXqrcHlhSwdmtlDx6ToSuQu12Y7hIlVxkI+nd6qpLjpni+PotbdaPeEkENN2TVQUScKylJQtpFu9VEvWYOFMRu2lbXAkkuKElB4lyj3Sr1SyW4mGyqnI0zqk4wDrFiN2sNhyVr45s+STdqIkJEnESGJCXL4RREvMI+WNZjkTe3DirHC0HBE3bJIMWzgSGTckhikrLaMuMu0pVmNlumL298JeHRUK9KycyHcSsojIfKPKnxXRJFmokVpRt6hCQl8cR1O7iPqGnKqgaMxbmdw6oM7O3xxJw6LSXXbXZq1EhTUIh2ryGJR490d1Zj7RxZHhd2tdhslrWdY2SAk2JSKhKORH4pFyES3DtrQLL1eYW+7MzzJJZ1ZV22kKjX74VREojy3ctvlIfVTO42e6dUsiTbtbddnjNJJdyKb5lopokPm3bSLzbeVeR8hCsUjKel8erZBQ1sgzR10ztuTXlVTTfOSt9tJ8qJELbkrLiMZCQ8R8tZC4t7Ba4EqyYN01FRIhFEiiI9wjIvylW5derH0vtuE2u7YG6s7e7OV9TwrddUlBQIRkKgqqFEhKVc8jdmFweEwBwSbgS+GoIxFQvMPlqrDGi9uwWUrI3EvVjsbJZit4V4KYqlElC26f0l+H+aolPprbbs6IWt0eOlEuRCP3fl3SL+Wrdhd2wV1jpW5+BNcsbLqiuThQvCXBt2kMRkK48fLGpS3tX7pEjLNyatRViLda4K6I/SKcau+2uvETvfkZOWMv8PyZFC821wsKCokq1cbdQa25rcOnd6tZfqo6b2N8gOv7tuDRck1o7i3bt3l+bkW6o29Xyx+707c6y1EnSRaW5j4ltEeMSKRCXLcP4aqLPMnWG5MV0xV4xuQpJ/CJ001k93LaqO0vUNVpMX8hiyVLt0ttt0fZE3Ngu6IVVy+GtIk0yHdFSO0uP1VumZWV++Z2vqTYbk8dZhia5PUGaaCSbYtIpCSY8pDGUZEJcRjKs5tPtJez1kSLVDqh0oJjdBERK4WloMdWO4hUSUTVEfLyqUvGeYRitytL3pt1LLJrTeiISYutcntrVGPJRURIkyIi5fipirGi8WsJszm/W/2pLTmFjbt+n2NXR5fniYk7FERFFmqXmXItKMvq9NMW+Busq/0j1TcWe4IpPfeSFlYpfsSbnd8RdQhkupuLbER9JVz/wBSuqGaYLaWtx6fW60tbaruel4KSiKpFy05aUS+Xuqmt/am6ljaVrbfnre4KXH/AFFRu0FsoJS4kI7Y/moVkVG5DmVq8TqbOOp2M4+isbp0oppD/q7VPUUKPamnVfwFn0y9oC26uZWnJLCmkoSqCdyLTTWSHiQkKafLcPLkNc/9Nc+v2A5MjleZYejkVyushtqjpySI2/zEIxKRF5i8tQPtMdeL51AK02t6k3UTtheJHTFRMkyLkmW7d2xKhkyOQUcPGyn0+tOF9Nvcqlux/wAQ1dKxJdxuJd8QjtJQilr7fVWQrdNbM+tLi3NTuWOvJLthfLNGyK6e770RQREVRIR26gkUS7SrmvoKtjWfYune7WK1tuDOLS5IsXJIkRRiJFpRkJDL5t1aYp0/Z/f2t/cGLjkSjd8umX8UaGPOjT4jPYu/KxNYT0tyHCXRIJZfa1E0i2vPCKoKOB/vEhGIl9VXRwiElFUjsby7IJyST8auI/VIdIfmKspteKi4uCZ3a/XpwMtJUfeSiZCPmkNX5ngre32XSxzqTkVtUX3Lt/eiSyf5kyL81XoWaVbRleaPa4sU3NLp16xti4y3JWVja2ttuk1eoESI/SREXl2+aofpfkmdZFeP1hvKRM7HpkLTxiZKOVBLujL+KVGuGF3a05IKVxze4XBER10FCVGQiUtu2NDyi/Hb25MrSKJCI7iUUrPyMqTRy1j4615G9WdnZFkU3CCSz7VGUiGX5aeXDKGGOs1AcMkWKfmWVFMa5bZ5xeWNvFurdn0pF8NNyWmP5qzfqBn2oWkCslPxFSWjZ+TMU2hY6WyTqxa/crjIFX6izUV/CNEU3MU3CvqLjEe4vTWU5x16zCy28WbIU7aJJCSDHuTEu4k48fmiVVfPM0YYvjeM45a7D7yyC1NhdpjEooqqjItTduIS3Rqr9P0SuS16ybKDRuz7QL4ZK6kVy7i7ePHdTljjiGRq3xCWFrleUZQjcshJQmOqSq7xQojHuipxH8tSnWDqNhFvZ2mzYA4RcPGPxHLhumIp6sYyFQRFWQ/NVJa2m5Zg6ujW13RNm3t4kUVC5DLjKo91iuON3TVmq/dE6V0hKI/dqkURGnLLx21+QMkfotmLRhthyPOsZuV3v1xiziqmkipxWIeQl+KpLoX0ftqOWN8vK+C1eWV2LkbW4QKRJDyipKJU+tdva2lmjjjq6E3USJXQF850GQjLduIdxS9VXJMnWFpqP7k6ZpsyQFyk8TcoLtliHuHduLt27q9CuLFLBtSdjz3vGil9zD1GvtPXZJZna3CS6ZCVwSqu294zx/qldOoNySEk7ZaxTbEX75dUYiP4ZUHLHR5lkCmOXSyOiYoXIvCPkxIUFEt0SlVZuAusmyJZA5JsUlyTEUy3KEIxlKNeZkxGV6qeo0nWeO2vyL1abo6vDNS7XJUVHDpdVVUo+rjVgtL5BiiXh4i4V5F3VW7Ta0rbb0bagqpppEREShSqWRTboqCQchr0ODhrAlm7GNlZW61V6koLpdRSFxcKOhltEu6tMw+0uLpdvipEO4UkExKMhEf4azmzuElsmsLU2orJrvfibtu0SL5u2ugMDsb9jaU3r8U07g+Tkpp/dtxLtpk0i9QY4/kTVwUNREWCX3Y7YjTwnRot03TgCEox8u6madyszdYW7d6i6W8qZan8NZz1Szq6N1hQQS1Ex26aYjEfxVmtMqdi4sbOXxxckExWXcGO0ZFKuKbX1e6tXSzl0xZXFunbWf8Ao9K4Jtv2kWI/upfLtHbV6vnWTIWtpWCGomrJtorR3SH0jUDi9pVasUyVSFOI7Rjxl/NVPImWWtS1Dj/kSWM2VljNpRYIDFFLdHkRFRHElFtVVvu/hGnSYnpir20pq3VeEoUpCPqlGq9S4rEe6YismRT/AOaq+6gnz1I+mrZeEzbplMCj5qzfPM6tGD20rldD1HSo/szWW5QvV6aSyhblD2QXZBnbSagHxHO7d5R7qibbafGdN8gvmS/thXNTXcqEX7oVaxu259fLllSz9+qKhXBIkC8qY9sflrsTA8JZXzBWLB0HiEXjZIldQvvJCJVWlKs0hQem/s03nPLDa8l0mtnxMnPw26xF4lwh3OSHjHt5fLW6W3pf0b6a2l1fmGas2rwEBaE3UuCempu5RLdL6vNWiWd4q3ZosmURbpJikkjHamI9oj203WxOyETq5IdMbfklyL46fiF9AUSHkUYxKtmBVVrFOZmb+0wXqxnVmvFjRw/IF26yaAqk2cEIqaKpcS1BEiHt+aPKk+0Rj7JbpS+uIriKK762PhJPuLQU/wAVUnrZnGUdZLoLB0aLMbURNGlrTaE2JFKW6KZch9Xp7avT6/dO75hLjpV1G6gs7WVsTYig+Y29W4oPEEh2j8IhipuiUvLyqrJbesygq0bxrtsZP7PeXXsrPdmT9/4q3oRFo1dfETTL96Ij2iW3jGrUzTw1a8KINVXVnUIfDS/1lpyl/vUu7+sqv4Lj/TLFb88P9cnBM30kheFb0hJFL+tFMVJEXpEh+qr44Hofi7wmuOZldrs3Xi5JYR0E9UpSEUiElR+rbVjDhrMu4wvK5dSh5/g+ZWO6ErbbS+Jq5IXK7pmmLkREhGMoyIR5FuESp9i2JPBRfXzK8h96W9qh+yLE5VJQSGW0dURJL5Y0l5a8Dsd6TvzC+XxRZUvuyi2KPpLkP4aszVPKOsjxTHsNtrMSQS1BTeXRBFZTt2kuoIl9NegjjhitIzGDnSzLH6L2Kjjdl98OnDxUNFmgQkuI/vC7RqUypnZrg3WdKuE0UfvFFFkpINx+UeRVfsf6E9cGqabBv0iuiyMtzoiEky9UuJfSVWxj7LvUHPnRXGzPLXY0Wokg78URaizwdqokKUh/FQSZEdbW4heI8auNE2sn7hyXfLw/ujxuzsz8vddlSImws9SLeIyVXIiEd22RFVbybre4cOhZ4u3UTTEpLuhHTWeK/wBYUdw+muuPaU9n/A+k/TXQvObkN8vgxQUt6BCm4JIeJIERRTGXISEd3GsM9n/oViuS3pRXIL84s9rbJyVuyjLUUWKX3aCfb3bt3Gqm80v7LCpGSJqycmK1h+G37Kk1Lo6u75u6QHxalvjLWQH1SkJfNUDcra6yK5eNeNXijG3qxVkmRJqJS4y7a3jKMusPTm6XbEsIMnzMvhC6cMRTWIvMRCRSql43jNozRR5qt71eCZyIfC/DbCI7pcSIeJco1WbXXqbviUklXlUi7Gt0+J0sgl0qYlbyS+KoNwdol9REpGP001s6fT59ciJkbFrbRXIiaptiTUj/AFYqkSn4pSq0OMZtpM1HCrBrbWsRiKygyj5i48qzl9j7dbIBCzNXTy3oRVUTbtiGW7dHb+aq2rsbyquO35GtY/cul7jIEXF2w0Vmo7UvGLqqJj2yLVIq2rrR0ddWHC7b1JxTMGd4sNjbJOV7CmQ6ES2kSaiHIZF6fmKsTxvpalllrWu1hw3IrKMokoo90U0/SIqlql+KqjdrxkGMoqYvj18RRTZrqjFwlpqast0iEi7h81OSaNlZWKuSzO1l4mgWuwusouHvtlYVmbF5EiFRAWTZMo9pEQiQ01vGNuvfCzK13TWuSRCl8NciIiLb94O7ujulWM5s16qs0RumTP7go3X/AHhCqI1aujfU6x9M3THLTtrjLL4xU12lvefAtzFWW1Qilqql6RiPqKqs8i6cVURVj6IdcsNYXBn0zxS6LprPrG0Xui5E2FcopJoIakS2/erjU1iNpsjVqKpv0XRFu1FkokX8tYvb+oHUTqhcE+qt0Gw46693pWZsTpySDRwUiIkkBKRFIuXLj6azW8dfOpDfJnFmYYu3jb19B2TMVV2yceW4o15fKwp55bV4lmFeNTVvawxu2sbWzzC0ZGpbbkqQthYpkSajz1JluGUeUo8R3eaH6F5Nm6LEhu+ZXZu6JNXw1vfE0TIlRjtUUVTIo7u2ua+oHVq+ZNmCi97brDpCIttHSIW6H92JDHu3ebu7aobEXDh0su8uKxCryTFQhEvprcxMfaWpJGWtWPqpjfUTMhYppP0rWst2ioJDIf8AejtLt7adZV7S3R7B7k3tOZZgna7guIkTfwy62mJDyIkhjH1V82+n+UZXY3RL4VfFtOUit6y6goLF6tIhIfpKrBnXWTHOqWItbdccfuVvza3vtIpfdqIRiSA9xbokMvVV2TM2eNRK48cvI+jVp64dFsgcIsrX1VxVwsv92n7ySEi+kiq9C1SUiZgKg9pcq+ROM9Oc3b5hbbXleK3y12t4ukku6UsxJkikXcW2O3zca37om1ypbqpkzDp91V/Vu3405bPWNjcOVyTfMRXEVxUGXwtseQl95xGquP5nGnaitZiSYLItjv4m6Q8EhH6aGRGJTmRU8IZJiXLupiLpqo4JIFYrDyTLaVWdJo5epVqx4bkkmUFZD8w1VernUIenPTe/Zu1ZqXBa2NCUbN26RKEovxSHb2yjIquSyIkIwAahXAg3WUhqJ7tpJ9tOUHifPv2JepV5v2WZFh+ZOiUeXUlcibOFORORL4+71Sl9NfQS1qKrNU1VVRUWjuLzeqqrkmD4HfnXvK84la3lw3ft3hhTdj/x0oq93mpm4yr9W25eFaio1bDuJZyQ6Y+ot1SyovInbqaR4hwRbNvpp0KkSIu2uTbl7Vy+QZ5bemPTmzE+yC5vhaaijlUk2+7cRDEZCIiRfTXUyNvAUxBwRLEI7iU7qisr9SMrL2HDhSKfwu+o28PkrPZ3l3cfds0FVy+kakogmO2O301m/Vi9KvvD9PrQGs+usVVxH92hLu+b+ESp3UEwf2H+mb/xmXdc8oktcshuDloxWU5Elqycq/Urt/4ddaDuGonE7C3xfHbfjzBqKLdihpCI8fV+apmiVaqSRrMVDqx1CYdLcFuGWukhWcDFBk3L985LakPy+b0yr5g50+evsmul5ul08U6uoiuuRDuUVIpKlIe2Xb8tdhe1c4smdZZbcKumYe52NjSVXUiugOs5IR5CqQyERIuJS3VxHkF4avrfazYMyapq6qhDqy1N0ZfVVWTc31X4jF29urdhi+x1remekryH7tQeSZVT1LS4s75P3k1FwmKokSgkQioPzDxKrcmor2mVPGLVe8Pm9oZMCdOnyqTZBGMtRUiiI0yTHtyOK1yFWZ2tNRM2TdZZqRa4pk5KUfLLj+Wou/IuMgcCy1XDXwwxaN1BkUeRbhHd+KurMV9le120VrXk13W8Y2IRXRariKIyGURkJF3eYatzHob05yC+J+FxwU2LMS11hdrydLxjEYltEfT3Vj5UkkUyqq9i7i12/wC057xnIMAtOKtbdmRrZhdmyYik1vii4tmI9ooaAlqx9SqY9sSp9eulvVXqZY/B4v7teM9cVU29tEWjYUo7S09oy3DuLdXRzr2W+jDhEp4yo3It0m75zL8yhUzxnpnbun77x+OX66JrIFFAVFRKI+Xju2+ah3JLcuo7eWvE5VdeyP1z2pFY3xFLduEhEfmEq0bH/ZbwZuRNXXUF1aXyQjqDckPBS+XXEZfTXXVtzK+awuHrK3rIkMdERJPd5pbv4aY5Yp05zRErJmuHpvBVHiLkZD6h4lVzZjraxV3m+SmB2X2XcVTcETDqc3cOCHkm+QUUEfw7aDcvZ/6RMUVHmR9WmayaG5VP3gKhfSKW4q0p10b9mkRFI8UeIy7Yy/MKlUvMumuG2G5W150qxx1cG4pq+LRIiTJMu378twxLt8tVZNuJbKv/AJjlk/qB4r036RvIpWvHLw+EuJLCohqD6ZLJ/wA3y1annQ3BllBulrx4rO4SGIrN1NdQfpXEhH5o1Xbfl2R2NYfG9O7smPasLQVyR/DKVSTrrckoJIOmCzES/wDmmiqZF+Iaq732/wCoczLYUp0XtGQLJ+/s3yx8ml90394Dp/hFMauFh6N4AzIlfdCijgRFDWWFBQiH5iTl+aqCx6xWFF83b+926KiUhIhGOpVssvVa2qKKftSJCJSkKoyqRaT6ryOaqnxLYp05w9YVGb2wpuGa4kJJkurpkPqTlEqjbb0h6RsXhA36c46QjxIrekp/EJV5j1QszhYRF+mp6S2lTx11Ixy3kPxRJT1cqJk1scstSs5F7N/Ru+XZw9cYWxbrOdsm5KICO3tTSIRH8NcG59YV8Dy68Yu9k492OSbS8wj3fhruLJPaMw+yvk0m7pRwpL4/h0h00xj3F/hrjXq5fAyrqBfsotpiozeOSISIS3D5qLZsLsZ7eMbSUEX7DiqO5Mqg00VZQESlWmN3SCzNFuKUlBSkXp9VS12zBC9It2t0sdpbqMWgtE1GNvTbEQj3KRH4peoqWuQyLULbVjMbWWm6R96JOvCyHU0R+IQ90ZV1F0jvHT5G9N3rO7+DTkgKbV0lFyI8YxHl9NYX/rDrYqRJiJFIh4jRGKPvAZiaaaY7iWW4jWli521yqZudhLOtbHXlw6+Y5gbwidSUExL4aZS3S2kp5Rrm3JM4v14v12yiyAo8uD5clVLkSH3Y+USLjTMWbdxa2qqqUm5JxIoxkQ0RZrZmLhHw7chJ4luaiptUHzFtjViTMbK4sTEwVxV3F7FPujpwm1bv5OEXxFrqKERESkv3pS20O35o4UWU94utaI7R+7EfpHbTq6XBg6dKMkmv7KSSvxtSQkQ9olWb7ylyqvq1C0vM3BxdrXlTNmzQektoKjJEvKQ7olGoNrcr9ZbgtabQqSzESkm3eCKgj6dw7S+Ws9tt8uVlkbVxtItwlxKrB+vAPmsFfEIuN23aSe7u3caJZAmU1i03ayXhmsSUUyVVj8RLUGX1bhoKlnYKKKJLqiIkP3LhT4cvm7az3H1HijMmY2snCKpaokJEMauVvWdLD4WRIpjtkjuIfxU7cBWNrEe8x20ispNB0xUSKOsJSTl83Ggo4yq8TUDxikRL7tZSUh+YadNcyNu1FvkLMlGapEIuNP8AiGnBW8nSfisXcNfDyiSzfdGXaUdw/hqLVxbDq12e12cUxVtCxJkJEUSKPzFtq8Yj1SvNjeDZsecN7kzXFJBBjckCdtk1+2IltGoVMru8RTSuiTV03FIRIRkUo90S3CPzVDtUWFryi1qpOB+A5SVEpbk41MhVQsYrNY3a5e0gqQscc6psiRtJMUiErG7QQUJIvUuJcYlt2j6qreZdVuiY4mslimUZk48MIkNvuWQIDERLdoEgRRL06X1VleUW9rnnSta/W10ostjVyJBdGJF8BXiXpGUawt4ibVQhPaPbWPNDvNyY0mba6nYVl6ndKr5ZWvvnAMguHEhce/xIpDxKURiQlW9dO+umNZVkDG3NbTeG9wiKAk+cipJKPLaX4vmr5w4TmSuOuvCvDJS3r/eD/V+oa1hnkl0t90ttysb/AMO6QUFdi8RqvGr4cnHqMZlyF5Hf1jK6OM0u17JlLVVFogpH7lsPLd6ioOQXo7tdlmar0fB2oSFdSO1RyXy/1Yx+oqprfro9t/T1ZB/i75jkxW8naYiJaZCXFyPdGUqp9t9oTCP1BZ41dLNcnl0eEgg7fFEU2qpKSVUIhKRDuKrmTN6rxK8MdOxF9VMozJjfLaHT60XC6N2aZDcnThAhQWVIvuhjGMRjx81aF0v60WtZQWF2a3i3vEk9ck3DTXQiI/FioJEW35aszHEVWrNELa3K6Wlco+DcLiKzHtLTULkIkPEt3lp1cOk+MuG4ukhitIhKJVMeORV3FUczRdWL9jvVLHiIVbXeXCPEhUTEiQUlx7Y/iq3ZJeMIzK3+6MmZs3ygjIScIS0VfMJchL5Y1yfk3Re2sxK4s3qzVRLiSO0hqFZ5h1uw/RtuJdQX1waiW1rckhdp/LJUSIfpIaKfK0RK5CitMXW9oWGvULoPgeXZNdsUf3l1aW9vciRKMRS01NshVJMvMJdpcqbqez70qtaY2u1sFm6jbaNwZvVBXU9Rckvy1X8wvz1TqBaX7pWVyursSuCY7R9X/prXn1ytrh0mk1VElhH4pCMdvbL1V4bxPlMnXN2eW23X+n0PTZeHBsWry+RiuSdCb43bqHj/AIG8I9yajbRdqJf1RRIRVH5Yl5aynHcfes8gdYQk3eW9rcxIl7a6Eh8OuMoqpy3DEh5coyHdurs5qj4gdqpCXmGoXLOj6WaJotc1K5W/VQImThnFOKRf3pDIpenbXuY8l+zHnJsKP/VnJfTuzjlGK55ZnRaj5myG5IbZES6Bbo/MMh+qtC6Q+yj1Jy5Qb9dGY43aXkVdZ8mWsoP92hy/FEa6k6K9Fel/TcSVxy0Es+JKK7x98RZQS5D5Y/KNbImOstpCvu9NY+Z5JpWrGOhxaLWQz3pn0H6b9NRTeIWgbhdkxkL64fEUEvSPEfp3eqrkzdRJZVWRLS3empgm8VPvZCO6Pqpi1Jr4xZwqlGRcfVWa2rP2LS1TqThXBLTI24KDr8i8tM01G6Jbdw/eyjypqzujdZNQZaaYlEf7zzUNNORaqEU0SKW4v5aWzEVQN4trW+Wt9aLo3TUZvEFWy6ZcSSId1cr5F7P9ms/jG43FqjEtNoSlrHQIe0hKQjL+aurlFBESS1RFQvzVm/Ui4PWrNb9lRTUY7h27SSLu3VYx5libkZPncNsjFtH2U4vzLp3dsZeKW26N0SReCRIPkR2l6eUakOgvWD7LPeG+L5G8kSSgi0cLFHWSEvuyLzD2l9NdBDZ2vUy0lZrbbXCbhDavdhTHTL6iKP0jx8tcE54VtHJrolY3gvGbZdVBB0KWn4gR26kZbZV7bDkbHiWZTzuEm7HWQTmHT+5MbwNmttjdDcBIWyjNNUXJKLlx048hIfzSq9WvwGO4inj1rtbEliQ1Xzx9bUPEiqXJISIZCIx7ilKVMcJRuimcWddwrqLSFBiLjaKxIbhGUe4hiJeoe2twt9twjMLLcMrGx2tq+uL5VddF0JfE3cm0pd3b5vNTsjhI22vEdDDNLjR2bkZz0ztOR9QHRWlgks4UZ7iIdoxH1calsssfTe1ovMayW2s7XdCLTJFRAhU3cVZF2/iq/dMXWTWX3liqWLt0yXJURdIpxTWERkKpfTt2+Xj3VbsZs6+TIrFe7W1uiYrqp6dwbJqC3EdpJjryIfxUUOOrx8gceNoWscq2Hp3ky1yRwNvjSlyUXIl7XcGoy2+VQu2r9dugLDCVBa3zN1E7oqPxU023iUx9IkSwy+kat3Ua5P8AEWL7HLXcbS1tokWg3auy105ebd2/VWmdCcdx/qth9tybOrMm8dNkyQEn3HaUZR7pCI1TXHV5KqayybS2OI+pWOuLGo3tL8xWF8MkHTXcmsPmEij+HlWidC+nNrx9j75vaS2sqvpNk1Bjqf8ALXTnU7BenzH4TDHLSoxQXFcW6dr+OiXcoh8cR/EPzFWT5s4dFkDN1a36izUvDEl4pLTXEe4dDtLb6qKaHaGQzq7WN6b3RJRmTcVUUdJDVU2xiMakOn7WSi2ZZH922GNttpdxF+9L1VQ8XcK3C1ppGOssvFRWO6PllVsdXC5Iops2YayiW1UpRjVrHjutmK8yyfEuzjInCmo4caaJFyjUb7yaqOCPVJR0Xcp+7GqasxyUbeRJAUSkQqEUhEvlqJx9F5dLoTe9ulkUxHbIY6hVcZVZbFGrKWDLL1dLOxJxblWJF5VijGs3dZtd1hUN7dLKMv7gij+atAvWN4+m1UF+6FNOP7xeNZW+R6fMZNwSdXZTtEdqdUZJOJexVsxGuskN0sIs7uKixbdNqmUi/NRCY5G4EkvGviEdyorOyER+bdtoyjO6LI7RRsNv/wDl2oxUWH1FyoY4vk16FFhY2BKMx7VCigPq9XzVlszO1VNRlUb2/G1cwuiePsJXCW5ck1CFMfmU20Pq10xw/pvh617dW4blcGzlCKhbU0ZEPEf8VSV0zxh0ptvuO03IfHLl8dREfvi+Xy1nfVDNLpkGIlZr84FxcPFpKCoRblEhkUS+XzVNtV7dhMit2A5A1f3DJLHnVri3cDcopqIlEkxjJL/D9VWjOMmSy7HW+TN1ZKJFpORluRXSjKX4uVQeDvhyhvZ0mqoiOqO4eSZJDu/xUTHbCraWN2YPTEkbuJKCKkpCqI7i/DKXyj5ajfGpIwNtuirxuSUy1BHt7fVWP5pjt0yBMlbMSaeguREmO3UKmbXKHvilGrN8sKaBR2lx9NSFnya8ulHFutFmUdClJQiHbHzbqZa/EmulFG/Reyt/1wcJZMwtaLcWxESl2IRTTIeMSLbKuhGvTnpZ1asqd7wjMFkcsXX0HJEhoNCLiIyVGPyxKRVzXfMwdWsS8VYXChKpaZKEMRq8YD7bnWTDWqNmBlYbpa2yekhb3VtFMUx/+9tP80qsQzKi1KLIrlo6tW26Yvi6eJdScKTTulsSja7wxISkMpRKO4h8vKMqwe8f6Ytrd+AkSwjHj/NXWlt9rroxliIn1X6CKMyVTj4pq2QdiRfUKaqQ/UVXbG8d9hnPNRXHMhs9rdbZal0Xty6fyi7IRL6ZVJchmaygxwqnE47xOz3lS2k3VYE3auYkWtEhIu0h9XKro1xu3Js0xZNW6jouJIxFRMvlKpLrRdukGC5cWL9IMlWyBmQ/tesOui3X7hTUGOqPH/EVUuy51dMbRU9x3F9bXyREQvm7nwzlNUtsZDujGl62yOTFiqxdS+YPhf62XTwBpE8uiSCqhIuv2ZAUhGQlryiREIl/zVUX14xe+OmppY5cLG3XHSTcXBQV2yxD2iWmMS+qNK6c54Nh96MFcjUYqPEPiOlCIVBKW34glIuRVbrhn2KDjr7FGF3dXJvcNy7zV0BUVlKWn3F81OXHjqU2k5FLdWXCLTfG7e6Y9FG+IKoSFVMRTV4iuJDKO7kNKxHpqWYXosX96KN7h4tJARWQkIyH73u/L/NVHuTUiWFu8dPLgQj+yOJFEh7Rj2/irt7of0BZdNcZa3R58S/XVoK67gi+5kP3CchIfmlUjXdaq9RlqcmOe8ywW/dMWaluS8UspbyiKxLpkOqW6I+WQxKJfxVXX2cXfKum6eMzcMRbLkkuSfw01JFIZfVKu5L9h+LvFnB3G2sfGEgKrlRwIkSkR5RIY8R7e2uQUWb1u+vV0K028cfJy5VIVraoLRRIi4iSQkQy7RqjnYqxclL2LI0vEzeyjbSUdN8tAXAiMe7l5hj3U1xexusgfNbDaUlFkVXMRR3bt3cI+mrI4w/Hsib+Pa+MsKapRbNXCpLkRd27tH6alsBuj3pnlDPJrMqPirYJKpCKv3xcY/4qTCrBMq9Tr6ztUk8Xb2h77tsON2VoKq6KIxaNUh5K7iKRS7ikVct9YvaWSzi7J4D00ZFZ8XFyIvn2qRObkIlyIu1P003zzrJlvUy3uGuWsBb4+TnV8Pb0BRbLKj6tORF9VN+jfSvH86yRu6YWZRwig5EfCyERcbSItyu3aI1a7gsYfcsduQ350rbm6hM13JCkssMU/NyrcsLcdPsdwlqyJgxfZMuukquTxoOmmWp/XlxGPl5VumbdLej1rtpN1W6jN48Q2pkQpply8o8uPy+mVc0vLXe294cY9a3ihIoRInCZCKiiUZeYZRGmOrRdiutW6nRWL55+sWSX5hZn6KlvtjQR+CUtRfu3R4jxrnfOmuOPM2yBxkd8LYuQimiW6W3bGmrjPEulZKL9NL26uDi5p6TknzQYtxlKIjLcXqjVFWuD+7XJa4k9lcniuquKiAjIipk0yyx1+QtVpIdLdH+oCQ9Hcg6W3lV0Vv8AFi5szpQZaciHXSjLb2qD6hLujVBzK32twSz27ty97dzpNKSd0Ee4hLckv6o7vm3FX8Lyp+o4WYPREmrNMREUxjH1bakMsyCzaKKTq5CRJFJNOW78NU1drVYvba7diDteHjeLsza6RJ+MciIiXaMq3S+PmVvt6bd44RasUB8I0ER/DtHu/DyrHcRvDq+Oif2sFkxQVFJsUtxK+b6a1QmqEkWGSpaykZSUHaKtKy6s1VJirxsxRb8i8dXrwTgx00IxFPiVSGD4XrXR49cKqN01U1UBUEfNtqcfW9kjfEQAS/bEBXGXKo19nyVts7hq4YeHiuSTbRL7wo7ZVWjVgpKqY+VrXuV8Fg4JRZNsppEmPzVqWL4iwYiTxu6/Z1dqSYp/eD6iqi9L8TzfIropcbQ3FMRULUdOvuyl/EXy1qybW24fGx+NJSJa7lSIqSl6e2PzVqM1+xRhj/EMoNmtLFZIGabdRLcIy5FWa5Zkzq22lNuyVFN5cyGQjyUH/DVizC/MHwi3xx+Sgpfvh4y8o1AqWvUFF6DxNS4KjEdQtfw4/VKNVZG5FqorAfGWXIkXRCIpr/AV+Uu6XzVX82bmKnaKyq5FEePzU4uF0eW/wtutpjLViSyg7SGVDujG+XZws8dIJloK6UUS7fNupyyWjqZrY7LkbhT1Gpt26j1U/idsa6E9mvGW9ls7jqJdP9ecyaNBLbpj3EPq5Vn+E9OUupWRKY4d0Utos0vEq/A1CL5d1dAX5ax4zYWOG2R0MUEB1SIhEhER8o9xFuq1jx/6xixVep5a6IXhwoqg4UTeIbUhHcLjd9xHlWd5gQ4jdFknToivTySDlMY6DWX7qXcVTCmRX7B8NdZ5j9oJ48eLq222rRl4WKcl3Ip90R2y7d0q59LLlVliXuipLKFuJRTcRVcj262k7FeRm6xlgfPErem3bpDJRcil9NM3D5q4WJxMUyL7yXEqrLq+KunXiEh+CHGXbVw6f9H+oPU4Sf2Zqi1tYqxK4PFNNEfN81STK4iY8diuvrokSiaSroVG6RSimP8ANTVS+NUW6iQXJFwJcZfeDWoZF0Ns2OppsnmYLPFjKJKIpim2+kiLdRGPQ3GhdMxBg+uimmK5JiURIfUUdo1nyZi2Li4rL2MxxnD7lmlwTas26zdqqUVHiwkQp/4vprdMd6T23D7aRNbkLhwhEnayYxKJf9Sq9W2xs2rdM7ibVum2HTbM26URb/VyV/hohaS1wuTB+1FqzJsQxWGKhFHbIf8AFSZGuFGpC9P079b+pGM+FSG4D70QVTUEoqJxLd6SGMvKVa51MTtanUKCCQp6qblsI/1kh/5qgfZ/sb24XYcjNh4cbYUhJRsSfzbo1KdSGaTpmjlYOJOEnaoyHaScpD/hrYw12oSrLVpCFx/D7baVkbjcWRN2qXIiH7z5aumPurNk16JvY9RYl5Kr6iQjuluLaRVlKzi835qRpPLpcHyRaaCai5KCMiGRbq3zpn0/snSvC/fzp0Lx0+iq+JuOomn5REeW3zd1M91tcVC2bAbgNoxlTwCRok45aZFIvmp5b7C1Z4+4ujVumpcIkukRFu+WXljUXerxjmYOhVQVauIqbS+7UTH0iW78NQuYZRd7GKLVKKaaQiomX9Z/iGrCLdbFVu3IdZlchuGMvktISUJAl0hIZD8v8VcU3y8NW9tuWP3QUVE3KrxJo409zdykUki+qMS+YfLXYVtuzPKrH49kQi4IiTIR4iVcg3DGXl4yRZk4YONMbgv93yEtXy0zN6qxTXVmlVWJhay+MseNpZvbmri33CxNnbK4LOdB2ivuGIr7pJ7RkmoJCMtseVOFnl5yIWvS/pu3TWUL/W7gmlESGO6PbEd24qT+oeUXzILbjWNGsXu5oLRtLtHUJQiKXERlXTGI4e1we0jbfFKXB4X+tvlB3LF5R8o+mvL52ZsNU9Rh4e+V3D+n7XCbb4cHXjHioxdvi2kp6fSNGHH7Woos4VDUJVWQiO0U/TU8+RcRglIk6j0UdHmNUVkWXkaG3TiR5WtJHYklpj6axPrpjt0sL5nm9jeLIqPFfDKRkOiqI7dw+YZfhrelFAJQt0o8arufY61ybFbkzdN/iIIE7bKCMiTVSGX5uNMh4sV5lstTNen94uzxRvd3WisS6qRORiXIeRRHu2yrZMozjFLPb273Js1at2q6UVGouZFFUfKMtvzDWJ9L5t0Vpbm8dVOQxJP/AK5VB3pq/Uyh5ZkMecXRZ40IRbiMpd0hr0Casq8TE/kw3st8wNG8LNXF8Uvlr+Kg0appOZRl8IojEePqq9W/D8cuj4lbW30USSEtFwUVPlFPUIo+oqkunPSXHMFY+8swStv6xJIS8CJfdyLaRbiElPlEaa3p1ab1tNqiimqUYqKSrW8f4Rv3MgzM7yvxhK3esbb2+5KCNuauG6QkIisoQiQ/SUpfVVXvWTXS0pjbWCCNvapFqRbqkUi+Yq6I/wDqbepd26Uo9ULa/b3a3kSpeDUXInqKAlHVIi2x2lKRbR+qPPeRWF+V8b4+DW5DdLjHwyIti/ahLjHzD6hkNXpPaVZoaqxnRvk2rKSA5ZfLhcLS/YHZ0ySGK6yzaSjpItpJKen5Y046uW/C7PcmKVoi4dKthVXFquRCiRfu5FyH1cqrtyxW/dPbx7mzezOreozS1xRU/feXTIdpDLuEu2q3fkVWtwF0d2F0o5QFUhTIv2eX7rd3V5vIjVW3FN/HkkZayFwsucYkQuCyi3XB4SSApMhRd6Kbch7iERKW35auzPrsytuO3iyWlu4Wa3NLSJvqpiRfMoPxazfEemtxyZmT10LhHXGLJNMdxF5o9301YLf7PN0LxiuR3tayppNpNFFrWuXinMtqAjy3eYRL5aXyr1HW9WOuvZh6Y9OcXtZdRMcvKl0fXhiKTki3INSiJEmntly27qzvrxfvc/UC5JWhqiLi4JpKu1FO74QpiI/8IR3VYujeI5D03wVPFH5ScLyVXTTIpJkr9Plqr9RnWGt+pC10y24k1WYkgKesUkCLSEtw+bdVifFjysfZbqwl21TsKZ2157rtbq821im6ESXQRREvgiQ7flKPKrJiYt2LFPL37rwqy6RC0TkkQpiQ/eDt2l6ar6b79Zrk391uk02rn/WVk3IqCQ+lX+Uvpq4OnVhJqTVrbXDrwI6aQuEoxH/eFIaveO8dj+Nh2cdeJmW1sV3Js6OwkpcgbqOiIRX0R3F834hqWWvjC6dP27x+1UZvLgXiyajKIy8xVUXFrVyC4IpCAopgWgS2oPwxLzD6asl+vWJYbjK2Psnqby4EkWp4gtxF/LV5pFTkc22cwVNFJis+e6qaJIKkmkssqI6cSiRCRd1N7XdsIYvBJ4BXRRWRScORQQUV+YuVUe7Zdccouj5Vg4bySc/FJYfhj8tQ+P4q/wA2yBiwfk4IXTsUyTRiSxJS3EmJRHaPqEaxZvJU6mhDi+vJi0X65Pb08UJwgKKcvht09qaY+n/FVox3qh1fvVvLFxyG5OLKxQEVCUiuo3HikOoQyj2xlV4s/s39JcVtrp1kPUbIHhJbisrPQRXTLykRS/LVwwvoq1K1iwSScW3GXhe8kkU7gROXEh26im0Y8eQ1kz5i5FjawcdoGVm6mPusLtdps/vS/OBuCwu0i0yX3JiQl/y1nrpNhdLsXg7C3RTQIhIRGRD6q6yvnR/Grha1LN70WRT/AHRLFLTLzEQxrCeoFrddNfHN1UmZKCqIiTdBJQlC82oQ6tV/cK/FRjR3ZmYym/LNWb5FJ04JHVHasI8S9VPrTlGQCnpN36LxFXaQuCjL0kQ/zVScgujq5XhR+6EhlIuMaTZ8udWNus1at5EqWrIu2rkczKpnsq2NEfLOlG6arhra0/8A+5DL8NR7i6MmeyTch7YqS/w1RXF2yDIHEA8Q4UV4imMq27pX0RSt+jfM1EVLkqQk2tpKCJCPmKX8NC0zORVXqpTyxu6XBHx+ktoluS+FHbVi6f28xuijIgIlFUpD6SropOy2tFrpeAJFM+5MpS/6+WqDcMXvjy7eKsMm4oD95KOn9VDqrdhyqpbMRvSWZIppGybqN123hCRUEY+UpfirFcqwP3C+dJJAIkgp8BQdvdtKtg6X2kbDcLf8VEk7vFUm6cpJjKMvqKP4vVU9mHTv3hdnD1vqKPElCi1Ihit5YkXd+Wmst1BbsZrYxvmeM2a6tt0U7CyFoqoRRkqRch+mNZn1Asa7e5LJESakv3g7hrpjEen+ZW2zumqtocNXjktVymoh8P5dSJJfmrJ+qHT3JmIpsmFrcPHElS8O3iuQjGRfdS7RqpIktrMpetHt1ViH9lfPnVtzpTDfCpi1coLyWTGJSHcMi+muuhuysRIzUIS4lXK/RnpXdMVcMc+dZVb2qbyRL28mxEsoPIREiGMi+mtgcdXLHbYt3ttfD3SEUi/NqVHjZSY+Qtasxanl2V9+W9wAfeqFuKQxIdw1cHmbP1E5gg1GX9wIlKsLu3WDp84FuqNxUbkkvqiKg8v/ACiIqfWnrRh92kKGVWcYlHTWcin+GUat4eQ0VrAzKkrDFxerknnmUTVIk1V2znaP3ZRjtr1+ceKUKKoqS5R81KvmXYG8LVZ3Gwo3D/tLhF6hJQe0ZS3U3WUQdJk4ZKprCQyEkfiCVUMjnJYs2WpWb5dvd7Eh1YiIx3FVf6T42GWZcWZZGkopjdgV11Zf9qX/AHSA+b1VU+qGQFb3SjADIiIhERHurqTpnhLO29LbbkN0NS320rercHKIlHTFKUhLzKEUfxVcx491jOkblyOfc+cX67ZRcrokk6UTXcku5FMfhju7u2jWvJhtuNqMkmAuNVeS8VxTU+WMd3Ht9VfQLA+l+JMcXTH3Wi6G6/txEokJbSGQj8oiVVnNPZZwHMmYpJWZNFZnImxIjpy9JEMfzS+mtJsBmUr+4VWPn7ab9fnjW6N8XZKNyeKFJNEdSSRfN5Y8q6M6f9Eel90xex36+WHJveTtOSjdxckiGXGW1NOMoyEZEVXjo/7PLO2vL5pM3ltZuVdAVnA6ahR5REh4yrUEem/6vjbbXbjfCztSSqSQilqaglu3KFSYI2hf7hMiuqVVuRyjnQ2Z1kBMkLWJMbeqqMrhxUIf4aqbdizuWQC9swMStZLiTm3qORTTTS7iFRUo7fUVa51Mt7Dp3eFsmQsNyvSirmSSahayYrkUo6Ax3S80hqByD/KN1Swdw3VxJOzsx0lUCdIeGFMpdsSIvy16XXyMLa7ePHZmPI/w6aJdzKkqqsZi6xPqrjOTPDxW/KXK1rl4lBbxIigIlx+9LS2+X8NaALy73Ju1dZAkxK6CmKblw3bJJ631CO6ou6Ybm/TO0s7jlFkH3eMUPEMXOty3SjyjU9gtlyDqlb7xcsNSZpo2UUiXK4ESe0uMRES8pVQjmhxdG3tTao0+irDoEW3IjHb8tRK14Fq88KAiSnmIuNDuHSX2kb1dHFjYYv4UUuS3jUIx80pcaVnHsy9RsBxtnlrq/W25eDFVe4Ipu4kjEZSGUdWI+XdtqvleZjijZkLWP4yS3Ir/AE3v1+yj2irPaWSqgtUNUUER4j8IpEX4irsZ1enjxZS3FcdTQKIiW0S+WNYD7MItb1m3vlwk3FS0WtdeQoDIiVinKUZeatUyi4JJvidNz09Ly1lxszx2ZuxcdfRql8x1mQukzcCPLaI1nvUIm614cT3RVL6at2E3r3g3UdKnHSQkVZnm1201HT+BKEUoj5qJa15EXsUF1aULtkgtdKSLP9pL1EXEat3u8STTSDcXdUfitvXUk6XkmouUiEoyl9NWQW4oqEZCQiNJVS0MXybVHRYbZEIxEaeCi1t7UW4BtjuqNalrXQn6+mIiUUh8tUHq11YYYjbVlTMVHioxQR83qolVgZJFTkwTqN1EYWVZNmgQlcHxaTRvLcReYq5dyS05Rl12WuhKlclFVS+HHjUs8F5mGKo9RPGxvTG5EgW2QkMRIfw1IWXLLos+FxeUkRdFtk3SFsKn4e6l2WvITG26xTW9rVt9ybsnrJZmtIdqyRCQ135a3FjxnGxtfvJv4pC3yFHXEVFBEfLyrlnqF1G8LY0bWhjlvFZX94sJLkPqiQiMvVuqo4Dn10Y5I6ulyYJ3xw8S+J45dfl/W/CUGRfMVJkx1ZuxJF+J9AOl96cZBjKdxdIE1JIfj+I26f4qpPUzNMUyhmmkl1GvVpZtpComxHTF0JR3bhkQ+rjVP6V5V/lStN4sJXJrb/DJ6i7FN2SZOkP3pISTIij3DIfwyrN1nHjr9drRdLyjp2V8vbSdEmSiygpKxkIyGPHzVcnXahsrGSyzPkLHXj8hVyJ0TNZ0qlcnjFBfSQdPBiKZdu6MRL6pU3yLpK6Ts9ty17lrEk7mqSZN26uuSJCMhkp91uH1cqvWP23qrdmpW7Gb4Vwt7xAWzRipcBXQUSLbFRtL4Q+otvm21Qcix9/j9wcYblGC3i23JBciUZt1SFtL+tESJQVR9Q7f4qsQabsNpOQyTHXGk+3xIN1aTtpEk1fkW7cLhCKg/wApflq1XbHUhsqmQdPr8o+tKCcbk3JBNN6zLzFHkn6h40G9WO1rN0SYeI+AOmRE7EVE49pERR+ntquldLvYXDd/h9x92uma5EqsKQ8S5CRCXxR9NXlhWLixVmkZZPt9Sa6c4Tbs01LpmWZMcftaCukqop8dypx4j5d3Iq2THerWB4imng3RbCHFyulzUFoLhQdR28IuO7+UdtYyojY+pzdY8KFra78gJEva00xTQebdxNPKX93+GrV7POO+0Pg+WMcr6X4ym+dKl4J24uVv12yMuQy5JR7iEhLkNHJkaYqcV/zBLD7hrN8TqzF+nuUdNVByPL88uzO5LxUc2dq50WwkQ8VCEvi7vpqp3zLOvF8t98DoLe2/jGbvVfNfeAprjLdqiKoxKRSGUu0hq6dTmN2xXD7hm+ZZAtcFLQxJd64IRFNYo/dCnxiRbRGuTcD6mNbDnDHqxiCTxRZmX+ksfJXd4Mi+PH+tGJbfKQj5a8qrS5kzMvUtsy9VGvWi4dc8+cWe49c8cWT91Nvd7ZZRMWzRwUpEUkvhEoW2Wn2j6ayu5OARTJkkgxEpREW6AkX4i3V9OOo2K451m6ZvLa3eovLfemguba+HcKavJJQfq/mGvnja+nORsb0syuyrFEWa48VCFclxKOhEhkJS7SEa2cVWZaqZuVlw4a2ft/6jHA8PXyTJray13yaYirqk1LcKo+X6q6Ms/R11jbNNg4VcIrPhkQtVYk4l/Xl/L6qquI3Rh01zJNxkNhWt6hDIk1EhQFb1bh5fl9VdRI3rpbcsXU6g3bPPDtWKGu5bt10CURjujpxIpemrDR7XIR9P+XTKsjcX/Eq/SPpbgvuFxnOR4+3yC5Eu5TaIknqCmkkURimW2REJbi9NW5Pp/YXzdnfv1eUtt2uCQi5trVciJNIeKQy2j+XdWS9DeuFrfdTmvSfHmqzi1vHdwci+dEIqCMlFEto+YYyl3dtdNXDILWmsJtWXiFGox1EyjH5iqisyvyU9U9jI1uio5Ij4e5G+asRLU8Cs50yH/eRqLsPsx9G2N08ffAeXZQlxc+FWXEkBj2kQiKpD8xVsjVZreFCScSGQ6oiW2VMblY7WmWqrbRU9UiL+apxXkDyZuRE/5OejbVNZC24NaWqK+1RNqMRL6Zflqsl7Ofs3LeKdfqLYUxc7VBUSUGPyiJDH5h3VbvddtWiSTJFOO4dMYxqr3rF7o6F83YXQiUXESTbqFt2j+7LtKXm27qrtM3xUsLjq3yOQ/aw9ne74ncizTpzaL5csTQQEl1FldcWZDt82rHjuIfqKsRxvKMyZvk3+Munzd02iukLUS15Du2+bjX0yxfqp0+eMxw3JXDW2uhQJo7Y3ISQ1tsSGKsZCW7jIfVWU5J0P6MWm2swxXGmrW5KiSqlwa3JVdRMd20R1CS/ENMjZZSu0bRcVOG2eWPcmfPl7sahPnJbnSm3dKRSomt4VwSXihIkijIeJVpGadPWtryD94JLql8Yk4ksQ8vq41krpFVFwskrySKJUyvESylqxG+GxfOENWUktUdMqmrhgNp6mJvM6Z5lb7C8t7bUVF0Jftio/1cR5cdpD3VQbet4V0m63DpFuL01JLFcRfFh9uSJYnig+GFPkoSpbRHzeWq8ke9xCVm0X9DsLor1cwO34Ta8VV6vumN6VT0CY363yaJq+kuMfUSo/TV4Tsd0xvqNZc1y2zDkSwpKtF27PSZCiSqWmSoqREiGJFtUIvq21xjnnR3JumuLtb5ml7sbW5PF9L3CL4VH6YxL4pCO2O2P1VsXsy5V1B6uMVOl5uHBN2KCRNrxGRM0hL7guMu6MvzdtJPpjxeHNv4qVk+QlcnMb91uJ9ALLnDK7N0Rs15cE4QiIs3CQyjx3R2l9JVYLko1uye/9hujb7oi4qD83cNc+42iY3JjjVjS1MZxyTR86fDqFdlx26aYjEUk0+4hEdwx4iUtKat8QYuCyO4373WxQEVVUXT4k4q9okUoqj6S3VjYfnMLyXkWwYp1WSPspYnxZMdbV7F+trq5KJiK46ZDykJEJfLVXZ5JfnV4Ts13tFnZrKqryFG7koWkkURIR0N0hiUZCQyp1beo2Mvm7W8tbu1WYufulhV28o93GhulFbbmTxmTJZa3vExcismMk93q4y216HNztcBo1VbKxWjj3bWJxwxZxm9XTFMeRbRjWN+0wni9v6epq3e/I47b13ooKuiQJT4pCRJbR+WVaNen3g0SVSPxX92jESL8RCP5qx/q5l3VDIBZ4/jJWWw2NDSfPrtdFU1hkJS0tBLULb/0VVs3O9W9vqvYKGNuwn2f+iNhtueNer90vLW7XgraqkNwREUE3Aqxirp9qmlIZDW5Ps+tfvYcata8nxJkrqRkmnWMt+vGB2W2os7TdHWaXb7td01QEUEy48toy+USj3Vesbt53K4Nb9cvBtVCbEgksjIhTIi2iv5vpjXlPI+S8jix/w3DmRsjl/L/yNCPHWVt6TqTjhjeU0Ubi8zK6OiZqEvoxQSTWH+rLSEZCNRfSPp7ebG8yLNc1uKNyv2R3Jdymon921YyigkPl+FGq/dM8zS13YsPzfErfZRXIRQuCdwVUTcS46ZaMS+UiTKtWx24MnVvFJIiFRD4ZJqJEmQ/SW6nfQuR5VGkx/MvaQ55ONeLREhp/+FVPql1EsPSfB7lnmQq/stuT+GmPJZXtSH5ipjfOrzNnenVksNhUu3uxfQuDgXKQptyiJEPm2iVYr16U6T9fFrbimYXTKE1LRquU0cfbSiRCMpSlqlt7R2+mVe4TzOE0zY+ki2UzfaTVtU+fPU7qtkfUi7e8roaJEKi65aYlFRVUpEVRK2YJOkWqTi2kj4NsLYdNSUo926Pmr6OdOei/QBx07Lp86wVm4TXJWRZBbfAXot3IlIy+UhiNc559/wCz56jMbo+ddOXrG8WsVZNm7p3oOxS8pEQigUfm3eWjvdrWCaNUYxHB71brtfGtr90OLg4clppIxiPzEQlIY1umE4PhSzpG6JdQbPb3zMtRNRu0cu2SZEP7xUilx7hSKtIwH2NXVp6X3zx6rWz55fGRIIKIxUTZj3JSkW5TiRCW2W2prpb7PuC4fa8Zf9SXS109/NBQUjcFGibVWMopaRCREMe4t27btosialbA48KvaoTEekKDh08uV86yW+9M3kS1rG71E01YxiUpdojtqHZ9TrNi7xxYVXCK3gVybE4bl8Eo9w/9earhlns0q9L7g8zfpzaLhmljctlWz6zivG4pyISEk1BjriMS8qu795uKqPkXS25M2bdnfOn1r6csbukXhlHF0J+7U28YiURLdKMpVVmqq2YdHDZqqSl+9obA7Da1LpebksKKURIk0CKRFWfs/ae6T3Z8o6DISaopFxWbKyL5YyrK+uHRvqqzt9wZNccfX5FsgL1R8xGSaKUv6sdw/NTH2bbGyt+FuLy8YJrOru+JNt4hsKiJCgO4SltLcpuGq717FiPFZmqb4t7WXRGyoiqvfHl03fc29kWp/wDRdMRqa6Z9VMN64JvH+L2hwzfMVBQJu6iShCQlGJD8pba496sYHi9ycXLLem3hWugWrcsbkQrW/wAxIS+/Q+XcI8hqyexvkl+tOVXhnZGAulHLRIojtUEhU5D+IvplV6Or6bbFeSFomqdaOE0GcvhJppiUYiMY/TRESGQhpCUfTTPPsosJPESQdIqXKMbk3RL4Yq+ovNUSjkjchHSV3D+Wqc0G01QbFqEY8Dj81D95AxdCZkiIikW2XGq6pkAinMVfichjWc55m3g2bhVJUiIhiIypccd2qCzGe9VMqHIM4uCrMU02bVXQT+n/AJpVXbbkDxNbSJVQhHzUxFFw6IQSSUUUVKURGRFViw3pzkeXPFgYA3botiiu4eLimKfHbHkRbh2iPdXqcVYoFWMzJN2VrEg1vGsIlpDL5ZVA5pkytvUbpCRKLKiREJLlxrev/qe7Qnj5N7XfLpcMiIZJ/shJojxKOmIqEQl5pDHlHtrL33sl9bsgvTh04asWKKpRFRYl9o/+XR5WkTx8VGwrIrcmMVuV8VcFN04+VMaj3Th/7vUem1URYqiQpqEO1Qq6WsfsQ5GiQq3S/N/EdxLW9Qkx+Xdu+oafXr2H8ryR94p/1BY+HS2pIpti2j5RkQ/lGslseSvUvLIpy7ab8/bqN/CiimURTUkP3g+UqnHDyzLD4J0It1jL75P4n4hrsTGfZXsmB2Vwr+oKeUXRJAibIuEBJNZXtkSv/LXMeQdIeodpvzh5nmKXSxoqqEqo4UtaqbZOXanEY/KI1m5GA0HJixHIr9SLRxN+paZMFU3Qr/FUUTkIigPzfi+moMnjNNMm7dVRTQ7RGQxqWyDJLsiJYuwZrW9mIiKTiMtYu2X+GotrY78TwXtmYOtYkxFUU2xEKiv00qXSOvBhcdurEknfEibp2tLcX38i4xjVPyJYVn2kg6WIR5EoX8Ppq6F0z6yXZqXgMXdOhL+6EVx+kilVbfdH+qrFMiuOC5A3bpcnCltUFMfqjQRtxHRxt+JXUVm6I+HVeCI+Xy1JI2Vk4a64LpxPjykVVm7W1W3vBaqgQqd0q3C142yRs9vSNJMooDIqjdeI5fxMPuFveOFiBu3IU0ttM1GrpHYqkQ1vDzA8fyBYRtF+as3xbfDrEMVC9Pqqo3bp3fLW4Wb3c2bfS2/EXHd9PKpvVCaEoNtv1xtJSbq7f6tTcNWi15oS1wGboraK5fHIeP4ai7tY3WppNUiUiPIR2lRsZxFW6eOB0WiTZDViXdRNMqrZhKxtaqlwujVm+Ypm1NRRENyhNxEhIu0hGmeP5IrZcgZjbnGimRDrpltFQvVUGxtORsU52vU3chTU3fhozGyvXjojf2Z8JF5UpbqNcldOVgWhY1hvfnV6TWXttpbtbgKoiuSIjFYZcvKP4aqYuidPMkyV06TTTtSBJiMdqi5FHto1hUdWNrcELNbllHS4igh8xdxFUT1OvlrstltvTazaK3gy8Td3Sf75yXbLuEa5rPpNx0GItORePZxuljcX65YRfjRG35fa1bfIv3a/7oh9Uiqh3TFWriVtdCSNwBXQHu+LKJDVLst2VtL5F4zVJNRItX6q1a/XQnF2Rv1tNFuNzQSfDt4kQxIR+oSo+wNmqZ3dsXa2F04Zv3HxEFCSJPukNOsbyDwolaHp/spfdF/Ul/hq2dXrGD68WnLWAfst+QEVPiS0XKW1US+mJfVVq6jdK8Pwv2ecPyMGSamUZDcnLlV1qKiXu9KKcdMu3VId0fqrmzZbMFpJRjVun/VpvdLPY2rhgi8ySwNlbaSJEqS9yY9sfMQy48tpVUcww88bu128OqmozUKJJokRE3Ih4kJfhrEcVyB43WbpIPVGtwYkK7J0mUSEh3DurqhjcP8AL5jqeb2m7NbLl1n0m2Up+GFTWS2iL0RLaPq7hj8tZ7a0b7hoK26vE1L2f+ozq+YuslkbwRWQIREiHT2ilyKXmiX4avF06gN0yJK1tVHAiO5ZTan/AM1cmseqFo6a3i9Y9a7onkjpISQVW8SSadwVEhiqmoSciIfLHd2kVS18yrI80bpt1RWtbEhElGstyhdwlHt9NNj8hNFHtqTZjaSxomadZMeZySf3Ja8OgKPgbeO0S9Rcf4qye5dUsyyRR0Ymnj9lbD8VFiUlFPSS5bvwxqFvC1tsLcUlVRUcK7UGqfIvppPuO7t2NvtF2IWpXB2Jaa0RkPKJF+HlXmvMZjV5NyY0sWKzcSyYTb3+VZRZboTXREiIR1BLcUSjWrWNFIS3SiRSL1FVbxcW45pZ7WyukoqEQiK46YqxjHyyiRVrSPT9AVCSZKuBcDx1CEtT5qpeByf1+6tfxLWWlW4kphL5rb7oK7i1pviEfhJkW5MvMI8S+r8taBcFrvetQ7ogtoq/u3AyIflHil83KqfYcbStKPvK5Kio6HimIyFMu0qD7QXWB/YcXx++Y4kSL6yu0HbvcOi6EfvW0e4S8xeWvXr5H1x2x1apizQWmWRVNGt9vbpqJkkKiaelGMiiNSDjSFNOCsS81WrG1sPzjHbblFmbpkxubZJ22JEo7SGXbRHWE25xvSdOEy+kqpt4aZf1XkL9/Hp2M/K4PE1hSXkomqrEVEx2l6S8pUa4Om+iSRa0tsRjtqyPMDcKD+y3QUVB7tOI/wA1M3WC35Tb4q3l6pKy/hpbeNyV+IxcyFvkVNmiSLhT4unLtEtv4amkxAW4nIYyjKUa8pgd+TU1/DpqF2kLkaMNnvjVEkitawiRdsVP4Sqo2FOvZR3uo26sR9wEVEySMhEu0iGUaibtaWrxRNVUPgxipHkQl21MPG5N0ycKt3CKkfKQyquunj+QsGasnSokSahDLTH+tIZDtpa4k7SLGq8mOvNEqWscc9dOomf9LbpdulVovzpG2uU/hl4kVC8GXGPcgRbhIRIa5beJxJYPSUa6E64ez/1hs94umb3QlMqbvFCXc3JmJEon/vEOQiIj2yEfNWAvGpEJGBbo17dIZIoljkPPNJHK1ozUrD1Ka4fckRyFm6TZlJMlNBNcdXdpKiJcSHu3SL8NSWK3gk26ip6Ipq3D9kdaC+moQiUh+KMRLdLaXbx3Sp51ywNe03DJLau1+CqS7tDuiJERDu/LWe9C+viuIqFhGWt/emM3peL62uPuxLaOqn5VNo/8vKurI79iwyJBVTojpzlyrrJHnvZqmmVst5Iae1PkpyGI+X5ZVp2IlaLbiI3nGn759bRkoqLjc7TLdtIR/CNcm9aG7/p+si/syo3rGb5+0225bhUTH+qIhjuH83l5DU90r67X6228fDpNXDX7pdMtpfi/lLbVvHydj9wrT6JK3E2JTIOguXOif5pZvELbhUUbiomJf7zSUEiL1RqeL2gMGw9izxnCsfb+72Y/ARTEiIe7kUSGqGthOM9UBK73y1t8bJcSIXwriK5eok/8UaxHCUWrjJvdaT0nDxsS5Ky4p6QlKPm40uSWRW3FU59vqzGxZR1YteaKLOGAqW9x+9Il5Jp/lHdtqHzx1cbGpj7p+uppkxSS97IpaiciLdIS3CUfN+KmtvtaWQXhjY0kkxK4FqrkQyikO7cX01fM8uFjuDpvY0JFMYkXaO3aNU2ZpdGkkLUa0qqlg6MvnhY7cklRRW8SuOm4FMh1I9w7oxq6XZM7XaUwZOJLKq/EiO4irNWOXY9jaYtW64oooJCMVB0x+mVZ31I62XJ4oTXEbk6b6W1y8iIxHyp7ZD81X4mWJeTDltKbVlXVzHMdYpt7u/jcEko+FajrKDKO4o8R/NGW0qzW4XLIbkSmR2t+s4Y/11tXUXTEfUIjIfqEaw1rcGFwTKD0idKkRKEsUiULzSLlSUblfLK+TdY/dHDV5IYqNSiRF8vmo9JrclM/Ijr1NyJY7wmiSrhPTLksX+EqnkfBsW4+4WCj5QeTpROUflrJ/wBdPaCtbf3uF5FSJRLWbILqfMO0iq9Mb91ayC0jdMobt3HaI6BJ/iESEao5E0a9i1ixtYlk1BUWF1eXhOCH7wZfDT+bzFTfIuqgOBTx7D2qzVurtJ4W6sryy8ZMooTJ+r4drLaKKemP1Dypvj7zwLgWpqko3LcXppKzL1U3PY8bF+fdH7ddLO6vLq/OE7gJSk4IVE1PT5h3VlLG3oOHml4fTWGSZJqFL81bpZ8otOSYy4FrLxjMZKiUYkQ8SjWao21rbcsbulSLwrmREUeO2nTRqqrUSrWsrFJ6b3ZW25F+rgqkisq5EhEuMvNKtCyy9JNcmY2lW7k3WZ/HLb94RdtUNmTW03jx5oCTpmoSYqCX3m7bTjJmLy8LeNeoJi+uaopJCJcazWallKaqS3SfATyLPrs1B0NpsZLqquVkUE5aUi2pkQlEvlrpLHemPTHHxcNTyC9XDxMVR8RpioPzKCnIvqqq9P8AC1bLjo+IVKRp/FUKRERfNU5b0Rcc5CUvNGXqrXwWXb5FHIszWGuXdAccujXxWOXlxqcibvEElpfKQiMfqEqrtj9l3pLZ0/1hyMLg3uCu4WqL5BMU/p0+Xy1pmQCu6atW9jeeHcFtUFYi3bdu4ZVnN4seRrXDwt8Fa3qFxLVkgp8qg/zVyTZsDGsjfyK/esX6TtXhWF/dGrFwSeul44ST1kvNqEOkX0lVbedBcavAk9tIIuE+0mquumXykMpVZsy6Qus0x0bW6ekSjFfXaLapEo3IuQiXlLb5uPbWI5F0rz/A3gr2m9raiRbt0ij83IaozY7dlLSzL1Yb5903teF2da6A4cJqEWmLdRBRPd/xUxrP8buDpwss3euFHBckyU3F+KukMiwXOrXiaeTXvJW+UFZRSdvbDcnZFpoKiIiugpqEKo/Lxj5hIRy9wLXMLp8LFXltISkl4VBN2Q/NGO35RqxixyKttRM0kb9TO7gs4TuTjxiXxORJl5acWOyt8keC1ZAoiMpKDLjVwddO26d6L3vcS1F0CXbEn92XIYlLcJSHiW6oPHxHGydA9IUViioMu4fTVjPkXZ49g/GY18j0k6lsUt9os75r4JJZw4SIeUdMi+Xd/FXXzfKr86x+25Gh1DxW2vl2wrqI3IRaICr5dTUkMfUKnGuQeldwYPuoljcXldNNmrcktRwt92nu2ylt5RrsTrZY8SxfA/15s2UItxcriPhVlSksSvamMZSHylWXCuVW0ZfyNMTcqVW8ZFkeZCshkNyauGo/D1La7FRo69QlpjIfqqLvD79XbT4hJ4zt6aScUtQi3fKI8qpJdUmpN/2fRcOiGQpkrt+r/DVFvV8VvjxNd/kIioREJEolLTH5e2kvFLK25kHN6OBduEj/AHlayeOivLonFwVKX7QIpo/8MqtWGqOnTN5dLcJKEKumkIltLzFqchKoEcTxoi8a16jIsyXGUlre55eWSQlL6a0a22FfFcDamzvze7IvBLScCkqgKm7+/ES/LKtPDjs1jOkZviZnj6xe/nFouTPTUIvCOxTXJMVEiGQkQiW4f+WtE6U2W2/qOThLIGNveWddV2xFaWg6cjtJJeO7cO0SEhj/AA4/1guT+z3S135mPxnlv0lxIuW4v+vpqHwnLMos9vWVsl0URkqJEOlKSv1VxqxC1ZmY0rPupRZcs1dXl+o193kJCzUJVclle4pRj2/+qszWF06uTh0DhZ0KpEqRbh1Jempa+ZA/yJZqq8tbdiKRERCmIimRfxUbILK4xfwZZC9t6KjkZCLN8k5UR/3gpERDy4lGl7l+TFr27MM0VlbS+bvXFoT+AMiGQxIahcg/0soo4M0USVUlppluH5akPEe8lHDhXUJqKXw1lNupSUba/deFb+5CRRVU/wBYLcS3+H5aKyt1KrRsWTp+8SxUffl3QUJYUIoEmnL6ikQ/lrMcycDfsodXRh4pwiurKSkpS+qtGuU1JWRJVMVBLT3Rl8o01Wt9ut/wmYlIfvNQd0qr25FjRWZS8ez7j6Q20bi8iSNvXVXUR0uMhGP5qTfivN4ypxdFX6iP7SQimmW2IlERjVs6a/8Au/0/fOnUSK4KyTH0iO3+Kqq1WFq8RdOCJQdXULdy3VXrdh2vBSUdCXjmuqSyhIIEUpcRH6aatbXaNQX92SJwS6viUmpJyH6hEhL+HlSfHLvFFlRFbUIiEYjxGVQOQW/JboI2izOFiHcLkpbpeou6pHwJYnsw6yMrK38G1IWqcYpM2JSL8Xb9NZLcrpkd+cE9XkxaqFIk5EShfNV+t+A262xVepJunAjGRD3ekamHGLg4tKxhEY9se2ncmFnkcTYIs27JkyUJQh1dSXHbLcPGm7HH3TxYlVUkRkuLb4aQjIi+X01G2HqBbbS4WsN+elqbRTIt23jEvLVqteQM24l4U01C7VBGUaqzWUZHVyt5dYWVrvngF4kKHw0B0vvPpGo941NFMXDhIUU0u5MSiX4qsF6ZpKKe8kn5LOlyKSkRKX0lxqn5I+cPEx8Q1T+EMREuRfNUUjKBa5k6xvJveloMtMktBTTKJKD6SHjVqumXWlVRHwQuHSy8Yiptj/iKslUItZFqICMlRKts6a9PVbe4t/UvP0hs+H2hcXZOn20rhHcKDZMtysijx28q1MfWRqoV2X5MTnVzPEOnN0seClrJp2ywaBLI7tN453Ll80Yj6axG6e67o68Uk3Tj5tPcVM88zZ11KzR9frokomT5RdVNEilpkREVR9nWcOBbsEAJRwRaUUxkRFScqRpW9Qo6oW7F8RLJFnEx8Pa7el4l86jtbpf8381bB056qWu29I79YbH05uTFuzFVy2fJvRUFwW2UpRLt7ZfKNWQbPiqnT1TpowizU91i5uiin7MRL7SkRF5SKO6qHcrha8LxNTFbbck3jdBJUUHAjHWlulGo0dYxcUm41iQ6P5RmDe4MXWZY81btbmqWg6UXioXlKP8A6ZVsjy8WtS1uPHoJrOHi6SbZMh+IQ7pFLtjtrB+iuXE6v3is6uyzhw8S0GizhT4aJdqUeIjWyPrg8buCZWa1p+9F0FRScOPuxSIhFUi7i5DtGqc0LQZC2LWkyy4/FiBvT60WW7Jurs4JZbaSBF8QlB7YjUCzu10yLMlng25ZMYxTFRX4ihFx2j/NRswUZYO1FgT1F44XT1BU0/jepMh/q5caV0DFe9ZI+u79vot2xJKjLuIi/wDVVyNd1lUotxWxvywpYD09Z2RuY+KX/wBZUlyIu2VUG6XZBw18ADXWTIfiokUdT5SEqlM4vi94fCkk4ijL4YlVLTtdxavlLikD65OC+6TbxJNH1S3ERVtO3px+JVi68i2YzhqCNn98tUnSKeoRCiohFdMfpkP5qsgp3R4mRFcVPipxkJFuH1UzY5xlSdlbsnWOOBdR0tpch7eI1XXnVCzKXT9WhdOL9dhGTlnZ0x0W4/365bdv1UllW3Jh1mJZrYccZulkgZPnjgRkRIpSTT/MNQdwyq44+t4JUCWRVV2sSQIRT9W4i3f9baIn1CSJF0gytKNtbttXi7kpEe6On/NWA37IOp2ZXhwraOnKiiKX3Sw2tRyRCPH72Q/lqwmZHBxj5FV8eSRdxjpC03oXjwgNLwch1RRWEk1Pm3ch+WqbfsXfusieXLH2o+McqpXBIlPuxV2yIvTId3zVScL6nKrWXSvxN2ryQpJookSciH+44iXyxrROleZFlSbyBkSY7hKXbIh/lpnkM1faWXsTEwlfIXSQu1tY2vH24pWtg1RUjFVZFKOp3fhpLh4RFCjEnqCURkNDJqJKSiVfPZHaZrMe5ijWJaqKTUMU+G7zU3WR8RvV5eYakPC9tETbj5KFWZGDZbFdK0unDxFJqkosXlTHdUwph98btSeiwJZMRkuLdQVVERLuJMd1W5q8Sa2UTYD8SUVxlEpf4aqeRdVMfwdYbpd7yLVwltFEdyi0u3/oa9Vg4i5Cr+Rh5c2yco2dxfhzZ9gdtZpkok7VFdZQSIRES+9IhKMfVWgWu4Y9gaMrM/UvF+cyFe8OtxJj/VoCXH5qq+edTF8kya6XYLc1Yk+IRcqMxiS0R26hdxRj81ReMl+sGQW+0i3IvEriJCPIhr2OHiwYnKRrMeKzMmXIkrHxUtVtujdTKrLcsgNwjbyfCS6xIEoKiQlu/wB76o/8tdDYm3YZwjdrvgFtWwlwuruvDNjGRf1SY7Y7f4t0eNOLH0dYPm6LfMmrNZigX7Ja0x+G128iU5S+X81TF4yZlj6fuu0sE/BsfgNm6Y6aZF6YjWd5TMkka0bGv4vDhSFo5lszfInrX1QzfBX2raDv2SIjEXLO4OSJNQx2kSC6/wB1LlyIaVeOmOJXZ06zrpBaxY3p8ok7fWVRUmwkRCXxE0yLSSX9UYkMol5sfyLqtlrdYWSWEIkmSgpeKUuUU4kXl05VD9cOuGf9PX2P5Hi7wm6NvuREozT2tnCUfu1B7pRLd+GNefhm37WLs2KsVdswHqhlGZdWOoSlmJgsLpsuqxbW/VGLMRKJSLiO4dxcanMP9nXILPlzdXqxbStthZiLlUk1Bdi68qQkgRSlXT2Puun3tgY3cMo6aP7PiPVDQH3kxcNh+MI9xEO5cZcV/lFUeMc/6dllvTvOHnQ7LV/GKMRJVooo0VQUKXxIxkUk4y/llV6NlbiIZWLFYbt03UWLHOmmG+OuhJEUU7W5QU0h3R11xEh+WVXSw9O3FreJ3672vReFuSJ4qOoiPpEtw/xVfOgOGsun+N3I7W3FMr5cFXZJkP3I+UfKPLb6qsHUy1urtb1F7cKJXhJD9kTJXT1i5acu0S9VXO3FgcVVgkMzz69Y5jeKvMjyMyRFimXhlESivqlxEfNujtLbXDt+zx5nl+WVyV1a2I3NciSIWxLRIR2jIto+WW2r51WZ9cOpRPnV7wO/I2fFRXVcoqNCbNG8RkRKl+9KP5aw9xekLWsLp4qJEl90KKe0aHcVFJlyLK3E6WwfLMUsdhUttkf7WyQioIiKZKK+Yt0d38tR7y9WO+XQlblkbzwq5f6i1TFMpeokhIi/FWU9O+rTNNvcrWd001HIyi4Lasl3DRm/UTHCdb73bfGJF8JHTVUGPzCO6rizRuvYzqt+Jv1jtJ2W3t2FmNNva11y+IO1QVS4iRbuXmrI+oTzJbC1uV2VtYtySTVSJuSRForyjGRFItu6Qyq/WHNrC6xVQWV5auFuTkh+7RH1CW78Vc79cOpiudXhG1sHRe7WIiIiP7wvMVV8rSsZbjb8Sg2N0dtauAiJKLlIvTXSHQXD7pb8ZU6oeD8Yo8UJkmQl9yO2ReYZSHtrmsUdFGA7q6c6J5Zl9vwdvjlt0W9vVKROnCBEKKuoJSGO4i2/lHtrDmXiamCt5Dbn2H/5RLSxvfu5ax3qOmJEMk1h8peZMuXmGpDB1GDy1rYbeUibvsXX8MuzJeQ6RbkilHcMePy1E3rq4uzZt0GV88U+VLQkSBI9u4o/81YO6yzK2/VzJlWGRukXCrRJsusmUdSMazdupoMrIb5mzdWz3xmhYRJNF42JVVESIuPIh7h2jXKudZErfMmIxXkOvEflHbKnCPXa92NYbpfl3zq4JEQiSwlKs1HNmpPPFR/eyiQy+mnQrxK8knVS5dSrpa2eKo2grI3cE82itGJNyHurM7Pj4X65M7MwSInDtcUB+qtQxey/5YsiY2ZgZIkX3sh2piO6VWhPoLZnSij/ABTINN0l/wDk+4KxkXaSa+0fpKMfMVXMeFtuxXlrYnMdxfDemdv8Lbm/vC8K7fEDGQ/KXbV26Zi3vF0fXl1ppixEWw7pSVKVUW229XD2az/Omr5N4JaQ7RIkx7S3bSl5t1XBu1ul0T8HZkNFnuV1E9yi3dIioo1pyBqT3UC8N2abe3WMkdYpa63IUR+mqepkjBri7xJkTp8sugUltPQT+bdu/LU5gdtC33AXrckVm/70ibSUlKUpEO6NSmcNWWaPlsettpYo3TTJVW5DFOSQjIiLzfVKn8n5BKtmWNTMbXesjyLMLSqwbrOkbfpNHKbdIiFiz4kRR4/MVdeY/iqV2RZv7kgooRbhT46hebzRrG+mo4BdupFt8bjjdqsDQlCbopEmg+XlLTU+IRKppiI8o+Uq6gW/Y7fqpAiiSo7RTGIj8vbVvBx78pCvm6tAzR/Ip+ZZRbrOzUauALwrMdybeSY/lLdWN3zNrC4alcrGzappkJEkSiEVCKrFmSitwfKJaUkRIiKRciqksbGkV0W1zFYYy04/DGtKREXqZ62+RS1G7/JFhXeqqRHcqI7dtSC2Jsk7anfkkC8Uq5SbJl5hiRF/DVgKwlZfEXF/EWqqsUhHcSku0RHu41VfaQyLPum+O4/ZGtmWsbq4Cu+TFYR8SKHGUZSEi3ct1WFggWGzFWSSVpFqZf1SsOK2O3vHWTKrNXBFFBO3pSUEi8wyiI/NWK2O9WhNwmQpEzcJFJJYeMqDfLhkeSOP29wosMpbijIvN83qrw4HefArXQvDimgnrxJUZEPprFkwZspmeGPipeXKWJV3GOhLO3xzOMfTuS9rbpukvhL6Yxir5tvGXKqrkTFljqhKpOJCPm3fmqS9kG1r551GZ9OX7hwmxuokS5Il8QRSEiIhl3RGuns+9l3BVE7habIvdPGCuJNifORUTL0kIpjWemHuclND3FTNen/R3p9lGP2XMrzlbq6X7UFypbRt8U247o6jkpavyj5vTWnOL5lC1lfY+Ia2J3FyTZCQ7kX20ldOPaQykJSHy03s+KsMFx9awt7tj9ruSpES5PnYtBUV9OryGtaw/preb9hdjsjAmZNWyoqPXxLiomirIiVUTIfvS3Rj+apiws81utSxkNHFDUz/AKA+0gyHq1eOhl0Vbt7ezVJCyFpblFR3KoSlHbuiMfTLaNdTXxw6b2NY2Dom60hioIiUfxVl9j9jf2esduHvx1ijy+XQnPi/HXK5L6gq8pCKBJjy9NbI3Z20mosEmCJNRHSFMtwxH5q3I7V5GLJMvGpguaKdTUWKyuM58LFSQxF4g2JAi8vxRlIvmjWY437QnVdbMHmEXfp86ujxiUV1oiyJMR5LqFtSFP5h7q6yvmF4lfmazO72NqTdUYxFVVH+EhrGbl7L5p3RRxjmfXxGwxJMcdeOVSaCkXamQkMRHtEhL5qQmPzs3U7LlKyVXsVO4Xi0ZRkiZkhcLx4FVIiJuvopo+rxO1UhGPHbTrNL5bbs8I7cAoySISFMdpF5vLKnjjpLiuCoja27+6Pniu4huDvTRFL0iMSL8RVBuhtzq4C1tbNRqihKSjcSFRYo+by17fFx8SJlmg6nzrOysufVsefkJyRbPLfgbVrgpMbK3bNhTVdFIV5D3KfDIY92pIfppPs+3bqgjkl8vmS2RjpqpIJSaqpig8jKRagkQlKUpDt+UqhbGOX2m8JsErsS24nKqyhaKeh3CPd9VWpbMmVtcJrruLk6dKjFPRERGPcJEUq8v5zBhjbetxPYeD8jM0SwsvI1AsiZOnyzx1a2rFYECSJwo91GzcuW4SERER/rBKsV61WvrxmCKzV7cbLb7DoEh8a76aAyGJFGP+L5qDfuoCq1rdWsFbfZ2LlAkFYiJKEJcpEUh/DWesbkllWaWXp970uFycKqpJEotJTTbdxERcRjXk5J93iq8T1Svx/qNcwfpra+i/TUvCv/AHleLrFRd9pae0h2pJj2j/FVRdPFXn7LMlCLkUq0rqtchTbizS+GmlxEe0RrM7WO4TKUiq9WiqpX+ResPdA3trxrKO2I1muRX5xkhI2i02Ni1WZu1Rc3BZ6ooSwy5Cnx/L9VaBZ0YlMO781UFRr7vuTpI9wpO1e3tlKlySNWo6FeRZLWTdrplJMtLtpN2fbVN3LdtqN8ck3HV4kVU3Os8YYvaVrkurEh4jUVgpGryG/UbqJbcNtahEqJOC2iIluIq5Byy9X7JL8pcrkqoRKltEu2pTLsovmYXJS6PEpN5fCR/qxofiBeMRmkomtL8tFHZmqpXmrXkWTpfkDK2uis15ZiLFX4qpCJKCRRjuH1CXbXTln9kO1uMZcZbdsmeNWqVvVuSTFNMS+FpagjJUdvl4lXMPTWxnesotNhDctcHyTYh80ir6IdcOplt6T9P3l0dW5w6Ziqhb4t1NNQUiKO2XcIj/6a7Nhqkit+RVXIbqp828yRyNrck7RfmrpqTYZIJuEyEtIu7d5vNWtdEek7DJsNv2Sun9tbjbG2u5cPHblsKKUuKZJIEOptHlLaXHlG3ZZifRPrZdmPUPCsyJmo8Ilb3b7wp4RSSSUiJOW0iKO4UyKP1RrMcqzTIbG3dYhYbymtZ3ztncEh8NFFPQEhFMUy5J7twkO4hEiqy2HHj8puSk9xdlRexsXQXF+hmTC3x/KrpciuTxBVVcWuuJJr8REvgiI7dwxJSRcquCPT3DXTdjjmTW27JykkVyFy0JMVyKOoogTItxbdxK/VWJ9MepWAYq8uGZZlgy1ydJRQaN2K8WiMuRFqkRS/hqzZV7UloHD3wWbo3a7Ki+TJs0fLOxXUTL+tTiinuHzSrmM2L6fcqWJNGRh51Kw+zYHeLeeM5e1uSKrYhJq1JASRVlLUigoolul2kPyjUeXUjKE7f7ovL9Z4xlq+Hujbxaf064kSX0kNVu5KMM8srXN7Rpk4ffDdppxHTcj96PlGW1QfmKoEcPv2sQyfMVhIRkoMZS4+kqtyytFJWLqVcfIjzY20+SsTVwWtpC8uloasbexJARXbs5KIKKy2/eqEQkXzUrA8VunUR06X9xtXzG37ora4tk/SWkQ7fNV2suAsL03ZskrMo8RbO4u3jV7EdXkqSkhjEfmEvLWrYPj+M9VMfdYRgviLfjJKKoXK5JthEll+X71dMi7ZcvqqwrcbMUZo23Kr2ObxteBvHRNwu44Xdhc/dorqO2QqiW2JRFVAfqX5V3h0Xa3Sw2FN/ml3Z+OfDoNB8SUVkuWqQkQyUId3ESjyrLbh7H+Htcmt+UOM1vxLMV0nIptbamMiH1EtVoyomuL3S3ndLTfr1Y3gko7JxJsIlxFVNRLbqD6i/DVOb/SONQ4oWXkzFT9owkL1YU8Db543Ux+1OfErtW4iuuI8hQUKXEe2XprmNa22luQ3LEvFayRSSdJlqKF9W0R/NXT2XPsQuDV0dhzTEbKirLxd0yB8o0G5bRjFsKKnxx2yVEYl2+UaG3t/TTKI+617excCl8d81YqjbnRd2mS6aaol9JDR4+FpWvUfIse5uKOukfXB/wBLfd+P5GSfuO/RV8U3HUaM3hFuSIoiKRcZDxGXHurrC/dK8VZ4e6yHPMlRTWuCeouTrQJgO3aJSGRfNL5RrkHKrKyTx+7MNVvb7Hd10iXG2tlVlC0iGPxFSTEePlLupqjb7S+6Y5cOJM1ESYpJPV/9JIOdRURL4umhtSKPpEiGu+VVYI1kh4gw4a5rVm6lf6idfrDZ7l+qlrtCORWkSESK5SIk0hltQLaqkO7b5du0aqt8cY18a49PnroWt5bD41uouKagl/VF2l80awN5clXlwWdEZERFyKpax3B6ThNkz1lFFSiIoylL01iw5jK1pOQvN8BDJH6YnFlL9iTt/i2bM8oZOCW8CoKoioMVESHjqD5fUO2vpQzyZnb2aL1JJRw3uaSSiYpjqCO0SL8Ncj9K+kbqw+FyHNX5Pn0dVBiokJC1LzErylXQ3Tdm4yDPrSC66yyLMvFlIi2iPl8vaNRciHdrD8jSwcPMTHtmNyUvTq15VlylwulmNZq8t6A+7U0+4u7U7d3zUGx4/wBbrw1cfrQw93kQxQJuq2JQS8xJjLb81N/aq6mX7p3j+MuLHky1r8dclfErJjqKEgkgW0RIS7iHtrmFr7b3Vq23YXWPPW9+8MQpk1eW0UVy9UkCiUuPb8tOkZYpKjNxtux1phuO3yzqLOM+ujh4pKKSOgSaA/8AFjEqnHWPoZFa0bvayFrcEJRIS2qDLiXq9VX7p/l1t6lYLYc8bsPBlerek5JEuSJFySIvSUhqQullZR11UoiW3UTViQ/VVB81Y29NVCWRmOd8gZ2l0xG0PWFvcJqyJz4hKUlfUNZjaeneKWnLEUgtdtuFveEXwybIDGW7TKI/hKunsq6UuMmEVbJeWdvfJKiQulEpbe4SEeVR7X2X8SUee98hyG6PnhfeEziyTW/3g/E/lqzrHf8AXQKPIr2OGfaqw/Fcd6kN7XhtpZ2lrcLW2ckKfw0xVJRQSV9PEaxHqtipY7emq4KiojcGSS+pEokXEoyEfL5e6u4PbY6Y4lhNpxfKMfswycvStD0n1wfLE4EkiJIdQl5CO1TbxkVZ3cMX9nPKmdrxfqbebxhrxiWggpcEFVEyl/fkQlHbyIRH1UvIyPZRtIys39v6kXRcj5VOKVFCHaPd3U4eN1bhbUX4H8Zn8Avl7a+l2P8AsY+z2pj8mDBPIE3KUm1wRclEh8wkkoUvxVQ717B7dElm9ktqLhNdKKos7yTQiHzCm5TXH6dUfmrKwvORZ3RW/wB0cuMv/SKcZ9L8Nu/UbKmdms1mUujqUlEyTknpd2vuGI+qVd8dN+j7Xo/gadmtGSs2bxVfTVfaZEXjF/hjER5RkO30yr3T/BT6G2tHFbb0PzIWrkv266M3bJ+5WL+tIUlOPlHbH1FXQGM9P8PsrMXtteOFNcknP7URahEO4SIVdwl/NXoGl3MZkh7VKtWikVm6md+9LXgN8tfTd5bvBs1WiSdtdSIhdK9wxEdpSLcUu6tgsNjSFMQZpfD7li7iqk51cnCzgWaGPqXYkF0nLYhH4YlLlLtIf5qmul7jMrW1uCGYAPh3L4nNvEnZLKN0ldxIEoXaJcY8RKPbXyL6H+n4fHeWyJ8mBlm/lb+a/wDj/wBZoZkmrwq1i0XLFbG403rqzMXDhLiss2SUIflIh21D3xQ01EWqDdRwp3CnGKY+YpFVucPiUTgqgIj6SqBuFlZXQU0vejxuIlIhTIR1vSRRr6w8VzJVqGfvrHfr43WIb4m3ioJJorWtRCI9wkRKFq924Y1x71q6B9Uh6hDY255ZdrHd5K2+8SXvgt1dvwNCIklHjL4hRjtIpV34tidpdLI+8m6jpqgQkLdQvgyEpCRD3F81WgUxTH4UU/lpeuCssfo3YYuQytxONfZz9n/qrj4p23NMXZp29sMmlyUV0VFvSqgQiuPzEIlXQw9G1XSwunua3JqIkKujaRSTlHtIlRUkn6YjWhcR37ahX2XWa26n7YKygiRaLf4ihRGW0Rrza/Rvh8bN/iTJ9ztZmHa5s0v21JK14vjltaptfCk4TS3J+OXVdkmXp1SKPyjEao+ddP8AKs4zayuGGZLWXFbUyXSuTdioQubguvEdLaQ6SYiMpCUpVV7lnnUvLltK0Mk8NtKvFZ5prXZQfNpyJJt9WoXpGtIwVHWx9MrWkpopSFNwsrInXmVl3SKVWML6g8V5nNkwcPWzR9q//JGhkxl3GMxuXs44Da1Gf6qMnRKM/wDVLfcLy5UZCrKRFu1CSL1DL81V3rlabkzx22t7tYfHN11xTVFu2QdppqltiIk23d3cmX5qnuq3XzCOndwWsz10o+vgpCqnb0ZDHykooW1IdpeYvSVZLkHtAW3JsdFLqQ48La3K/hnY2dBRSSCpDGXItpdwxIu0R415r6m8ckWbE+GuljUwNJHjtIvET0Z6KnZb9cGtxHWakWo0cN7gu0ctUpbRUFAhHb6pCVdQWnFb4pZxar5Gs80vunDwUtRQfUSQiP5aq+M9Fem9ltrhDHLu3apvIrrkxFLUWjuElCV1FfTyHkVXTB8kf3RF0zf20k00C/ZnG0dZDtkI8SrU8bBkYWZ/psn7nVbFPyEsc/KFSDTExdfqo/8AFN3Su6SkZCPmEh5DXKvtHZc/sPUpa0hjiiyjZiqlrCKpeIIokK6Y8ZDIhIo9wyltju3tMdXH+Fs7fY8ax99cMgeSJs4btCU8GPGQlGMi4xlXA98y5d9fG98vPvBPxLvSuDpwWssiUtxERDKXIo7uPEa9PNiK01WkKePI0XJToz2cfaau9rUY2HOn6alreK+GQdEJajNeURSX9PH5ZeUa6W6vWHH8sw1O5XEG5FaFxcpIqCJCtIYkIy+b8tUP/IPj2KpjcsXw+y5EmuLYheXRcif+JSKQlqEUR7eMRiMY0+Zpv7pcCYZviVtt6zlD/RroXKDkkSHkkXcPzD+KvMz/AFLBhZa+OmRrN1sXlgZ/vKZjmTp7flFMDVXWtrHwxIEmiSUnCRDHaRbh/DWWo9O+kHTHDxwa/ZbctFd8Vwt465KO26pDGSYoD/EMa2zq5g3TzOrKLq7aKOVWwkreSK0iUuG6IxGMtSMdw8hEZdscxs/S+w2m4Lf6NWJ0xLTcqOCIiH07vVV7LyNYpLfmamHiNlRs2nxOc+tHTtxiI2fP7HfidC++Aq4FMmygriPKMtsh7fSVVPpnlSttReYvhuEXpxnF6JJpa7lY7kuiuJaol9wIlqy3DtIR3ca626sY2hk2BvsZSQTIlYqti/q1x4/4fqp57AON9N8RHJrvlbArTnVsElVXFyimKNsj962l6pCRD6a18CbcWrNyMnNhq1lOaXXW7OrLdlsc6tYoTp8xX03fimxMLmiXlIhHd/xBKtALILIpa2uR4vfHD5m63ftCAyTL+oIh/eD5SEZchl29fdVGPSjrhi5L3nA7TljVcRG3vLe7FG5oj/WCpHaPp4+kq5dT9iXPLPlGv05z5m3srlKSqN4SVFynu+4UTSFRJX0kJfhKgm1VeSsL2d1eQG4e0VY1LD+rRYazdOi+Eo8UXUIky8qYiUf5vTUepfsDb2kUhbovroqIko4fMk3aaPpQTIo7fMUvUNbFjfsP4VaRTVyPKH24tckWZC2EVe6JK65R/NV6Y9B/Z7wlEnTrF0XBEMVXD5Qol/5qgpD+GquTlyMv2i1DDGnZTlez2dgzxv8AW8TK3sSdlbxdJkKaiivmiknt7uO2m9ncFa/GFZMK98eMV3OFkrg5Ih/4SifzfVXSV09o72WunKwpWt5jaJNpaQ2loLmPpHwwxH8VZrlX/tHMNRR/91cIuFwUlH9oJBp9X7wqpY8WWkjSNI3IsySwVqqkTj+adXbW6T919PsyUYjxG22l6ScflVGQ/wDmlW0MeoGVp29FW7W3OGrov3P6uuSIfm1Rj+auZbx/7Rzqa+LSs2K2Nqn/APXmo5L+IR/LVVyT2xvaAuzdZA8wK2kqO5G2tk2woiXqEdWX1VvrmZXUymjhsdYXzqJlAreHYJdRidKqjpJ+5EtyXdt5SqWWyJwnZRSvx5YJLjqkncL+2YEmMe4ZDpfVXEeA2nrZ1MuRJPM/yRFNcdUtS4LlIf8AzK3bGfY/yi1uE7vZsjx1w8HcI3JoUVPm2qCX1UTTZ79epqY3jMeVbSNUuiOcMvHF+2tbwikv8IU84FTTSltFTw2oUoj2/hr2bMUupWA3hrjKre2ixIXLnwb16/WiJcfDKiJRIo8u3durYsPtd8x+xpuBxVjj90bD+12liuKjB8Ij960GXwiL6S80qvgla8gtqJuGqLxquIkkLhDj9JbhKrzYsk0f3HK8mPHE1VU+fuO3o+lKzjI7pi92arW8ZJvCYimmt5h015S/4en81WS3+3haHSYg36Y2sroO2Th34QVPlKKkfqV+qt86+dHemmTYDlD08IWTyDwJKIOrXq6iyqQ/CkO6QyjLbKPdXzXRsYeMJugkXiOJJkO78NYsuFHi/wAxMbMzV6nSF+9tzP01iZtenNhtZFyTdCupL1bSTl81VNb2gOpt+RdP7S9s9lebSJNumLJMkuMtcikMS9XcNU9vhd+91i1XJvEikk3UUiSZeYfm8o1YLX0fu94Jq8dLja0UEiQJuJEoTiXLbEeVZ/v8HH/WZl9AM3MTChszGc9Qrtk2aeFXzzqgzvCzaRJt28ltGXqiI/mKosc4Vt9vRtbdJRRNIYyEhGX5SrZLx7PODM8Bu2UNTuw3S3tiUEVnIkmRDykMawG1ujeOlGDgRJEhkJRjGmYWdjZqts/EqYudHmLaNhSmeOEVJoWG3y7ScCS5fhIo/log5Bl+QEKri4+FR4yTQFGPyxGvPE7M37BWKo1xcnr5QW7JJQi4iKY1a4/Euf3Ess6aopi3NcllCL7xQpEVSyd6yMU00AuiyKYjESTERL8UarKmF5GiiL+86drRLj4xQRUL5U+VXzCcgswtU2q90Z+IQKP7QRCKg+mqOczRR2jWw6NuX4kxjdtuV0+Ku6eLIx3KLKkUi8o1YL03b2ViLJJJNNxtEojx+b1VbsXa2G9FAst92x3NlvvE5fVVfuWBsLWaytxzkWqZKyJZZAfiercX8teLkzJMiTnxND00VeJYLTgvvTG3Ai/8KsogOkonHU+mXdVFfezKDgSdNb2mz7i97bR/EkX8tWy1v7G3j/70Xy7D5UfhiX1SH8tWRG4PCIfdKXucY/60Smo5j6SLj+aq+A3mlnrit2/pETNDXkYmt0BvgkTW3ZHiqyhfdJj4kSU+UlU4/mqUybpyWK2XH2/UvLWtpcNk1SQRYtF3a6iEu0hEUCIfLq/NGujMH6er3KV0HURtolq3C7PFxQH1ETlUSH8pVgftQXjpZesitJdPnSz582TXQuj7926iXwiHzbZDKIy219SxPG58Eaz5kit/T6GI2VHI1Y1I908whxjZMLdecouHxxcpqPrM2bCK4jGUhcqFHdWgddFlVML6Xs1VXnu9zho+8EU4kJD4lTSIRLuEu6sV6S4Dd+pXUCy4VZgLWubsUiL+rS7lS9IjIq66zhn0izrNk7kq6WWseD2/9WbXaUbgkSmQE2LtGI6CEpSUluGMavSN9sZGvI5jb9Cb2+tKeYNcjsdrxsSj78uS6rJtLypiqOquoPcKAqU4sOaF0VzC15ljmdWHJlJaDtG3pPk01kC5JKeJbIbS9MquHVDp71f6vZB72f8AgxTbJC2YsUUlUWlvbdqCCcYiI/mqpp+yr1LWbzSBmJF/WORES/EVZrKrqWlsnUtnXBv0luTdnecFujdu6fNkru2bukiFQUiIvhJqJdwkMYqeXaXmjem/UC03bImONPXj62sXJJNFXThz4lQSl9+XER8se3ulVFU6X5509dEeS2NRFqv8NJ8iqK7Yi8uokRDL001Ux9Bw4UXgKKwjIVBKJSqtrD9uozSRtyx9HLH0R6d4e3J7brQo4uTlPTVuTotZyW3zfuv+HEa579orA3CltUVapbWa8koxIol/ENa17LfWIeomC+4b2qP6xY8IoOZcnCHEVZflKrN1Kw1C7NyMktTVGW4vT6q8lk47LMs0nZTegkVo6r8jCek9vwomuF3k8SRcXJJ2rbby1dKKkmsuSRaC4iUkhlHy8q6qtabN43TV8UmKyoy0y2xLy1i7XAXSOLk3tf8Ao9wkqKqDguQriQkkW3yl+WtAfdXsUw9FwrkLghiOqomiMt0e3jXpcfx65mJ7iMypMrXFyNli+EmIqJmqEUx5bh3VkfWa1tbljrhuZKCiY8h7fVVZw3rxn3VDqF70sNrZ2XBbRJO5KXQdqiRRLcpy19u0R+qtEzpZvdmab9uLdRuSWuJCXwyHtrGy42Q0YWuMfYP6nKurPdujt5Vi8sKpObaJfvGxFuEflIvzV1kKk6+VbHJnvS3qRa+omJOllvdjmRJkQxWQ7ktvmGVfTjDcwseeYzbcwxx1rW+5oCumX8Ql6h4167xeVvwf1Hn/ACEO1JYmi28C5UkiPzUnUkRAYEP81IrWVTMEF3b/AMVN1FPPRiIKbrKeumUAGLpQxGcyGqjkW1MnojuSjuEd0ZVZrgRlxqu3gdZuskfcJVYjRLWFyO1Svuk0C+OBR+Wsn6mezz0y6jC4f3Sx+7bsQkRXK2xRXULduUH7pXdyIhlt5DWkJvNRumlORcSlWc9duoRYjh7hrbVf9IXNMmyBCUdMY7lP8NXpFSv3CrDa3E5767Zo/fPnlhBwomo8HSIUx1CHVGPGucVOg/UZNNR/jjNvkyaBESrdqX7ajHzNi+L+GVbJ0jvT239Zk7Xn+EXi8X5Uopt7eSCmiXaqI/dKjHukNbN1G6V9Ysiy5O8t7I3trVyuLYXTddNTw4y2kppERJbd3lrz8kkzSrx+2a22lWU4Z/WC83RRO3OmDjTQLSFqouUUyluGJcd1bt09xG6dO3jVVqwdKZJd0iQUZolJNEfKXbx/DXS2aeyX00eCOTX7KHw5QIiu9dCSfgnCojuIkyHbLzSqt2+9HZyUsLB+4uyhfF2qiKDdKPzfmrs2U23tschxF3NxexhvXjG+ojfG/ej0re1YkuKa6LUZKavqIRj+asx6J3g8b6nWV7cgWFElSQIhS8wkP81dRZYt7+try0v7W6fI6UoppCScvprL+mvRFrcsyReunSN2x9sRE5TbuRTdyjtT09pS47hKuY2fCmMyyNyAy8KZspWj6lmeN7vZ8wuVytaUrW8babRYVNyYyH4Uf+v4qqdyzJ+xfKb9MkhIiFROX5q6Wz7D8j93sbziWBiizbJeGXYt0hXJQe1UhS3S83L6qzG9dN8XdNW7zLcLv2OiuUm1wY6rb8QqjpfTEa8+uVusbVeJyi6zq5KZ0Nyvjpws3X2yWKUf8NWjLGLpncBDVJRuuIrpR47hrSs06EpPmJOm7BvkzEdw3C0j4Z+iPmUQ4l9P5aksD6WjlVnWxkH5KPLY2FRks4GPiEOJJKdwkMh8235a0ofu8VFtI0HYxkmIW9vBwBSU3bRp9jeUN7XfmL26MFHyLNQVFUxKJEPzVol0t4WFq4brqpovkPgL29QYqCXq/wCt1Zzdrobx4ovcjYlIYkonEVPqq0v6LUoM3rqdCD1IwC7WfxVpvjdFMeTdwOm5TL1f8tN1urAXK2+7bW9REUNpKFESUHy8q5tIvByVSJNRMvKVNVrg32kqqIj5RLdWfIvI28eZUjsxsV6uXiCJJIlnAqltFTdH6qbuLX7jb+PJVMtcY6YxIk/zVl/6+e6//gLd4mMdwqfEGq6+6rZMs4IAVUULyxH/AA0Uf5Dm8ibJhdy933x4kkrJFdoQl3SKQ0z6jdVLbiLfSgT66L7Y8fDpf4qx9jeM8vyyg2tAhULkSY1EvrSuSax3ZUlHRKx9UqduGfNNfqSTXKr9kFwF6DpZuKS+qmmmXEq1qx5ldFrxZ3F0Bm6UYyIYpimRF6o8qwuwt7lb3yaTdutEi7hrqTH7bjngWuS5lZtRRUkm0VC8MmMR5RGMiqvstK1VHYMbSnRXTPPLDljPwoOrKLwR+K31yTUj8pcvw1OXiysGanilRFNMpRUEhUEf5vy1x3nGQYGo8Tb4ljzhuskUSU1yFMS/4si/CVWTDc8SJu4FK/LRQIfvne71FLkQ0KxtE1bF5vGNWx1M3Zt/AoujbouEy4rJkJDQXGlcP2JVIVEy5CXbXNrPr09st48K4fk3TVKIuo/DU9Knb+L8Q1r2P9QrXeCTF6393uCjFSUmyn+H/rcVXFkX5GPJGyEpkGH5DcrO6Z44/bk6EhJDWVJMhISEoy7uPp+aqbeBfqIo2vqHZHFpuHFB5paiZfKoO0vl5fw1ozh46RJF0zVWTltIh3dtRPUC5eOsbXVlraoiRR5fN21ZkZliaRSvjxrLkLGxzXl2F3tN8TW2sPeVtGRIE3IfhkXlEuPmrI8uTyFrch8ekoxfID8PaKe2usNTaJViPtGI+DZ2u6ChqfFVSIR+WsbF8g0slWNvP8RHjx7isZCnfryTgQdKqS7lJFKp5N0yyi3jj18Vi8SKTF0mPLzCQ1WSZuhEVXSopqFxHy0GJqbFdqiVaTcjCX1Q1jA+nbxios/yBV5b7e2S10FlEBTJwqPERFUh/m+Wp59drvnV0Z4Wg/fCTxdJC2s0XOgn4lUoyKIxIu2X5qqPSfq9fOl6jhwzdE6ZrjF3bXG5st5VY+Yab37ODvmRDdP2WzrPFxXJw1T000yltIY+ryjU1szcWGca8jWB6R5bY8JvzrJbHdrC8tTkkhuCy4uUC7SQUT0yIS7hUkIx/FWSqKJNfECSpKOkhjJROMiroK4ZJ1hfW1G6XnPMfvUWw6AigQrqDHuXHTIfpIuNZPll+u+XWlxaby4bs02yqTkiJBJFyRCJcS7h3FtlTmxt+scQCzrAu5J1E4i8a3ZFmwujIXSjVX4CaKUY9xEReX8VatlCPim4pAksMUhimMRER+XjVZuHUzPMma4/j1uxm32nwMtIU2Qtk3BEI7iEhjuEfzFUxid+vzq5XZrmtmYpvLegKSCIikmWqJbpRoo1aL7Zex8iFe62Mxzq1+8GrVk/aiSaQkly9VVtGzniuPuDuniBElNW3kLaQuC/3naQ7tpVqVwajk1wRS0k2okuQyEdo+Wrg4sNjJqOLuh8Qi+GJahCMvKQj2x81WZMVZdDN1er2OcbLfLpdmKbDI8wdeFQVEUGbxdTQ9O2tIxHHcKujFbXFF4++LFaRaKhdox4yGqLn3TlfE8iFq/Mit66nw3Glx+b1VZMft9tvyI2GzG4bqJKRJQlyTRL1F2/xVjTae3/AHOJYWZ3ZVXkMVG6vg1F0GCLVmReGKPLV9I04fe9HFtRSs2UEjtjprKxJNXjtEv5a0jIOm4WPF2rBJX31eiHxJOFl1RTbiXcn/iKsrypu1xu32vxFyFO4LpK+LES+7ISjEo8pVVhyo5/2y3NjtB2GbO1ropkkb9qs+ItQiWXivt5bahVsqdPLk1aoeHcONSMh/ebqhbgNoKTpuqRKEUiKW381EwXwamVN3CrVSLaS4qDtEY9xemrDKV7HRlyWJxbRSSIRRSIkI/LVdRZpOnUDLaPppvh90LNEXlrtbdZTQXFTUUHaXqlWoYvhrC0iLp+KiyhcijtT+WlwxsOsVux42qsSguDFu3LiJFEi+WrVacdVbiTdlaBISEhjES3eYiLiXqq1W9uw1BKCOjGUlhH8tUHqZ1mteOs1m+NJC8eIDpakvhpl838o1cWFU5CWZiD0WFjWuC+V3Ruj4NTiRDx81ZLl3VS5ZM+LHOnzdSS5aesI7i/w1Dt7XmvVa4TVMk7eSklFlNqYl3fNW0YPg+L4W3FvaAFR4XJwXIqWoPJjNbL0rC0t1Dv0nVyXGRS4p/4qjXDW74+4/ZTUUbpF92XIa27JkXDpZZUtEkSGQl+8H5qyvIL0zbpk4VAlG4lElBGQ0mRQlG6N495N9UFdSPq3DVfvFw0xIzAS28fNUTcLg4ePhe2NJRuKX7ziRVGvrkqotN7ISH00Kxk3LFqwXqFlHT908eWF03brXERFUlmKDmMSkMdUSiXy1dMfeOOq2SLXHqbmTy4PEmhKtk3S+5b+6T7R80R9VZuztrh43F642ir91Ly1NW/Hby6FG72lVREWykUlB3FKmWkZduxFrY9l1nZ21wLpLUUUMh8MmpuIvNuEe2r1geGtcJsaOc5A107ldZe7U1NpN0O5f5u0ahcPt73Ns8Zq5KUWbESc3ASGJJiPaPzcfqp91U6gOssypQnrwk2bERQQRT3Jt0vKI1YhVUWzGfkyM8mypcLpcmRYO4f3F6SalwetrSShRimhLUKRR2yL+GsRyh86RfOmS7ollhdqp6nbpCW2tIzTH8gtPTez3S7rukWt8fJCTFaIkSQjISiPH6qx+4JvVnHjTQU0SLlEo0jH+7LyLcy+3iqpMJ3bTTEAkRD6a6Gx8b9kVts9rfrrLXhJskqm4Ehk3LkJEXyx5cqwXBcdPLMus+PjLTeOUhVj2jLcX4a60cWMrW4dJWZmKKY7hTUGRKD5iKj8vN1jKnjY+zFL6jLIM1Cxl6zIrkkUnziMvFeUhj2xjGn3S1whittHxo6aiokvpltISLakP4aeZZ7rLwrNwIuHAqa67hESJchHkKke2NZ7j9wVyR0+C6Ok2ai5EIpqCW1Ly+nbGq+LNRbF6aP4l0yTqFY4rJe9BFaW1NPcJbu6nVtUu94sKl7auLpckUpaibVWIol/ukt0fxVDp43ZrS1av8AwCaabkSFIlB1BIh83zVMdN0wRTvzUX5eBc6TsW48UR3SjHtopJpH5BQQq3EyO9ZFm+RX624awv1yTa3Mi+GmuQiQl2kQ7iH0lXQWJ9P7X0v6drA9SajdF0y1yR5EuW1Ifp2/VQ00bNabom8QasyFmIrtFNAS0yIeQ1UepHWK8vG6bVJJummkqSoxQ3KdsiH/AK5VGWV2tbiMxY0lfbb5cSUv36rtxHGmF2UTcPkIvnRJyL/dpfURbqfLZBZrHb2dpdPXjhFARQESXKX1RqN6f4qbixjlt8fpulL0xim3UQGSci+b0+mNGUwkW7yYApopce4R/FXt/C+P0gh3GXkx476pz01yPa47fbj/APcR+eYri+dWFuYIJ6yol+0d0u3cW4fl40H2d7eljLd9Y1TJZRKSGsnuEYkRbvLyomTXLF7La3Td5dGYuNJWQoxkO3y7iqF6A5xaWuTXRkLgha3BIRbSKIiQlxiXduKq/wBQwwbXHsD9OTT6zrfqdDJpmOyieHDn3U3TuiSxbx2068UkSfdXzbbPp6sEFHypdtKJPbDuojVYXCyaWrFMR7RkVWS02m2sR8a6S95OC4t0ZKCI+oe36o1exfG76s1irkZyxNUqLMibqaqXKsFyz2bc1yrOnStpFR9a7k5JyLoikTOW7TIeW3tIfTxrqy6W9+m3RdX5Kz2VuqXwm7dBMnJS4yj3ekZVIJs7bZWZGuyk4ltEt3y1rYOPNiSduJl500OUtfkYDjPse3nxhJFi+o3V+/fXR6Kf/wBDSKQ/hKt86d+zP0s6dvEcmSsLd5em25BwRKabcv7sSL+KtAtImzt7cZkSi4yKXKn10cJJtySFUSiPEa3pJGbsYscKxdSs5RehtbNZ0ql8P0jIa5f6sZA3fW1wlaMcJwS5aSRNRLar2l6d1dBLXh0KyipSRTJXSTIe6qz1Asat2t/irboi6bSLaIiSlU2W/EtK1DmPLsZ6uZVheOobXHgRInv7WmKyi4ltEiIhkQ7e6VVPOrpldj6M+672lcPf2VXReSKwlqJs0IiIkJcZKkoX01YusmXe4cdUtZSi5diS6e34gx3SqDs9yyPKmbO0+6bWna7ehFN46koQpFuiJen8sqpyRxwcVLEcjS8mK30dw3P7DcmeR4bdHltvTZTUJZFKJNfxfmHurqTH866p9SMoRf5GlYSuSX7IooNviuiMfMJR3cuXdxqJ6d9L1bLZ08rVyp4iNwiSSbdCKawiW0iEu31cquXT2y2O25ktkDLxTdwukSWij92XdIh/67qsQwt+4DJItamxW0n7Vi1YBJv4ZKJEpyU9VOHy0STdLq7okSQ8aknCxumIs2au50kPxB3RrM+sxFabSjcvD+OTYkk0JFRTTElVSH+GNWLFYovtBLZBmHTu6YlhZuLhcHK6XidFymg2FKUiElFSES+Ua49R9mHqncFFnV8932lEfuidOxLWLyjpS/NGuxGubNfdPu1LHlJKyEhTXEkx28hKMvy1m/UjKia2O5LpKpim2bKjy2iRbaFljlU5ZlOX710rf4yJIXS1poiX3Tgi1NT1CQ7Y/LVVfY21RUUBUBHQS1VVBLiNTl46pZu4ZjjluuziKu0uJfmqqvniXgStCS+oQlIlJblFaps0adR1bjH9ZHu5qfxke3U+8j81DZvgUW0kmu4i7SpuNnekQqk3IqIsLxrcEUmqRCoqQxEqTu6hbZPWti6cPiJwPwUojGusmJN2dht7W1t1BYtkBSlHu7pVjvS3DV3F2I78zLRNMlElE1OKo+atgJQ2rNuwdXdYlHLtISRUH7xD5u7lSZJDSw4drkRN8YuPflndaqnh3JCkRf1ZFTFv0/sd8vxXK93e4N1HREg5RbkIlISjulxGNaNk1j95KKM2SQpqEmkKHbpkPEqibl0/vif+lLi6Ju61BFRYfiCt6h/w1TtfsWGq3Yb3DCcIxdvvwUvBjESfLK6ii3yl5qpOUdO8L95I3e120VGavISGOmXKPmrROqV6Sb4fa8caqrJk+djJFSIyj3eaoG7WO6McfceP00SloEMpbv8AoaJSbaupD4K3Stt+8VaBTatSbOUxES3DJIhq2WHG8oyB5pY5bheKJfF1NQUxTH5ij5uNZbb7wvb7k1QuMU00i5FtGPmrprp71isz4mdmtDC9Ore2TFBW5E0HwyZCPcQl/wCmtjDaq1YzchaMSDPojlDi2j75u9tTFUfiNVB1h/NtKou4YGOMtVrNac/dW1NWX7Ozt4qJpy5Rkp8L6Sj6a0ha+JXJJx4V7qKMyi5REviD8w8vV5SqhunSVyuBJJAJbto04rKZrfH1r6dvGOG2u83JRZckiJ8OkoSkuQiJRESlIdxU4t90sZKPnSQqIuCFVpqN3yHiVkFRHVIkxUiRRl/h7a1jEbDdLa+dXEXTFRu+aC2fNXTYVhIRl3fepFu7SrD8g6Yv71nBWjDc5cW1YVfj2e+KimSxEX/ZFyGK4lyGUS3VVZmi5DeUjVU2jE7liXUDrUjecQQ0bPZbIkxJmTRRHwpJcZSGJFuLcMuNXzqNkSqKKdrt0dZeW4uKY1nvRvC8t6fvL1+sDB8mtcBQTQJ0qkpERltkkUe709tSmVJhb1nV8yq7NWLURKKYqyUIfKNa0c14VZSmsbbn3CHfPkiakk6dEIiMtYh2j823jUfY027xuV0MotRUIdOUSLyy9NYr1A60Or5cFLRhbWTNItKSn3cvm7iqp+KzJrbXCr+7uhTX3KN1nOmKnpjIdvy0SyEbsdRXToL1Q6yN037e5W+w4+SBEyJ8RSdEPH4YiUU/UXzVz/7SVtytPLBseUNcgZqY9a0kmji8CmS7otTUIhUSIhJPtGPbWvLf+0CyNxaWOP2Tp9Y2twZxSEk11FEE0BHjp7Y/+bWb9WPaAzfrI6Zlkbe3ot7eJe70WqEU0VSEZFIvilKPmqL1ZVbiIZrMZXhdjJvI7o1bpvFRkmMdojUtkXR26DgLzqTdryxY2UXxNBbikRLvCHdppj/Vj3FVZdZRd2qkl7c3EZchl/ip1lHVjPMsZ2XF7kabprYUiQt6aKGmWkUdpCO0uPKMvNKrn8V2sVscrLg7syyMOPZ3uzVbqpjquIXdRndEl/gM1G0fEeZKQqbiLdH8NfQR8m6tYqPb5eWLd4W7wZLjrjLzbttfK9Zm6Y3xO82kSZvEFRXFPjEvTW2WXr1d/CyG/PGLhX/WWpJEoRK/NHdWDDJdWW1TUk0ZK8TpjG+kdx6tZ4swdXfUsbMRVvLpuO3dL4CZKyKReYeNdhWu32Oz2dni9raixYs0BQaN0+KaSQxH+GsR9nG8NVOlLFXHriJOFSVVunw93ifKUvTGrxenl0sr6zv3D/UInySBDHaQly4+mrUMKxqJmlaVrMW5wUR5cdtM275Jiis6VVLlEfVTxMfELEEJDxqBvCI3q4FYWTom4oDEiTKJeqPqq1vVWpV2bNYU3dK5Bclm7JXWWQ+9L9219Jer01LDbVWYi4uSqhF/WERRp9Z29px9j4NJJvtGOmiO0f8Amprcm6DxRNU37wRHtTIY/wANMVviLkUr+RMbXfk/Cqt0SER2koMolWI5lnVhw24LY1cdNq8QLjGRR/lHdW7PIptycNQcEmkUS3CRCVYX14wlnmDEclSYLI3S1DEnAkPxm3lL5eX4q0sGSNGrN1MrOR62hXkQLcmSyw3JqArC8EpEKhFKQ8h7aot2tdyK7N7o6yEvAsS3WlFD/WPMJKS2y9I1RbpfL3iNlcXbHLv4pqlISJEpDL5a53yLqh1Lvjpw1uV5cJikRCSKJaY/lrN+oddIlWOKS1iz4RXl+5JHWp1o+9o7pbh7qD3AHSLpItMVEUmy5CXzEQlTXEeqVozzqwjldmtb5mKTEWy5LEMlilt48du2uOWdvf3pQSZpOHTjuERIiEq7A9n/AAcrDiaN2uSGm4VHXV1O3urCieRlqeg9FXkaN1GyQbleNITjIY/LULaXGo6ERlEfLVRuGUJOniiomJEqRCPy1ZMbUFNHVJXd6qbazDV6l2UeAxichGqzfvC6guknCZKKlJQZcfVWf591O1lFrRjz10ncNqZLJjHR3buX8tdFeyXieKvrCjk15trW6XJ4hEnTodYSIVSkOmQ8h7iqLC0rVqdaZYl3DP8AH+lvUbPGZOsZskWfLxz5TQbfSRblfpEqg8g9hPOcuWRdZN1QsqaglJVu1bKrJpj6SKMirry8ZkqPUB9hqSWmm2sSF0FQijyXUTiP/l/w1U7hcn96daVobuERQGQupDpy7oiQyl8u31VaXDXTsU5MqRzjX2mvZ/xzpPh+MhhDJYngqroXB86KSj5faQ/DlEe7aI8e4qsHRnJM3vVpb5D1uyizrWVmX7IxeWZB65KI/wBQQ/CGI9oiX8VTHtRXT9YMbx20sErg6ce8lyXuDhsSaaxacdpRFKPLultrmkcsxRMUbDkCrhqskQyWiSgkl5dvEfllVyaGOCs0f+YXHI0tlY7C6idP8DuWGterXT7A7Wo4FDxzl01QJg7RQ3RdpICX1FulHtqJ6wFYep2L2nFLpdBdeDIXdyTbriOovpxEZS7ZF5qoqnXLF7KOQXTF81u10t96sw2ttZVBVFO1xERlu+FGMhGO7dWf3rNmd+sbW04zaG7VZdf4qxSUJRXyiQjuqasuRydupRm1aLqpOLY3dExKw2HHGbNGOkLjXT2peXlt/modr9ne3ZZbVL29vN0a3JJfTK1i2HXU9QkRaUe7l+Gn3Svond7x46935+oizbNFV5SVT09pCJF3SlxGO75avRZE36btbbY38UUybDruEUvj6vcReaq8kN1+4WsWOs292Yz+5ey+aKYtbdkFyatVySUe+MaCRJxGW0h2kXbEfLVFunQVV5kw2R1drw6stvQXV3NiTURGMpeURIu71V1oxuBLIi6av2pM10tRNQlNy3l9NV28TeIuLk3NFq8YiSm3cJJdwkI8kyHbS48OFm6l6RmMF6M4S8stnuyV0brIsbhEWwrRiK4ltUL8RD9VWbH7fk18uT5qwVap+BY/sjVYhREVZRIvTp/xRpw+x03TMXuNXJuVluqWvra8U2JCO4VC9P5qHb8sZXJ8ndMVJ46G3lp3B4IiKjhUduuQ9oqDxLzDujKtPSFdtUPMZer4eT7uNf7v+w0C7W9xieMjithsawtyiTt4Mv2hf96X5Y0TH+piGO4yjYZrM1l7gkTtQmxR0pDItQfSMYxrF0eo2X3bJisOPdUnTpm5XIWw37SRIfKKhKyEfLyjW8dN/Z16nZ0KyuVXax21FJXTk3aeJXULu+6UFKsHWeZnqp6yLTG1W5KXrqtcrl7wQaumpE5uCTK3iiMUxHaOoIlu3bu3tqJzob4zG+WZ+8TuljxPSSbM7h+06LlURLaUo7pd0uXEa1Z10PviNrUsi6pXQUk9ASuVvEhH1Jj21keRey71TIXDqyPxbtxIlCbt9VPU3bZS8vy1xpsgeusCq1fkc09QLXdLHlRWvLXDNmo5+OmLeIoJ/SIx/LTyy4Ll9yZkrZsh0VkC2iLlLwyw9u4SkJekhqQ6odPcmRUWumc2u4LREUyuSaokI+WUf5o1mdteZHYRce47u48HEkJfy0zHyNbfeKckf4l2svULPMPyxPHHDwW6eqKSjdTcJS9PqrpboTcsXyh5frM3sze365Db7kLdKIraokIkIyiO0iri98xya+OmOQrsFFFBiJKJp8tLurrD2TWoqZ9ll5cJajO2NElyHzKy+EP8X4a5lQNNFtQhY8m01mOe8y9nfILa1cXzCvEXpizdkxuCJJCm7Zq6kR1E5FJMi7vxRrpDo/7P9o6W42nd7saL7LniQqaLUUliZyHjqEWkP5iq8ZtnSvufIHTXDRRvTxorqEiruJXiMo/eqcS49tcy4yzyp8+8e9yO6EoqpJQRclEi+Ws/NjXH4mhh/d5G/Or0KKxJPUnDdYeSagxIa2boHb1RK6XlVusn8JJBMiTIRIS3SH8tYjgOF2u6PGvvtJ08dPFBi3WXIU9LzR5F3d1deYXbXX6ptXTC3FoqkrHT3RGRCP5ab4vFX94nkspkXbOe/boat7p/k7tyvxIp3VdRMSISiXhhH+Eq5HuXTOwy8bbgWTU5RlxrpT20s4a2Hqli9oesHTjQsSChJiqI7VXKgkO4S3fAGtKxXp/gbprbcjyi0Wtmm+HSt4la0E3boYyJQk0kxEeXKMqz/OeTw/Fq00urev8ASLxce8Nm6kb7BOeZCxxm6dOb81uBM2a5O7M8WbK6BCX36AqRjISiX/EKto6qZBraKTy/N7ezbfHioMpF+IazHrl1stPSPE2uC4K9Fi8uaemkVv0i93tv60fV5a5XTeN2uRN1c1vyzobmqOpcFny62ikXcoJbhrzPhc/K83i+5ZWit+QxsdVk49T6MdOb43yjHU7paHrdwilEVNSQkJR/h9W6rgpdvd7fxD8000fMKshL8tc6t8sDp/b2+TYaqi+spNBTJFugL0XCA8YjqJ7uW6XcW0qz3Jvbo6bsS13GL5FKX+qotBHR9RERRKvSYGYyNsydSvkYbfA6S6oY+w6oY2Nk+CiKTlJyKiwpqEiSRSEtMtpd1Uu1+z30ls5ePf4zb7soJEuKl2IXKaZFyimr8Ifw1yDl3/tGHid6U/U3p8i1axjrXRciWU9UUiiP5qyHPvaw6g9REVGGR3tRq1V5NWo6aan+L8VbMmZEnXkLjimZdtteJ3pk3tSdL2L5bAMIyBxcMiGTZiNtt5LtEVx4iUojp7d0e2Vbd07yRrl2Oo3QEtF4W12jKWmr3R8w18zfZrx1u+UddQ+SjZTwjYS4jt3F+auyuk+VKi4dNWYiSxfF8GoqIkp2lpkW2XHaUa82/nNYcvb0XiaS+KVoLL2OjFLek6HSVby9VRbrF92yMS7iGsndXxfKrG8tb1Jqo4YqkKjWSrBQSHjKKkkPm3CXIdtZLabfgeTPHDi155k1vdIKxc2O7X1eTchLcMlVNw+oSKtqHMgyuvYz2w5Yux1oNptdrEfEOEU1C7nCgjKve/rMQqC3ft3hJDIhblqR/DWD2++Ylh7hF0YsVFkC+EosJKEUfzVtGO3625gxa3lgQqN3KW3bHjyGrcK24sVZF+RKW1w6uSPiGqHh0/6tbl+HtoN6UuLERVSsyjgYlIk1ExEfxFL8I1LM26TWWlLdyojqJI7gHl3FGqLtJFkUYi1rYi7Kous1F0/a+DEh3JkrIhqJTuGSurssI3km9rEi0BFsIqEPqIpfy1lPtOdROqvTNHHcowCx2nJmLl77td290krJFdX7gkiSIeW4d0t0fNUt09yLqN1Otvj83t1lZ2mJJrpsxUi6LiQyV5Jj5uJdshrz3l/JN4jXSTMkqq/8Rex8fdj3F6kbmDdXqdfBDHr5fLlbWJaSiylwXQtIrjy+6UHxhekdsu6rZYcNs2Jp+9ABR5diQFDxyw8R7hTHikPpH81VfqFfL9gN4tNyZoJ/qqghpLot1xT0R2iMU47uXbV+sLhvm2Itchw+5NXyeqJOW6yEpJdyQ7tqnzSr5Z5HK+ovqXLviNXHZeLaf4f/ADqacckUEdWWpzOsx6ll1Cyp4w8K+uC5E2t6JEooRJRIRIoy0t3mGP8AFXTnQtrnmL4PbcX6nZQjfr4gmRE4RS0xTH+ol+9j5ttWpjZ8cfJt7y3tbUXCQkkLhNOKgj3DLlH004uiaVts7p61SEVGyevL5d1e/wDp/wAV/BW90vyVbf1ehn5UiTfbVTIfac9nlLq5b0ctxdJMcqtScdMiIfeDblpSltUGRR83Eqxfof0hta1wG7XlUVFmJEQt1i03LcuMtMtyXdursLH7swvjNG7N5RV7Zcaq+ZWN04vCgJJRYuR1xcao/DV7hj+b6q1fqGOuOufhx7jfj/I7h5skStAzFT/WrALXfBxRqr7yvyqeogxGSihEIy5FtHb3Vdsfxl6tZm5uL84ZuuS/u8h2l5ZEJbfp3VlrF50vwfKii/cXrKrgOh8FDWXTS8u3agPzENKunWbqDht6G5f5MZYuh8S4f6QFd+SH9Ymml8LbyjLdGsB/I4szQP5Ssci9V9erDNmR1baU1bMnWP2G2+98vuLVNm2IfjOhiUvTGO75RrLcZddI+ryd2QsOG6lvF6k5XTfNPhunKRbVREh3D/iKQ1pGRXjp9l3T8swVVt9ys7lkS7Z4S6SAqD2jqKkIju8xDGs3yLC8wY4OLXC85sOJ3Jy2kLf3ekTROQ+YZERercPprn1hnZcEekUkqxI3zXsDhRq36aqa4o6tNvtagLuBTJVORaYjFMvy1heUWsup10G22m/PrW1QLTfOk1BERHl8OMiIi8u2qnZbDecJFa05l1EUIXP7S9b29iooRLlHcLnylu26Q8hq/WvLEmdvbvbar+xocXDodAvVyEf4a74nweZn5keX5WrLEtY207N/1sOmWODjCw+Z4mwxFRndsovbG8Fb1BQtrp1bRTetxLaPxyL4pVV8uuDK19Skwe4kLi0kPibtcFiiiJCIikIjIZEW2XKlZR10syzF0wYJI3p0ZR8KmkoQiXKXGNUvrh7Slm6V5Asgk3WvylwaILtm6a6SabOIxKRbikRDLjXqsySuRHHGvELFaTRWs3Y0C6dP7dfHilyapFa2Ko7kRVEk5eaRcRjHbupup016SsR95ZBa2NwFAZSeDrJj/wCb8Ifw1wzn3tsdV748Ub48/a2Nv5W6AqEP/EVEvyxrGb9m2ZZooTzKsruV0LtF05JQR+Ue2jXFkZrMLbIVeJ9Csu9oT2acHWUZt7ox8U2GKSNhEly8sZIRSEvmrFcq9ubw6iyWAWG/aZcVLxeSUH/yt3/3WuRyUiOwJU1dLFHlTo8KNeQlsmQ2i9e1t1pvSiiCWYKWtFf7xO3jH/6IUlfzVluXZRfr0+8VdL5cro67lHjsli/NVdRL4kgOrA1bpLCOrbRWItusRVYWFV6ldpGfsxAlcB4rpfMQ7aUKaDgZt1yHu3Vo1p6f2O5J65tRJbykqW6pRxg4NybtQtZJkqQpCJCI8u3jVpYJHUSzUMtYxt/7ecVFgKKXll5q1jB8btdwUa3J0esKgioWpxEu4qouaYu4s90Fk3AiREiT48S8tWC0qZvjNpTJgqmmjyS1BHUT+Uu2mRwtarDI5kRrHZHTl5i+Pvm/iDTTFdBLQWFXUEh9XlKuhrPcElBE28SEu4a+VN8fXlqxTumQXxZQlSkkiS6vL5R21v3Qf2jLpYUbXj+RuHDhFcZNlCKSgjKIiUuVa0Mq/tsXlyo5z6DN1EnTeB9u6sZv3Vh1iueXDp9aMfFwQtvFtEWv3iypFuEpEIj5vLRv8t2P29EheOFGrooim3UJMVFCLjFOUqjcPUuV0UeZQ8tbi33y9XkreIummg7RbJbRSIS3ct1V/JO2PHYKGRTzxn14v1vWXVftcbTfSHRZri7WRSj9Iy/MPlrnnJOmNkxNjcMyumb3S9Ov9Zcko2013Bf78iUL8tdfMesGNNephdHhsd8fXJIhFJ4zbCSCZElqRUKXaNQubdCcSzwVMhw+8prDrkTtmRajZxu3JkPJApfTXi86PJyK8uI5WhdW48jmXA8iwi4MfG2O2+HUlFcllZL7vVyIavSw23RLwovEXxbRUbqCI/hISEvw1zf1Ex/KulOfPLRkLC5W1NyqRJkpFPWS8wkltIflKo/C+rXUu33D3WwScZAmgoSQtSbaxEPzCMq83nfR8k33sduR4ryfjJcj9vsdQNbDcnlteMCsPvZm8EknyihRERVEhKRCQ8vprP71hvQ6y4q8vNr6fY/dBSck0JZG5PvBN14yiouLmRf8MS+Ya0Tpb1Iw/IMZyjHur69vxf382Sto21wruFKJCRFGRJbvNHjQeg9psNnJazNcSdXi22W4LqCTzc0vBS0xXTimQkI6YkO7uEq3PD/TjYCruSf/AAc8b4yTHW7N/lOPckxPFMLuRNclZ3Z9ctq5W8WyjJFMS3DuV+KQxj28e6oksyvLVPwtmtrHH2pbYsxisQ+pQvi/mruD2mOn9m6zXRHMro6TsORNmw28WZPREVkBIiFQhJOXcXGub757PvUZvb1ix5vZRZiPxFkWy5KKD5hJVOX4a3HjVGrax6ZZLLapmaPTnI8sIXVkS8dJLUcuHC4iKZEXmIt1ezLpaywe0i6vOUN1LsRDpW9uhIfVIijH8NbFhfRvrna7WoVox9wi1GOosoqmgool5kxVKRF8o1LLeyjld807i8ZIqKKjL9qcrkoP0iP5aeyxfkAt3+JgaeeXZut4CwpN1EYiKUWwy/hq4WFHKLw3139jYisXmbJy+rbW6Y77J+RtUfhMre39SaCki/EIlV+T6U2np3ZyXu2W2u23Avu3jpjqJtdv7tCXxVPLL8NRVxV5NqdZJ+qqc+vMbvmI2kb5mGQWnG26qWo2arIaj14PmTQERiPqUIRrPR6+Xayvk1bRprKJFIVBQjEq1TMPZnzfKGv615B1BtNta3D44lfF1/GuN0ZEIpkUS21keSdDc0wu9JpKsG94ZkIqJvGZF4ZYfqESH5Yypy+mnKNRO3+Rask69Xxw+Zv83siN8cOWmuIuoqKJiXHcump+EY1DuOqmNXZabjpVj+ifIVEIqf8AmIaH8NRN4wnK8kuSl7de62uqIxTUuCaOmI7YxIpDRGvSu46ZGWS4+MRItMXeoRenaNWmypq/r1ErCrliwfNLpjrrxHTYPctw3Ie8EUiUekkqMSQlxj8oy9Vdkezv0L8LhdtvbpC5N7g6+JxJGKH7oYluHbu5Dyrl/wBn1mTHMrSrbRHxyREu0FTj4nilL091fQLHci6nW+2t/e7Bm8dCPxyb8SL07pfirIyPJRo1ZDWx8SSvEkkelZuo+PcKKD2/EkVPFOlLMm/h0l3SZEMdQVYqD8tOrfnl0JMvelmcNS826NPkcuScDIF1k/mGlx+Twm+QTYuQhUWfQ1dqRJK5vfHiK/8ArKLxJspqD5ZEntH0xqt5x7GPSjMk1HVoZqYrcikWtbR/ZiL1Ni2x/wB3p1ryN8cOh/Z7imX00lS5XtMtqoqU1cnGfqJaOZTk/DfYz6l9Lcqu2X2u/JuHDZsRWha3l8N5u3IOUCGQyH5hl3VpFlvCuRWVu6dJeDdSJJRNT92UokNbcnerzEeQ1SeqTG5Xqz+PtdubrXbUjKQpqLJd0vNWd5GKKVbKXMOSRWqxy7mnXZ6i8umKWm1syaoOSbC6UEilHu2qD+GP1Umw9PxzRr72autO1/eKvCGOp5hQHt+b+Ks/yjA79bcgWtdmaopuHzv4RXCMWoluKWrtIvLyraOh9wVuF4T6PZNi5N7sgWqr4cSTZPEP/mYx+F8u0SKPy1TjyodI/bRyV/xqWtttyzKPi6NnfumrfL8SswpizUVFARH4jhAS3KerdKh4W6J9hLzH7yyFw3bK6QksIkJJF+7L5d1drWO0s7XaUWCSCfhxTFNJOMREflrFeqnTscPUcZHjjUhstw/1tun/ANjX/rB/uy/KVLyMPIWHc+JI8qFpNv5HEfULE2Ftvi3utl4MRGQiIjoqR9Jf9eWrx7M/tHN+jdyWxS8pLOLDcFZE1FTczV8yEtpCXcMh9Plpx1Gag8WJJuPxIxEe6VYflGA5QnJcbMs4Hl8GJEP0jReLypImsTMx43U+pmF9SsF6hNyXxXI2bxRLau11YuUS8pJluGrEX9NcC+z31wwHPBY9MevrVNO7M4oWTKhVJo9T8qCjkYqiQ9pEUS7t3Lqi4M+snTkSeWh//lIx9Ld4V0Io3pEf7tQYpOflKJfNXuIZFlWynl5o9pqmmLf0VHvi+CRAW7lVZw/q9gefJihYb8iNwkSStrdfAeokPISQLcJVYHynKrSqV7DNwoRCRRqFfbhL1VKLKRT5VC3JaPdTlEsUUW+jdroLp43asWKXjV3TgopppequL+rGdOMwvz6/BLw8SQaJxjFDt+Ui5fVXQXtQZw6teM/qkwX0yvScncS3E2SLj9RRrkF88JQRAyqvmZDWWMtYsdF3DpbpH0t6X9L0f16sxvCTfNhXFR4qKjnSIZRKI7fV3baHmHXp1dsiJrhD1ZjbUIk7WItqg9yUfL/FVLuV6934m68KqsoK9kVcpCJFGMf5d1Zzh5JPPC2hVup+0iLlzuiQ7to1kyyNahejq62HzjqNkNyx25Mmt5uHusbkSVtbrOSUFqgXaJFujtKIy206w+4OHjz3Mk6cLFc0lWi7pRXcOqO2Py7a9i9huVveXpK921F4ioKqSG3UTUl3be4eVPLbiLpimXuHJnFrdF/WNBIhH07hKhaFpeQ5ZFUvnRfpzh96Yulc5xR86TIYk6b3RVs5bq7pCKYlpFx7vxVsCeO27prb3FyxRkxTtLZIlPEW9kRLx/vE9xS5bt3Gqr01yoEbKpaX9muF2vCA6i5WtoSniB/rSTHdKVeuHWzBcdx9S8uL84tqklUEm7hMkViVHaQxHdL5flqN42OWOsgnXIZWsJUzK6Zxa/EW26XjG3HifhulkorqJCPlEh2yLu8tN7pkDrGcXcXLPLvkGYLbtzMYimPaRJpcS9RS41H/AKxWm4NfeKV0EXRfE0yQJMhH5iqJeZArbXAvXDdTbu1GpdtU4sGPF/qLmv3epcsDa2bqRjaLoseeYe8VXIhUR0hcxHirKPEh8w/ylWyWe24/aURG22tuSgjHxDhISUL6qwey9TGBCpcmqSygoD8fbx/m/DL5amHXXLEkbOpdByNQhZjJdrxciMh4p9w7u38ta3jY44laxTzmZ61Cdcui+JdTGouG+jZ70gJaDpFMePlIeJDL5a5Lzr2Y+o2N2FxfmTy33QWIku5booCioIjyIYkUvxCXprsZS8HeGKN0sxt3jdVIVxFZTkPmEh21E5Fery1sKxtW7puoMdyJa4pl6iH+YRrQlxY35aiYY5HWynzZHJmaexVLdTxnlDJRQQSj8ojyq+e0ZiNutdytKuP4QjbW67QhJZukWm6Xlu3SIfLt2xqD6V9JXt6WnfnDy16+5ARaCpqD5txDEaw5oViapaWw3UyA3jda2srd4fbElCH4hFUXbcLvKgqXQWrz4BS1kUC+D9Q1pmO4a6R6lDhr83HiEHOkJLJ/DUSItqoy7Y10tb8VdM7K4ZOLz45mqmSAim20xT8pbVC/NTIcRpf1UjNXscXs1Lpb3SYDkayabn4ahEUfpKni2Pt2N0RXdLkoSpSGRfDU+Uo7adPMHSxd9cGGSmSigqqihFT4ZEJR21JXC0srbb7fa2pEsSoi7JMV5JiqXH6o0LKFYibw+uVvcCrZmqJCruIRQlH8VWiy9SLczbujNqi4fPEhS8Os0000y80R2iXy04RxHK7xYxuyGOOnVpJUmxOky+AKo9pF5vmqojj4qZIo1SkQpCIjFSPb8tCy05FrHyWitUcXRizdWnx6Tok09cvEkmUttV+33JXxSbWzJKRQKIyrVGvT+3W/F0/GERIlIiRl+amvTGx23ILgs4x+1qXYbelrqt0RHU5eUu3zVTsXpM6Rlqx7F+nt8z4iStdmdRbFqvnygkSaI/h21qzf3NhqPhUn6bwf6tZQSRU+UkpRKsrvmQZRbbs+BqvcMfcOUvit2q5IColyESjyGq2+yDII6qDLUj8Qlk1dwx7qozxyMytGxmtJysdWYjnDJwp4PF8hFq+EZFZ7gQqCXqTL/wBXy1JZZfmd6t+k9BNndGxCr4cYpyHjKPcPqHb/AA1yjb8mtdyREUFR96K/dKa8SEvTWpW3IL2pb2duu6RXRQIkKZS8Sir5ky5fNt/LWli5bvE0UgKU0nWQuA7tx1QeslvYXTGUUHToWpC5EhWLiO2O6tcb4TlrpGSWOPE/98Iof/dSGoPLOmOW3JmoyC1t0XEdVLWdtiGMt23UIqoY2PIkqtU9Pn5eNLA0dlORcit67FYmD0U9YRGRCUhL5SqHbrES3hUG5OCLyjKugMq9nm5XZmL9hd2Kzhsl8RrqkKgkPJDUGQq+nd6e2s/sLd1h7xQGSRJ6pSEVExUj5h3VuurIvI8dqtWDYf0nv12JO5PLWLVukUpOijQ82UtdyfatrZqJk2VjqCIj8LzCNWC/Zte8ut/uG43tO1txjEWtvKKxer/lqi3R0wK2oshSW8ckX7StLbEe0aGFWcJmXsGfZgFvbsWAN1njVJUSV+PItLy8eVOLteGBXJO5Y8ksNtIhL9sHT7twjuprdGLNG2t0mBCRClLbuTkXqpxiL5uoP6v5GKKKLz7tQdwpq+aNXNYddCusl+J0JhqKWRNW98ZKko1ItWKkiEo+nzD6fw0bqhha4qJ5VZF0xbvCHxzdxL9nX4iQkO4RL8pF5S24nYcmf4jetBk/Wt6KsklSarknIvxVtWIur3mCLpuqu4WZkgqkTolCckI9yaiavIfqopJlb7LLVgf6lMrdZVleMl4JgqLoklC2qJ6go/KUd35aqdyLJb5ekb8q6UTcIFIVEyl+GrZfBdY/cFm+Sv1PCtSiOmuRaw9pDLtjTW3vH9wkq6s3gbSPxxcKco+ot38NZcsssa8mL0aK/wChsieFh1Ewu2lfG+ssSAlL956fpoKmK4503wtR66tzNO5JCRR5RLzfNUo8RsNvFvZMfyF1bxXt4uVXguRlpDHiRCXLdWO5lkDV8RWtgu4UtqEpKOC3Leoi7vqry2V5KXzDqirVVPQw4kXjI79mHTzqc3eC6VNclPEttBTU4uC7Sj5R7axl5diuyiniEk3CiREOsXKmOQLKtxLwokLdctpF5fTUOzbulN6Epctv8Va+HhrFyUxMydpeLE14MLg6a21L7zkXlrUMBwVg1tNyuz/RUIlUmwjyEh7hqgrYrfLa6a3Rqq1eJqjLUbriW76a2DD7fcrfjLpvfEvDrOXaRCJFxGPprQatSvGrFowfJLTYXw2i7Kpo2tyXw1E0hHw5F5uIx9XbWxZA6tOF2NN/dDRTZ7fiEvL8MuX01y/dlgIlNKJIpCUi7Y1W7plTh5bRce8nDwUBJJLWcy0R8oiXGmRzV4hMaFnnWJK9KFbWUrbafm+It8xDxH01S7Lhtxyi8Fdr8Xh7Sl/qjcduoP8AhrGbxkT25XAVYEIoFtTGt86Z54lklnTYOpJuENvKozW7Aq1i8NVraixTaskkUSS26Y7Y0Rw4a29qtdH7hNuikP3ihbaqd+yS3WN0S6q47v3Y/vCqkrOMo6lPtW8paNtZkWg3HiXqrtlULsSV2zJ/l1wUbsHCje1pclBkJLVE3S2v7oiizVHRYpFJJMtpFV2tdhttnaqXEtMSEdstqaf+Ks/yTMIt3AsJKF/WF5qrK1wm4AyZt03SdmtwCs6Lt8vqKosrC6a3bSeKovNIuKZbZeqq2xvT1mt4xqqSboi3LDuIasTGz3fLFFmWOML5dni5bvDoEoooRekZVYqV2kLhg9+1Ls4sxkmoigJFqS4l5ZeWpjIHjJ0xG0MAdLeJVGKYj94qO2I0+wH2a+r9taldHuJDZW4pFquro7SQj8yctUfw1csf6f4Bh9hRuOV9XUVnSDsijj6Hjd24opqcRIvNGosbBtNxIfH8Xx/p70teXTILoo1vVwc7k5DIkBHaKYlu5F+Ws3wHHQyrNkTuKsbekuTtQS7hHdH1F6a6AZ5N0lUZt8jQ6VZFlDMiEkH2SOV1Ex7ZRSR0C+qovql1c6sWewqfq94XEbaoIk2b2dkkinGXcQjypzLdalbHhZX3GGftJXJreGOM21mZEmq5JzIRjtjEdpbhpx0/6Wur4iTVVdFFqO5NZaQ8eVSXSXp+vnmJ2/PM8VuF6EnZDrOnMiU0hiIy5R9Na1a7Wq8cElbrQLdZAviuEyL4I9o8o1YwMTaHZkm6VtrguJdLxG8sGDVqs8SJAnSm2Mu7/CPqql37LGthfLW1urrIvtqBJxJQvUXdGtmzS1q3Ky+Ctt5tbdYVNQnDrUUFHbuL4SZS+XjyrHco6fqo2MbjjTpreHy7lJku8ariprKq8SISjHu7ePyyKrn4U00llUXjyRxLUhWpNbLj7hJIicOL0qSApp7iIR3EI/lGqrZbTcmtyITtKxKcRRT3ag+ohrULPiKWM3AbsuqsKzZLwySKgxiMdxfNL+WrI1J5dFFImSLUS3FGMirHaTZaimouLu8mB9O7Sk+YusPze1tbozIddkSifx2suSZKD2+Xdt41ZGPS3GbCSzyxvHjeSBJ6ahComIyEvm2kP/qqm9QHjxPEbgysy6zNQU9UVkSioRCQxKQ1PYfmzjLMNY3l+gTV8SGm7TUGMVe4vlLkPzUNmfkWljVeJnN2T/VtS4WstNbwJDoRIiFMVSkI7uPLjWS3a7JDlCbJ0qRa6cZFtiUpDWyXAQvXUZa2qhqMxaJLry7iGUaqPUrAbS8arOLW1Tauh3IKCRDx81aUk321jM/x0bR5e9+LFXcZ5dramOPWvN3jNNAiimKQx3boiQ1AqZ5kZPBSvOR3RwiRRSLxKox+YR41Bvr8LdMmX6vpp6X3sld0vqroL2Tc0z66DcMXsmWp47j9qbK3m5RQbEsXbEVFUy/wjuq7h5WSjKu5xNHzeLgSxtIsa2Ywu8PlRtOqCSyijpQt2kRS+ruqBx/JHWN3YbtYSUTUSIS0y2iXzVes866dVc0ujrw+Q3Zna1VCJs1YuSTTT3bZRIZF6qgyzLNHkUnWX3QVFRiQkqShEX1bqdkTLNxPNY+OuPyU0Tpj1K6iZZlTdm6MlPE/cCilqanpiIyKuvLD09epsxu+aL+5WsZaJR8SQ/L+6+qs99lnpir0tsrO/X4FBv18XiKaw7mrMpfhIuVa4m6uyOSe7XTdQhir94UhIo7d3dVZcCPsxqLmSdScUxG1s/Dv7WaKLO3p66olLUcSHaRKD2+kaHb7XcU7eo/vzoRaluQRTIhEh7dtKuVycJ2NMVUC1rmuk028SEf+WVQeVZYk8uSNrBURTEhSHdtHtlViR1x14iVVpRLOyoOrkWWvy2pKkLEVtwiXcVSFhavbpkha6oqNUC8SWoO4Y8aGss3uVtTSauBbs2cdym38I8iqFvF+b29qoLB0SIjyIpCRF8w0tdWsrN1GNXqa46ukWs/hylt+WqnfMwbs26yqWo4IRKQp9tY64y7I7ssLNq6dOlC4piMiH6u35qpPUq6ZXjuL3S96op3BnoJpOExHaKpCPIpbZFS5PLw6ybWnYH+HSIu4aBkmdOLgmiSR+7VFfjpEmvuU8301DqZ5fmKYpKuE3CfcOpuj8tc32fKn+ZdULLY1QWWFBfS8QooRaxR3S7eVall2Jsm7FO4oWFNZ8lpDJrEZDLu7Rj9NRppFkqJjVXWxD9VLg1ypFvjKWH+8HTMve4vIyUZsx+/Eo8h2y3ceVS3RPpXcswdDkbxw6t9hQKJEmRCToZfdj6apON5gHT3qMjfst1FlHLZds+taJCUWK6RDGRbSLiX010lZepGIXjFU0MIuSawthEVW4paZNR7ZJ9v8O3aVamKu63Ir5HAmswujNRuSTV03TRQ28uPpjUD09zrF0XC1uO2vnlwS/afED8NNQeIpFLdyqk366PbgSjUAWUWVL7sRkRFUhjuNv8Xsal0fpaL65uUmwpluJNL1eXurQmjVI7FePsbIOZXIbaXhWaaKiSsRWJSQj5ojGq31CWcOOiov3SpEsrcklyU83x404cfs+OojtkSBEX1UPOmqpdF7fbZbtNsuX0lKs9i1qplKd0VK3qeDVIZDERlxrFevji5M7Xb7Hbmay3ji13JJjLUKURGtYsqZorE3FXbKRbeNN/Z9ZpdZupWWOvHizRxwhUt7hNLUItxJxIS2kMZVVk61GV5cjktNmGM3BrY8jEmbhzJd8TodOPlS3VaG+L9N1mZXRUre4EeIt3PxC+kSrrj2pujdhv2Mt7k/xLTeMWxf+8DVT4ZEIiKSDkY9w7RU7SFIfLXFrzCUmbdb3c992tR+/UL4hSjKO3bVeRdrsReXUi316SstyWVtDDWYkr8JFbcSY/NTrD2at4vhXm7pJ7lfhp+Wk2XG2D4mfjH6heMSJRSMfhx7atmM2u1prJ2l18NZUSj8QSJPyltqnIvGyjoebcjRLHb36LgStbxq8+HKOmQqfKUf8NXZi4ui18t6t50RkRfDFDTT2jKW76areJ3C1sbg1tZOhbumIxFYf3npL+Kpy7XRvcFha2Y3VyeKlGRDEfpGq/xNKo6eX5VTLmLdJdZNNyqREUdSMeVWLNMoePLWobACFNApJCQ7irP7SN5TvCzV41UWUEdu6Sgxq8XJ0Dy3ot0mqhLKjEiJMUyU/NVe1WJUztElckvjV1fjGNv3JDL+KpK9ZEvcm6zVqGsnt1CIfw1F35iFrdCB7lFRlH6qg7xdBtrUnAdo7qsLXscsaNhZYM3RY3LMCZorRVXZIvNAdaJfeDqqDxL/ANNXLD2+PZ83eZDdXqi1rt4l4ZEV4si9PqH1ca5nvWN3HqUta788as7Pb0ENMWbUlC2+b4pEW4pd1deY7htosPT2z4ra0o67RJSMZFIh/wCatTDkjfipSyI5G5MReJ9VLWzujzF36Tchcy8C6T8v9WRFxjujRkcixnF7StfMhunhUV1yQbEKBKFLu4iVPMNw0sFyR9fr4I7mRJEsolGKREO0tu0aw/qB1CxfIrszw9K4opixJXQUUKKLglS4iXm4jTmZk5CaqpdEerD+x9QLO9YOlHFtvUhVap7hWSjtIRLbIeVaU4u1y6qJklbcKFRqkMfFXRsKcvSMS3D81ZP0j6biV6Ryu5A4Tt7YV0EIlLcW0oy2jTzr11wVb21bp300EkRSSLxayJR0UvUXmKmQL6xs0wlu3EoucddMwwe9XDEsSy1MmKSRNnaaY6yKau7agSsiH6ayf9anF2dDdL9cnT5RItpPFyW/iqFbsXSwvAVSLWVjp+b1Un3a/T0UlWDgUxLV3Jfef4qGPivEGRuXItlpkispcUNrjzClFMZdojULfLw/ui2hqimn+9KnlnRvzFu6XdOtEXPxSTLkNQ7W3v7ospbbaq31CV1FfEOUk9svVH8PKnMzVqKL5gOCv8ivFvxLHGv7dd1BEiIeI9xF6RrpS1+xXY2uy89QXzhPuFrbxQ/CREX8NTHsl9GSwPHSzzIyWWv1/S/ZhW/7G28o+ouX4a2i+XhnaWLi6XFcUWbNIl11C2imkIyIqq5Wc3WMv4uGvaQ5h6wdAemPT/D3DiwhfrlelRkgm4epqCmkP3qhJimMhEe2qH7NuFs3maOs3BfUTtDbTbFKXx1dvL5ZVW1PaUeXzrI+ze4k4WsLkvCINU4ybthL4RCJd3d6pFWwYu6wPFUXD+zZHb07Lkb0rg2WlppiQjHQ3dwy49sqp+4Z42WQsLjrubimnXBNrck4Xdg1fDy/akBXH8wlVVunT/pu4KbzAMfUUMpSRaaBfiSiVSiOVY88Rla79b3hF2ouRIqIii4cEKppEQluIqy5GYv1Rh10pfWbp7kxMG7XwNvu4iguOqRCmvL4RbiL5S+Ya0jrxkF3ttna/q4yJ1cNclUExEiISFOUoju4jWM3piTiWkZS9O6NTF8tvUTqRYWL2zaiL63u0ic6wpj4oUh3CmoRSGQ+kt3cI1seNyW/bYzs/GX9xToaz5UD7HWOQiJftjRJ3H5kpUHE7WLdqNxu5kVwcyXUT8pF21T+mIm3xm02Z0k4TFsSqEXCRJlGRF/y/TWiazNun4dufLu0y5VuLHZjBkkqOiRV1tVJcRT/AKvy0lZ4k3IiOKg8dtNRLRkBny81M1BSJ1MzIojuGVXFUotIETeKtVC8PpqN1dyqandVPzC02l8m+tLprrM7ggSBN1PKQxjVkERIS0CjAuMapecZEOP2la7qt9QUlBFUvLIo/wAUaLorMwOjfE5Xa9MUM8w18GPZ44TRt9wJo9avBQJdEkijGXw9sdwkRbqzvLOj+OOr41Z4u/WL4Y+LIVxdior5hUEo/mro7E+l/s55k+dK3fDRRv1wck5ck6ujvQeKkUiIYqCMt3Eh/FWkMfZ/6M2tuoyYYAzTbkpqkn4tyQy+pSvNvlR5WnA2olaLscLt8BYYXcm9pYOHiz64KDqrCUUxGXH/AKKNdFZZdGuI9OSagrprLp6Q+oa2L/JH0xZx8P0+sKOl92om2GQ/UW4fxVl/WDoXcskt6KWJZC1boivJdN8SpRGPaoIlL5S/FUbIWJaqDHHyZmOdWNyZJuCeP3GmiPdTi+dWAdNVGuL6g9pOCbFt/EVaw39nfGbeiIZDfnVyKO0W4igiX8xflqk5tjOVSLpZi9hYqW26qpO2zwkCk1EeXxB4+rlVdchXLFfxMRTuj+4LCytDdZ5dHisRTTEiIiKu9PZhwvqD0v6ctzzm2rMfGXBVyxbqJfH3JiRCQyl2y7e6h+yD7Lbrp7cls8yC5Coo52oKJyHUEeOmRbo/l211sNtB8LhJWSzdUYxLcI+qtiGyrZexTkblVig5V07tuUNWd5eXl81fAmqKSjdUUNqoj8Mpam3aNVO5W91i9vlcmutb2MSSU0JKJ9u0khkW3t0vqq/PLsyfWdZI3jcVGK5NFRTKIpkO2O7jWe9SuomP4HZR993luii5VFJJnElFnReUUx9PdV5bfIT/AEnFPXBvjVtvjdlYeqCb5qS5OSZqILpqNyIZCRJ6YpR3EO3zcax25PAeXpjebWYjcrekKAkKXllu3bY7u6rt1ez4c46hXy8sALTubuLYXG0kUhERHaPHjKMu6qrrOBYiha2usnIRduiLkJfuhEqr5Ul/txlqNfTlIvISQ210p7xyV0ip/VMWKAoCoXmIhjt+Wtat+eK9NcNZsvBCVwfFqWizigJEiRbdfzCUdsuVV9vacFs94WujNncHD5UtdBF8Qr+BS8yhCIiRfSNV3Is4BbIPG2tgt4xfb4wUCUIR7Y/4hrsbe1Vm+Qto1lbibpgeTZM4Jvbr4k3UUcyfO0y+8FXtFMe6MhGUafZhh6V8vChXJVZFRUS0ottQRH1bttQvQ94wsrN1kLxuLp4uOkLpQiEkUu6MhlKX8NGz7NnizNRmkqmLq5jEW6f7ltLjt7lP4a5HMs6tuBaRsj1UCp1IQxFZi1tOQW90j4QWPhXSRCmoIyIVI8pbqmP10sdwbk4922USXGJE3dkI/wAQ1lrXH7G1L9Y75pvHW1NsmW4RKmt0Ta2tjdHVtKJLti+GRbVFS47eNJXK2m6j5F3PkW5ja8Vt6bqwrm8903OKSqZOU3Yp+UhGIkMfSRVtHs7+zziWGktlby2uL08V1WzZuRKNEBS7Vy3biGRbePqlWL+zX0NfviTz9/kz61tbY5S8Mi3TEvHKjuISl28ZSHdKuxHmUXzUWG7NUUyIZIRTiQ/LGtzGibIj3K1MLyGbDitt9jkHrN0Je47lyeUWQrO8RXuWuumovGKvJUZFGJbfzV2h0BvhI9JbK9ujfwr5VBUSb6GmQxVIeNYn1cFqtZ9yX7U81VyUIu4RLdUb0b6hXS32VRhcn6ZM2K+g2JZSOmlGUR8w07K8fC2PvR9vkYuFnTLnbcnX4nZCl2Q8KIJOpbRkVQ92v3h01kpfD0tMU/MVZ/bcmQWRIzXipy+85VFuMoarPvDtV1HDguRCJRTH5uI15mRanrlsZ/m2L+KsOQKrx8GqMYkQyLcPbXKeQWe6dM7wo8sdtt9wZkX7SxdNhUT+WJDXbWaLMHWKuGpOB+OOny5VzzdmbLILG4v0EW+kOm7FYZRX4kPml3VVyLFyHm1WMvyLNseyjC3StrxpawvmKAuVUU1CURJISFMiTEpEPIdsq6W9mHH2Vr6aqZHqpk6vyqTlUpCUUkhiO38VZPg/RtqLgctG4yTJJVBzbyaSTWQVEhJOUpS3CW0S9Ua2Rmn+rODjbbM1UFukmOomO6Ixjy/DVrDk3VsDkR1K/nmM55nDNbP8XBuNhtS+mUV4qIqyjqEP4fpKqK1Rftbw3XujAW7gtzmMREi83zVNI3Z641LJa3DhNFcvjooqFFYh8w90aHliduxe2t2rVJR1drmUZCIkQ+YREdxUjybxaxNLL8R2DZJFVSyYW+K4Z0x8KrFRDVX/ACxGukrP7SHSXA7XbcQy1/cLK4ZtBS1FmRLpqR2kQkhqFyHuEeVUXpLgfTvprgaeb9WGqdvyxVInKrVw+UFymgRFpJCgJbi28YkUttYX1Ez7pjmGTOrv+ql8birJJsiTlKPLaRdw/LurA8J5fWWNlijZv6viWvIQbsnIuGRN8e67e2ha7zY3TfIMftiTMiWHciQoIEp3dokX4ttXL2sMqtGHurLcrSS1wypVIkrXaRiSafaS6icZEMSiPHdTHB7H1zxfDxcYhimC4yTlKKYumi43Eh8xSIh9UVPw1ZLX0pQtbd1mGUZApkWWXUUklbs6SEdFKMYpp/uhqknhfKeV8quZlfbhX4/zsJ93Diou32OJboPUlG4KX7LcfujyJa7lQUtb8RDx+qosSy3qJcicWu1ptUZaaZF2/MXEi9I1303wG2osVCSfyJcYkSchLd5S7a9hfRnppa8ZTtd+xK23glZEu4dW8SUIpfu/L9Nepn8S3pWNhMedZbMpz30XteUdM7TdDvNyUuFpXHXdouF9NBuX9anLiX8VKyDDcczpMb5jJJuGq464kI7iGupMy6T4HfsfGzXbGk3FhKMkUV1234iSISL6qxXKPZZu2I2N5fPZ7y+7IuhHV9y3BVJdNx3EKakRiXpId3mGsubw2Qi7nY0sfOhfj1ORcywdqispqshIUi3JltrzfB8fvDVq/taSbVqS4oLiQ/c+aX+Kn1y6zLvny1r6iYkSbxBXSXcMx0Vx8wkgW2X4akGOcdPk/i2i6KJiW1RF0yVHUHy7ZfxVRZZUWpYZVtyOgP8AJTfsXZiyxB+LFukIxajtlt+mXzVUX126pYm+F01YPlHCW7WRkoP1DGk2v2msgstvs6VttbG8Y/b0PCKC4TIVlhEv63tIR2jtj6a3bp3nGAdVreL3FV1E3XFS3uhiuiXl8pfSVeflxZka3Y1I542Wpm+P9fGF0JMOp1teN7k2HSTu1pFRs5TH+rXTLaQ8tvH01WbxjLDKLotcsQu90FFJQSbONIU1JfKJcfmrWOoFhV98N2pJRTEZEIjEiL1VNMbpZsdxVw6uWmi1bJS+Jxo4Gl1f8WFSKtTmfMsk6iWW5KY4wtal0UTjqPBLTTEiESiUfmrUPZJ65ZHjefJ4B1ENwztuR7WRKbmyL7t+JItqnH5o+qq/1cx/F3y1vu9udNRvmgRO2o/fCPIS/Dt3eWsjyDKLRaW6Phbu4cOpDFNHcJfi4l5Y17yCKSBVaRjzUlZbKp9cm+qP+Y+VDuzpqztbp08IRTQGW6qj0Vyq/Zh01sd3y1uLe/E0Ebgnt+98xD2l5h7SqeyTF7Xkng137AXC1sX8S0TUUIUyVjtkI8vmiUaHO13YvcY/JlKMfBqyGT5FfnWWFLLfD47iYrimgxfEKbm7LiW0il90nLiPIu6PdfrKpqJptWqSeiIjGIxTTGue3PU7p97QV0b4Kys2UWfJmNwVQJMhFPwq6H3okpu2j8oltrozF8dYYnZRtbIlCEdyiyhSJQu4ilXyb/mb5H60z1z8+RkjVuraenH/AKv+01JMz2sW2pUcuTs2XNblYRdLLLNf+xoxJZEu1cUx3fKVTXR/pXdMFt61yvN7UG7XAYqptxigml2yEtpKeqh4b07x8uoDrqrd9ZxdtL3baBJSSDNDkqQj5lCLl6RofXbr4w6R2mLO1uLhcFR3KCSYosx8yhKkIy8qcpFX0148bDiXEx1qqmfHuTcj3UTqph/TNx+r1yyPWyS4NlXNvtaIqio6LiMiSGKXzFHiVcG4v1Ayt1nXguo2bqPHjlyroE4crqaapF2kRFERIYj/ANFQcq6vMs86qPs0avVE1nwikxK4KJSbq6XzcZcd22VUnql09ytO4Wu8sI6Okkh4oikmsrHUIpD3cqVHHHX0NrC09s24x9DOk92yPEenfin6FwyBu+dqu7WoxSElBbKiJaSkiEZCrqDyqp+0t1YyjEcXtuSoWYittquSSt0HaREzVEk+PlkQ0T2E7pfHXSVxbsgdOHCg3JyoyJ1uJRAYiUf+LKrt7UFleOOi+UXSx2G33S5W+2qqE1dJlFw2/fjtIS+6kQ+oa0mxFaHbXqZc0v8ApLHz168ZBd8ZyRn1N6W5As4w2/RXG3koRNm65D8VAk+IiW4o0+6d+0xlFwat7C1ftU7k+ci2aW1FsvpyLzCUko/LEqJ0zwV1fvZxyzGTS1Hj5Vs5aIiUokJEW2Mvl+qoP2R+lr/IOrgv3DP4eNIKuVxIeKvEfzfw189yvaZkGTo0Su0dqr/tNhZmikVVbidGI9HX+RdK0/BMh94WW6KqxElBF0JbhjuHzRkO7bW1ezvidhb9NW6+UY94V1byVJdO5KSJFLkJFLj3cvLTfB2+c4+4vToHqLiwthHQYk2LxOuXIRLy0Tq1cs1yDo7lltteOPGqj63kmuSig6nhpfH0/MWlqRHjXnfp7XLfKi0nxmaF+Vm+Lf8AZqdyWTnVjBeoHtJX6+XK4B0sO3lb3KniVyfJlGMRGI/SI8qzXqV1cy9axswSNNqo8kKizNL4cfSXbKqLfLSDVi3E3Gm1FsK6qiZRFQe0qZ4v1CtdyEsedWYSt5DEVCULd/hr6UrWauhXZaqadgt4vbPA7g/ZycOF09JMtX4glt3fhrGfaWyD/wDGNeLaqvIbUuqyHdKUSL/l/DWsdP7gks1b2hukUSXIvv4l+X0xrlvqU8v2XdRL4/dajx4u+V1STHkUuW2rC4vVhHutqNo1INusbpb5qklFhTigG6NOLLhrwlB8U6RbqFxkW0fqrQMfwezIydXFXxH+74l9Xb+arS9qqY+Z5CHDj3JOpnaNvujwoNWpS9RRr1ww++J21S6GSZJockx5DWyN/ddtiFtZJrKD5RiI/VUXeE3RKKA9IYvBISEeIlTGjoecj+qd2fbVeJiLVxFYUjEt9TTcXTNYjbrkPy9300xvDHw7pRKBCokVTWKqXHInDXHLW1k8crimJUvl8T1Wsl0spZsT6ke43SbXIGoqNZDFZEdw/MPdWhXrIMfeKN3ltv1vEfhKpo64y5f9eqsvyhjYUbt7usxiszsvwFXUdzxz3F8vlqQuHSHIbPY2OQ5UktaWNwT8WgRbi0vMQjuHtLcNaUMkir1AdVZexeiRw15Z2KrpJ0teveSqrlwKuoiSEdox/wAPqqSuiePrJivd78xTRj9ymqJF+HkX0jWR2+5WiwkS/j0SHSIUtQlBl6to0nHXVyyi/LGDpZFvLUUWR5R8tbEeVjwLaRTKdWrb4l6vGP8A65ay+OYbers3tTYl3KxNiTbIpDuJQq27DfZtuSeP22/Xy0KXZS4aHgWNljrkkQykuuuIpIDH5vL3VR7WirabaVmtOViiNzYiq793u15IpF8Mk15CIkUfm5cq6W9m/qVil46f2nFLu9bo3a0Stem+If2iJRHcXcQkO35q5DkpK1vkNjmjkj+3Yv2M9O8Sw+2kzxnGU2qaSnxVHCQqLkXqUKRf4auSPgnV6YvHSqY+DkUlOIlGIyLtqvvmqFwdN2oE4ZkxVFeLVyqgJRLiUS3D6Sp9fkW7zD7o3VP/AOKiTSPGSXd+WVZnmJGlZYTSwFqu4ZPguA550h6kdVuu3Vq6adnbNF17MQudRFQnKkhiI9wjEePdVd6c5cli/RvNOrVm94N0UF0kLWo6kgKjkoiqvEe2RbpeUqs3V7qR/wDU39J8NtFktqd2uF/dqyt9yJVyh4HuGJFtHcnUtfhsNwsOO9ObpbbPifvNAbsNpay8MmSstpbRjuU/FLlWNO1uMhpQ6DouoWG5t0dx2+dfbdZ07TlTkmjIlB1hIhlFUhEdso/eJx+muT/ae6T4l0fuVvHA8mfeByNAnKjEXOogSQxiQqCW4d3EpfNXb1yxWxtXGD4babS3G32NtJotoSFHbEtMi4kXdGsP9p7CW9hy5j1aa2Gy3x08VFiKdyTXJNvpDt2isIlL1CQ7e2qsaNi/cVrKE2qy8Tk/A+l/UvqFckT6fWZZ0i2IS8VtFNEvURba1jrQp1n6X42m3zLr7bW7pUR07HaVf2tQvVFNOI+oi/FT551I63X5qiws2Qs8bYinpi3stvFGPykUiH6Y1nf+RN7dLks/uT0pLyVXdPCJy5ULzSKgmylblYKPHZeNTO33WTOnFpGzMLoTdMuThOROVvUShfyxqFsuSdUrPdk79acovjW4JFIXSblQVPxSrfG/TnF7OjFJVust3KCUiqPfY6kSkEmqJCO0pcRqr7pV4qpY9u3yJi1+2V14uzW24+Fts7y8EqkhrDaUlFnnlGMeRcdv0x5V0RdLX7Q9rtKOYXS84LYVNJLxdndISaIkUiio5XLVFTjtEojXLtnfMMBvTPI7Rd1G9yYqCogo1KJCXzCVXDqt7Ql36yPmLW4tUbXZbeMUra1IlEyVLkqoRci/67iqpImsrfb4jlanYtyftRN7s8Wx91i6ZXJBAiF5YXZJtHBCO0SFcRVEZdwq9u2VUVnY8rza+LZDdLoKlyJcV01lBkomI7YxJQtvzDLbWesXzdG6OHpt9OUUB3R+EPaNX6y5g1Zimk1eptxHbGXL6qt6cGsLZjTLhgvUS9Iib/Omt2WHiLiUh+rT21m/Vyz3RHAbk3yCzIprWwkl7e4TX1xItQRIfTIS/LV0Y58yURgTqKnaUuVUXOsieXwkbMqChCuvrl6hHiP4q1FkspV2VUw212XqJdh1bdaG4oj/AFhCMvxFWsWnojnzzH2d0b362pul5a9tWQJBQflUIdIvxCPqrUOk5ZviLj9aMNSZpuLKIrrpuEky1kCKJJbu0q1e6jhN2bo5vizYrUm+HVe2NSX7G7/uCjHRLy8hqrlStotrFjFg9ZK1OdsR6Z9ScLuBXw2Ddm8S2ppkqkpyH1ba6Q6N9ZHSKI451JPTUHa0faZERD/VqCP5SprZ7ehchL3kgmpqlIi81Ps4xdhdEbe6tKApvmycVBltUrzc2Q0vJj0kmAsC1U2K33i1vlC9w5haXndo66ZEP4SEvxU+WW0/9fsKK0uJJkJS/FGuZ3GK5aTfcyTcIkPcQ7ahU7H1BxlFS6NXV2YopFIk2LtUR3d3wqTVlXkpn+inUyimOKbS1GJF2qSTH8RbaT4MUY+Fu4kJbh3CX+Gua7H1c6iNST8RlbhwPaLhBNSX1EMi/FTxx1svIunB3mzWVRNIoybiogp+LU/loav8Rm36nSia13apzBcVB+aqX1EyC+NbeS9uVi8KLZMSLbuLyyj9VZz+u15uQpvMeVdJoqpa6Sni5Jl6dwyl9VMb1n2W3hqzVdMG5eBcyLTkJKEPzSpjLP1YOGNVaxpmWdPWGRWNvcnRftjZJIvGaQku3X/rRlWQt8+vnT2+OFbcu3cZBaIttNFAlE3ySpS0iQHiJR5DxLurZsJzZC+MU3TgSRFX4TlFTy9wlWL+010pujN4z6l4QupqM/hqKJ9yHbLtIe0qXleM32XIjbkoeQ3E7E6Z9TLJ1OxVHIbQBN1JEg+ZqF8RmuP3qRD5h/NyqxXJFJ81JkqkKyK8hVEtwxj5e6vnngfWzMumd+Y5WviFyYt10BSvKbofDIPEh+68MRD8VcZFHdxkJbd1dvYT1Iw3qBZ/f2IX5u+blElRTV+IiUeJJ8ki9Ney8RkyZUCw5kddTyubj7Tb0LHMvtFdHbzirosmxx04K0q8kZRFn83936i41i4qX6y4/kGR3G6KEjamIrtG/JNwuSkRGXKPy12l1O69dJcFcLY9mV7Lx2hqkzTt66xEkXyp6W4e0irA8P6X+zxn2SXC5JdRm7xu5UJVDGxuiTbw4+XTlqkPyxEfVVyH6bycd9yv2/iL/jkEyberfcMPTyrp91IYjbsoxxRG5EnLURH4ifyr/wApbav3Sn2osy9n0UcZzJVxmWCjtbLCX+kbaPl3bVUx8v5h410Y49nvpK3to2tv0vtKiPaWnpqfSv8Aey9UqpOWexrh+RN9ew3S6Yyt2pqK+PaD9KsVf/ov005sbLx2+31Fe4xpV5FgyTH+h/tFOrXnnS/qda7bmhDrsXlvcpi7cEI7RcobVSjHuiX00+wXqlldvun6gdZGbdnfEC00rgntQdeX8W2JfiGuO829kHqH01vH6w2nJbSRCqJNitdy8MuJchKKsSl6U5U6untIdS2rFvjXViw++H1sESaXRZMm1xRHkMijFUY+YfqrSx8na45SsqsUJINJf/x2syn0GccS21X7oUpVlvQPrwwzpm3sl3HRcLiIsnBFtWL+q9PpkXprVrk3V3TEhq9NC0DerFOOZZ1spzb7V2Oq3DC0coapETixr/Hj/wDLK7S/CUa4jfX4xKO6I19MMysqGQWW5Y+6+5ubZVsUu2Qxl/DXy/zzH7viN2dWi6BpqNnK7Qt3ckUSrLzO1jSx29Vqax0vK/Pr1Z8F8Fcmd8bCr4IXCmnHuIeMo+ndyKulOlPs44fi4vEHrX9YHFwEhUEikmzSLtT4/irkG2dS79ajaubC6at3DVcVkFHjYXKiJSl8Mi47v+t1bNcPaivxdP0St10fW3KEHaREo3iKbxASIuJDtH0/N207O8X7fIZrcfyKPjfIrPjqvyKz1y6N3bB8suFrS1E7CoPi7e815SHyqD5hLb+Eu6nmE9PeoOKtWOXr4U+y60iIuUrWzXIhcDHuTQLVGr9nHWAeq3TdG1naNPLDXGKLeXwyj9+nES2l5RrI2uRZbi46q7JrrMyiuRNFNRMpdwiQ7vwlxrFgyIWZu3E2mjZVWxpWJ+2F02UY3LD2WAOunLx5tG7W8hekiv3Eog53FHy6v01n9px3pzeMiWyHP+qbfIHyCkl3T57ESjx+Grujx5R8tTymOs8guSmZdVbXZ7SxvyApubxdkCTQcKiO3ykgvHuHlHjVL6tdIcZultZ3fGXthTYth0BfWV2L1o4Ie1RQdySnpUiRVaXyHHrZRHtF/LkbdcHjVr4drY/CvG6X3ZbVE4l/LVXzjxTpmLprotVJSKJFUf0lWs1twFrZkl0/2FyqkREQyltLd+Km+WXRw+ujHHmCRKLPCltHaI+aVefmy8lpmqpvx4sKQ2Ziu3K+ZAmx912sNZ8v+zfs/wC8+YuRVj+ZW/JsbuThJUxJ4Kg+JTEhiIkPEvV+atg6pWV7YbexPGri6K8CqqOo1U04jH/rdKqz0b9n3MOqzpN64wi9I2dIVSuV8WX0EZDIpSVGPzRlWlj+4Zl3DPf29W2yn43m2W4msmvZry6ZiuOqom3X1E1P94nx+khrWMd9oTPE0W6T9BrdG6+0SISTUUGXEY7fy1KYb7MbXqFmjezdL7k8GysVSF7ki25st5kmyZCJKx820a3B97H/ALJdjtKx37PLxb/BqqtlHC1/QbEmqkUVdpJ/y8Y/NW99zrGZseQ0XyOfck6vWO9XAWeRuGtnFdQRcprW/UTiP70olIlB/wB0XzDWmLdOchcYGN+wbHLXfG6oiSF0tZSWj5hIi4kO0h/w1jPWDpj0lb3K32bpf1cWzBRyqSSaLhsIxLtSFzIRVL6Rpr7Otyy3Gc0LHEuoNyxkSU0l7aRKpksr5STIdKXpKqsaq8jbi8hzZDNyU6M6X4n/AJSnltdXQXTEsedqpL7Ylq9yUu3d/wCqtIzTJEmv/ubi7UW6aCfxdMfvPmKnidytGIs1lUGYorXBfXcknpCMuJEXER41neaZRiuN2u6Z1dHrxu1GKoox+I6jxEdvH6quR1iWonk/IwXrJY3WH35Z1dtMrbd/2siKMRV7h+bylVJx22t8kcOL2QqLNUvhIJp7RJKpDIuuWL58m+Sy1hcBTfJaYkiIl4fykIkW6P01E4q4/VeyvGGNZQzuDe4EJRIfiI+qPIaoyKqsMVmNCs6OWo2/3TY0k7XaVy+KPw1tbzEW3VLt7qy+4PLu1zpxjgESayrnwhCQ8Y7Y1bmrzMMis7x+q/yK/NbYmXiU2ZKyRHtIhHbH5qmvZ76c5HnlwLL2Cqbd4zeir450P3O7lGMSLbxqvN0LENi7ZJ07O5YjbUl7j7j96iLRi6cNiJBwrHiUdwl9NVfF/Y36m4vbxzrH8wZqXi2Ly8Hb3KhKOB7hTiPIh/dlGuyE27orGj70uil0fIKD8ZqmLaSsuQp+X6uNBvThdv47w5It9KQrrEIkop5hqj1LElW7djkfJsRu3Uhb9ctArbZ2KAtECcD8dYpFIdMilIVSKW7bVftPTt/cCTtDdgTh4qpIiT4iPlrYL5mmM3S8KMnV0J0+QGSsUy4+qX4dtOMFKx2N8+vKS5OnDkh0yIuI+mrOPCsrV0KeRK0C7g4xH2a8eYtUQyF7FMdxM2KYpkUuQkvy/D+KtasNpxrFW6LLHLM1t7dAYpC3GJRl3FyL6iqu2+/FeE9VLUkPIi2iNWBjawjqvwUUIu0iiNbMONFF1MGTKklbkPLo+tb5wj8Vw3dJcdO4Loy+YUlBl9VRaxMiceHdEioiqJCoJSKJf4SHbVmb2lAUR8Ek3Rl2ppCNKuSKqLf4slCjtEuNOXQG7/Iym4Wtl4N9bcXes3Al/rNvu2quIkXzfFSEo+odu0ZbqoeL4HiVvzBQsjZWtRuuMUGN8VEk0V1dsRULaqmX7oiGUuUSrYnFrQeKERtxRIh/c/D/AIdtZn1Ux9wVjeNXDNG4Jk2V0CUS3S7RIfp7aXmYyyrUtYmQyyGW9bOmKHTu9Iv7MazdjelSFsim7JTw6vclu7e4Sj6eQ7sR6mYe6x1izeGqoTdzulGMS8pUa33bqbdCa+AZOmbVmReGEUPhj2luLl9Uq0zJOm+b9SsTYpK+6basgrqqazki1NvIRESiMfN9NTB9omPIsjfc+IvN98+VG0P7fyIXo303x7qN0/vVtVeukcwFsrcrWIlFMkEiiQ+ot34ZeWsbWUdWu6JtSSU1hV7u0q3a39N+puH3i33HF10fGWgRFo6ZriQlLkO7zbhISHcJeUqeOugvVPqtenGZYpiTPTJT4iij5JNAlR2lEiIZFIaqySKy1XsaywsnIxG8XwVsg0nBELUikrGIx29pVqGO9Qr5jaIjh7hbbuIibCon9QkPL1fmq6NejeEWkWtmumeWNxlhERK2lO3qO2zdf+qUdiWl2+qO7lVZygr9b3yNhyDHGNt3fAJqMkVh8wkO0vq3DVGaaRmsOjhWoxyzIP1yfN75fmDcnSCUdFqJCmRS5FuLdUbrXl4npJN0Rb//AF0JCP0jKrApie1RD9dLXbSVLk4bOy0x+ZJMqlOmeQPekecKIZLbrDklturZW3ris7baYiUS101FZDt5CW3lyGkNaVh3QpNtUyi3vEbcDDxTWO5YXYlp/m4+naVN84xPPPdvjGrpmLMokIxJEo+YpDH81dVdQM8xwcdWb9ObyxvlrFAZLI+GTRlxJJRBeXd6SEq59Tul0UFxbV0ibtV0oijIdAS9JEXGXqjVOPHXcsyj5JXrVWMVcYzlD5Zuk8apknxEhVHTH5o1PY/j5229NweuiYpiXxFtKQil5hjIiq0aOL218SV2tqjUtXcTP9pEvVGUS/FVkLqAzbiiwttubqNxVikVwtCAiPyiQlEvlKtGNVrUoSM1upMYjdunKd+uSVrScNWaSAihcH0RF4UhlFOPwi/LUHlF6vdwePrRYUCug8UlEy1FEx7hLtpxivWCx4jflnGTYQneGLni8t6Caa6P/DISSL5Yj81KdZdiWRXZR+ldnRN3NwFPRcCm0XFLt2obY9u2kzKqclGQszLVhq6wfIL9b/deMsCItAddQi+727hiMirMXGGnY78iGR3RNFmJfFUTFQdvlEoy/LW6Oskxmz3oVbMg6Ys/ixFuuROU9vGQlu3dxFKs1WsN+6jZJ4JW1rM7b3OoiO3zFIhqvHI3yLGqr8QdvsOANW6j2zJIrKboksKsi/FQcJburhdrg1StEU2LYnOontLb2yq1Ov1FsKze22lg6fJpEkk5cKCqoj5eQxGvdTsgdYnY3VoatUWLhyWgIt0hTkJd2300StdgWVSm2lZ1mF8USeaYs20iipV4tNytbVi4cPHqLe1tij8P7xwXlERrK2OPv3zfSJfw5KjuUHlVg6R9Gcw6hZ8zw1gkTjdqqLCXwUUB5KF6Rp23dgVahdPd+S9TnzW0Y5aXjxRcdRBi3Ht9XaIjVV6jdK8twVwVmyu1+DdOUBXbKCQqJqDx2kO0oltLylX0OwvpzY+muNqWTHG+mRJiLu4REVHBCPdHiPlGqf1KwNh1M6T3BgZ6lyxV8TlotGRIiry+nzf8tXFwKL/UVWyLscOvrDYekazNu6xxrkj6629s7QUdEQptVS+9HTH70fw1KXL2kM8JQcew/wB04ux+6UTtNrFPd5tVUlFRL1CQ1aMkTSy7xGNPWWneLVFdNFbaRR5CJdwkO6rFYbp0xzRiWL3nC7Tb3iXxBeMbf4Zzt7RIR3F80qLEx2l+VWJOyp/aYrfrhkC1wt7zJcjeXp48UFJIrg7JZRFKQ+YirRn1lK4YmjZEjk+eXBLST7vLUf1Q6Fv296cOsZvLd5YVxFe33J0rGKRdqkR5DxKrl0J6a9SbXlyf6/s3ibdJl422vFkFdFZItoqjKJRl/DUaGROLC9xeymtWOzs7Xa2rJJn/AKNsqApR/rI7Y+qRSqPyi0vcyyRO03nT0UEhSXTEdokXaI9sRjV2sZMieElbXHjBbKiUltrZRX0x8u3zVX7ta7vh+XCzyVXTeKkLklhLaoRerjXFVULSlwdW1w6dWfp9iiQs7O2SFIvD8Yj20+vVhQRatWAOCaigoREoJbfqHuqm4+zuyebeP0lBTYxV1B4y+amfWTqs3saazU0PCrNtw6n3ZeqQ8vlq2sio1mK80YPLLp4rLlscxfwLO4eB13KeqKfjBjHiI7lOPxJDGPcNZznT4LHkQ4RbRImLFokL4h2lqknLcXmGRfmHiRU66W21XMOoieQ3mSmk5S0iL94Q7ojL0jUpnzFK5ZIs4QfokzVdrrvm6Y/fKiUUpEPKMRq0mVDgo2RIAmO2SyxqReD3p/lD5Z/ke1mSsWRS++Ef3pbu4pVpTotNMUkhl2iI1n7cRRTTBKIikMRHy0nJrtdCx1wqzMidMx10xHujurwzZHuJ2ZvkerWPajqWBG2/rA8U8UJCzbF8SX7xXy/4qNfr1a7KoKq8R1RFOKYyLbx21V2/WyzXzF07y1VioIxct1lIkmr83lrC846pXtRN86BUReF/qyyasvhF5f8AFVtYx2LHG9pJupqjPJknXUxwMxRUctiEZfvBHdEf4qsl8EXDWBjy8w1zPguUP1rw1uyprOrkg+bKCUuQkUSGtgyi/ZUxvhY9kNpFNvIi8QxIpLJD3Jlx9JDT5I+rGS7RxStpD1KDfun95yh4SuP2ZxcnSBf9nQJTbLuqu36x3fprcrW4zK1oi6uYkoNriPwUu1Uv8JeWupOno414F8vhGRk41xEV7a8VESTX80hGQ7e0hrNVOhN3zLqY+yjqCqo1soryTTRcioSw+UVNwpD834a5lZ+L47FbKk16kkx2nVY07MZ3miN8dY7bby1daiMiHRR/7PKMdvb/AMtbx7J/QlUlEequfsFvhf8AwZi4S+8V/wDmSEu0e3zF8tal05wnpUpfkbpbcaxdi1soiROkxVerkfaOoqUZFHy1sTy9N784JdqBacYjt/w0r6f8x/G9Pcax7a/G3yKeXgti8bWKvfFBRujEzXLUJyJbi5FKp69ftj5Fdk6TJwhEiTjIvpqj5cRDdLe43RQXEiIe3dTO4ZNoqKXFI26hJERfDUioPy+at+SSrCY4S8ZxfGVnxlu40PEOEFRVTEVNMhkJCUSjyiRdtY7ht+umQZEsyVauIpDqr3AmmigiPykRSU/D8tQPULqoV0eMydILEi1VHxIo/eLD/KXqGpK09RLcNtFljzJNmiJSIlviFL5iqjkTK0lm6qWIY2rVTSLldrNa0xdPHCxIiPwm4luU+asnybKsgya+M7awZosUXKpaCI7iTSEdxFT508uV6UGIqEJclC/63V7Dxtq2UXC5KvE9O3pC21lC2yKREMvprHyPKb9oYS9Hh7XKQuWI4j4Nu80nSjdRdNAlVhKJFtKqX18WteI9P3njLoI+OiggKxDJRWUvwjyoebdekMFbvnivhyR0CQtujIVFldu0hIe3lyrjXrJ1IzzqFfkUsryEX2gkJJooiIpoy3R2jyqvheMa6zsFlZiqrRKad0huguOqlh8beSfCTkdIhUkKchL/AJa6CzhNJG0uAVGSKq6GomIy/eiXEawXoP05zfE7oxXy3GXlvRuCrZdio8QJOQipuHdxlKt+6tKHb8BvzpJUkXySGqgomrEpCQ9wl81eknm3JFkMeCJY42Uh+rXR22qYP/lixxqoT4h8Ff4yEiSIoiqQ+naP1CXbKsNxF49w/NGuSpOE02qReEXTJePiEi+9Ehl2+aPIRrsz2e+qGL9SOmrzFH4JpqWhppXJu84uGJDFXULu7hJT5S7q4LyocftOZXxrjNxWvFlQfKixuBCSZLIS2yHbu81XMubZrNGLxVu1ZDp7Gb9j946gWtrYbsL5RJcly8OJEIpDyIiq9Zc4LWsbOcRMl3KnqiMRrCfZ3cC66iWXwq6wqINF9cRLkJDxLzdtdIZJZTeZYj8IiRt7KJekiISp0OU2RHZh02LHE3Ea5lcjt6dnYbYuiFJWXbt/xFV0zpvrY2naBCRCxEREeUo9tY/n1wdX7OLbY2HFJ2lx7ox/w1sWWLGToiEtwbdtOj5lGThU496gX5/j+G3x61VTTWVSJLUHkIltjVy/9nLb11LXl1ybpEoo5XbNh/CRFVN9oC2tbXdHlrXAm7G6ri5+GkRDHuERH1CVaV7KI48tibzCMUMU1BXK4ELoSRXWltkKhCQkMYjGP8UqzXb71S9Gt1sdUZBaUrsxWsOUWtN1b7ggTFdHU+8SLy+Uhrifr90byHorjt4dMFbpdMXut0QScrXAU+0S0pEJEUY8SiO4a0zqV1Sa9I310uNjuOQDcEEhJyzUfJOWAqx2iUiIR+VMRL1RrE809vLKOomBvMDv2AY+SdzIRduBJch0hKW1Mi2lt5SomZX4sFJiTY9Wb5GWlgN5t7drfIJqMXIfu1SUFEe0i28flqyWfGcXuVrcIN1WtrypmUtzsRaPkh5CmoRRFTyiXLzSKNW7pX8Oyo481yNm8ZvkCK3luIYl+4UHtIS/xDtLdB5RjYWO5N267olHWuv4u3pkKYt4xj8Mt0S83EvNVH5MM0jqtlGLO0qqKM1W6pLKOeO7dKrVZXl5xe5JvXDVPUj9y6GQqDUbiouHTxRu6ZpsxIVV2ixOdNPj91u2/mGpLNL1Y7PaxdX5+i1WSKIqCQqCReUSGUh+Wq8nHiXoXsWhndMfuzgb4u/asXCu5RPXESTKXlpreOoFkauFF2pk6cIFFOO0Zeasnb3S0X4p2u5IuN3lIS/NUgxYquHQpTiKW6Uo1X21CZVHl0yRw4dKXl0REsuO2QxEao7hxccuyJGzCrJOWor6RHzVJZ5fkGqJRPd2y3V7pDb3Qp3C7PwESfEKQy5Rom4LYSnKSpqGPsfGOmLPaSZKpIceI119jK1rtLhna4SuCqQkqRf9nS7Rrm3pnY0rlkiKDySaaAioW3kNdKN7xbUU7hlBoJp+GaC2Q8xD5iq54iNvRmB8jIulVMf9ozNro8TfWa0MHDhuO0kW6vxHRD2ju/ENcz9L+k956qZUndMlaqNbSzX+Onp6co/uxrWre8/X7qk4am31mds+LcHSxRRajLcPqU8o1YOpHUyw4Tb1muKA3TeKjpNG4jEW4+Yq2lx/9ZJ1MdpPio86mXa8vLWpgfTlIUVGKSSS6iJEKbNt5do7fqq2ez30lw2z4W8PILS1vj7I2y4qrLJyFFnuGW7iRdpbY7d1c72PGcwuWF3LIbC9Fa8XwlRX1nOmoshLiJFtLcPEi7RqexPNurHTXorkGOOMUuV0cXVs8beMWEv2FBVOKvGRFEd24RjIuVeP82+ZnLs4MtNbctf9imlHHtLaRTYHXsu9I2eCrZL+st4RdXVUvDXK3uxXt1vkpFJJQSGReUi80h21z/kXQ3rnjbcnltxBHJrWS5IeIYkKihEPL4EpEXyiQ+UiqwdO7p1VwPC2riw5RqW2+IDq28viJy4xHVjyER3Jqjx9NadjfVCzPMTvHS/MHCOO34RJS1vLlJRBNcpRFdeQkPLbqCI+ottbOLn4uqLDpJyUzZI5u1TinIsgyYllLQwxx03cCRJL6yRCSZDyGPbWxeyv0JvOfZU3veV2twjjtvLxLlRYdrxUS+4HzbuVa5ab1dultwsd5yC6W+5e/GxFkA+EFRQnMZCQiW0o7RKJCJfMUqtH/wBVIyUY+IZ4a8iQyQFwQtJD5iTESj+Iqs5OQsa20bkOxYWduRviywR+EMREYiI8RGuafa26lAzb2/pRa1/2q+ftNyiW5NsJbR+qJfhpn/8AVTZUjeNVxa7as1ES/Y0/hj9Sm4pVzzmz675J1UHN7suS3vN2MvKiPal8ojWPuK7GtWhjqybrH7oslCSerEhq/WO8OnlpcWgTUUZvIkSY9qo8VR9Q/wAxUq+Y7rZFcBIBiK5VdMLxNrjLdO6XFn4545KNtt8fvC8xemi11uV1Wjeo46E9B8h6qZU8tr/IxtNrtCYru3xIEoRCXERHzfNXWlr6U9AMLZqMicXp0XEXjq+uU1PpFoQj+ISrN+neZMMXxFTEsSJjdL48Il3qxFosky/qtchiUdo7SLuqv3iz9bswtq1xcNfCs0tyos0xbNkxH+8L736Zca34ceBVWNl5GZJM9rW4m3KZx0bsbgbdZLCTx0uQppC6F27IiIoiIk5JQt0u2tUteG3lj4O5e9E2aiAkSFtYpimnu3RU1SL8oj81ZL7LuH4U3xu5ZldMXbvMixxUk170pcPFyXIeKCfEYpEO7lIq2K9ZFkrNum6YAxdJl3EMRUH5u0qtLj6L2EST36gxs78bwnfHVyWWJdLTFj+7EhLkO75vpqwfCF0mkBDESiRVA3i4P1sTt988ATV5pago/fxKXHby/wCajY7kyGQM0XoJaKkdyJchLuGmrwKcnMlnyPvC5EXihFFLbES5FUbeL9a7K3WNVUiiW7bSrk1VTUFVIxGRcarOWNUlESSAxIVxJMt1Xoa/JjPkt8VEusuZIok9SdCmmW7jxrFbL1wxnNsmvzDLWt0Y2PSJNprKCgm4S0y3KJkMikXlISHbHdULkl+uN0t4441YPpObo2trlZFMlBFCUnMY+kR+kqovXC9JXS2poNXXu11bFy8MJCMUyIR8o7Rj/LVebIVWqpahx7rZhVwyy3Wm7Rsi5PLSqroJqCvJRurH7tSX8Xy1pzPLupHuVFV51BUsLePw007ak5ckPqJX6eNc84ncGDpH3QK5OnTNfxztQVyU+OXEd1OrhnTx48WaunoxGSYqd3yyqjDgYqSb1ewzIyZv21NiU6hPbS4WSvPUG4ZI3ViqKbxtoEJeXkQx+mksfaSStqidmeWZNZnxTJMiEkx8vlL8I1gLrIiW2uDUEi7uVM070rqQSAVpbRlVibHxXXqJjlnt2NszD2iLXbSUasLHcLhqxJAiEU4y7SKRVrns721v1GyLVujUU2bFsL523lLULtS9Q8vw1xm6uThndNK8t/DpqoaRCp5h3CW7jXSHQXrkwwu2umVtxr306ucddTxIoCmgkO74nb+GPqrHjw4Yp7fE2oZJNEZWXkd7aw6MEm/wxGIjxjWZ9SmPvq9WcULlolatV2qmUi1BjEZDIe7+H1VYMdyazXizs1bc9EU1WSFwFFRWSgtlxkkRfmH6a5/yLrMwUyC9X5rp+FSIrentkSiQl2/MVegVUTkxn1Z+pdhvjwRJx7mRTFUiJdbww/EV4iSY/wAxemucfaYUcYe6wO848g3a3CT5fxCyBKLkQkmMiJUt3Lu+mtyxW8P8uRG5NRLeQpxJBUtPbKJR41kvtZIsLsjjdmQvNpZ3q1eJIkXjkkBJBWPGQx7fy1o4Wse5aTqUsner9vscm3h4leskfXtXwrXXIlVxEYjIikUR+qrZZRSbt2qTJJN06XH9mFH4mmJd23koX5aeYng+QXLIrbiWP9PifZFenZIDdrgIu2CI9yiZCRJbR3FIS9NdNPLDcfZTw+8OrQ4Wy66XokCXFSzIKNFNL92SaRaqH3pFL01gpO0uTI23VTS1ssS2axz/AJVb+lifTNR+WYOFL0upFO1sUtd24cx3CuJbtMS7uO3bKs9seN3twi1B+gna/MmnuUIf935vmjXQSfXjpl1UuClh6q4MpjqLkYqrE+V+Crt3SJoSqUuUtWrBk3RXp907s7rJrXflHzNdsSDZnci3a6oxS0l0oiqMi4kI8eVcylsu4dxZFeVY2M1b3TpjeLGxSw/MLw18CKXvJi+ZfeF3CKgj3eXcVVdwxarC+zlnmTG/XJ4oKSTdqgumLdLuH4ojGMRGg363jh7r3C6a6aNv3EooJCSzkh3Kx8vaNQLq5OHxC3AlBTHakmPdWM2S8ui14qX83RcWZoo+Tf8AtE3bJn6yIsnEREfuBEpF6pFXQHQ3pCq8xMrpm7VQk8hIRSZplFfQlyIiH4Ql+KjdBfZ3VUFn1Bze2oqJ/eWu2rdxdq6gl2+Ua6AujO8pppqtXAiIlquVoiX0jXp/F4rS8pDymdM2K28zWYdWvH8Zw+zo261sE2bNDagimRFJX6iKrBeMXVuXhVwet0XCQy0yEilt7iHjWburs4cOESVNQhFQRHT2iO6tcFYU1JLgQkQiUq0spmxaqpXw9vyCtJIc69dLXkNnt4pC1F04efAaeHEi0y+WMt0qpOL9G+rrexrPXuIOhTVLamiugouO3uHUl+Wurr0+x69N0Tk1UfMy1Wy20tMuPLtqgrPruThZXxiyayRRjqlVVvINs7JeXxMe97ixid2LMrLmCzyNwsrxUUENO5JkgmmIiIkUS2lKrE16nWu7OnVhVce53SBaS/iENNRRXzen01pl0yRK/WlTGcysKN2t7wdAk1BEvqHyl3SGNYHk3SlK7EsSWZOmNwtQkKQ3BMl01EhLbFykOqMR7SEvmrJmb8VNiOKvYNmDrI0VBN/krN9b0tyUVfifhGqDk1+SbvGrC0Xbxwvi13rMmxCi1ciMR5feyS/hqF/WZVqmNru1tFZFsUfFN5KahS5buRfhrqAsi9lfMsHTwjF2tlJwq2S1X1waIMLsiuMSkgppy1NvLcPzUmNY34s3IsNuRciHsfURvheGk4e5Gm4vHhv2RFQRTQRIh27RTl6qqY5JdHlpxvXuhN0bmu88S4U3E+VEhEhEe4iJQVNvHd5SprmmG9NLO8Wf3K5XBO1pDtavrgRKI7f6wfN8v4qlLl1ExzGcLY3THLSzdNbZpFbWpS1EdWRasikXGXbQ48Sw2qRpb1LFb7Kyx1FTw8SdKl8dYu30jVd6V9UMXsPUbJLvltxUYp25okkkoQ/djIpRGUuXlGrA3ySwvsPHLQeJrJkmI6gjqRVLklHlKsxt6mDZp1OsdjVeqKOHRKk9RRaRU0hEi2kqO3j81ec85iafUGO3j9eKsacEPtfvWL9nntadHskyZHwtmfXgWI6A3B00i0jy4ly5FyHzVq3SPqh05ySyvLp03Qsre4M4jcE2rEUFPTuERkPq9NZbnnsX45nSbd/hub3RMmf/AOS7kSWmsMpEKa6QjEvmEvmrnm0vMt9nnqYXg9a33JjJNzbXyBRWQ/q1PMJchIfSQ1f8Tjf83oY8OvFSpKq5nJWO2s6v2dXpO3jaLomxH3uz8dpthU/YyKKv3ol6fplW7WO/JI21NuultBKMhjH/AJa576d9TsI6tWdF/aLs1t9wSTEndtdL/Hbl3fMn6v4a1JNqbhFuQP01CERElE90q9M+qzLZTLZacWCXx8q4uhOlWrcWY/u4/EL1EQ048ULpMfBK6fy7Y0zRFX4iS8lu2PbRmbNJGRq/DENwiRcqkaqqgsSzG5G3R8K4IVB9XlojG2oKLEqwViPc3Lb+Gq2msqK2xIokW6VSzNwaagqicf5aJl/EisY/169mmw9QLgtktttdv/WJVKKibhIRTfCPH4nJJftlxLbKPKuQ71g7AWbpvabMzRdNi0F0VBISRIdpCUq+lF0dKqLNXsSIUvhKF/DXMvUixsh6oXTxCQok8IVxWEe0kh5eburPbFjlYtLlSKcJ3LIsh6Z5cSRNZNXIj4u2uB2kPl/5hrfOkdt6J9YERSgVrvQjJS3rL6e0e5NTiVXLqF0FtvUK2lbVdFG8W/8A1J52kP8AVkXlL8tc9/qXkeJuCStzMUXjNQkyUEoriqPq7fprD8h4n/YaGL5A64d4Gy8CiysmZZp8IdJNRjeXOmI+XUJQUo+kaouTYne9FZhmXVi9OmIkkTRuQisosQlIZdy5bR3eburJ2vVj2hyajbWGUPCTEYkSiCSin/nkJF+apDCWOc5tliLDJlXyzxf/ALU6VJQRGXml+WqEPjJ7WL0mdG6kXkThwT50lZCeSQIl1FEx0XacuUikXm81Uez29k6eFZrtdlEyVXFVi8dJ6ZMXPaRf3Zd3l5V0QXSnKMiRUvdhao5AmkRMVUW7nTURVSKJaiasSlIeI/NUCzxfHhW975pY0XlvssVPClJPxgkUSTLSIS/mrWaGZW5GesiuvE706Hs3Fr6Y4/dm7UWri4NBuTtEVNQSXX+Iru8pERFWuNXCT5uLhvxL8vprO+mqlrTxez260CijbxsjNds3RX1E0Uo7REikRDVytKfhVFFZfDVLj/NVDx800WY0K9WKsyqy2KuPSXELH1Au3VW02vw98vjYWj4hL4akf3kf6wtokXdEfVKn9XupxYvesTw20OEfGXy+s2lyISGSLYhIox7SUjH5ZVtD4o7T7q516W4ugWVXhLK9S8ZM2y987XeXBoSaaKukmIk0Tlx8MSQiX5a9ZG9F9FKNbdiydausBdE7ba9JhbS8YmUnD56KAiQj+7T5Kl6RHbWY9P2+EdWMgvWV2u5W/JLwTYXy9tdIOXqyY8SFNdz4ZJDcPakQ/TVD9vrF1VuoWO3mEhXs2hx/qlyl/wDdB/DWG2npfkyabPN8Kuzy33RAi+IzXJFQSHykNYDLHFMystrGpD+kfE369dQshwG6KE69kEdNmp8JZi7bOVE4921pKoPOOrCvXKyt0m+GusfWty5SFYhJQlSEY/dCP5hkVVPF/bmzrBcgUxzq5i6eTM2aul4wkhQuKY/NGKv1DL1VqWaZVgHtINbTkHRvMlrfeLGQrvkdAmz3SkMk1B/epxl5hlTNI410spZjma1WU6EwVi1xUsfb2ZIUWNvQG3kmntigQ8i+qJVqzy3t7ozcW56AqN3KRIKiXEhIYlXPt2y5DGenrx+4uSguLmJWu1kW5RRdUSj80eRfLW2YHkzfKsPs+RgRftzRJUpDuFWMSH8QlWg8sVtpexlureu4cT/q2lgqeZfrM8dW99goqpjdmJaZPI/daiESEpDp7tvKsf6R+0846Z5VeHt8xJreLbkrkXNwJNMUHqZDx0yGI8e2O7zDXb3tGYWzeDcnqqA+FyW0rsnZFx10h2l80Y/+XXCN86Rlb2K1+taSbhqzSkvtLiPIhkNee/gmP46ZszFXk3Yvwzb67ch9DujuWY/1EwlHLcXJ0pb7gqqSXiE9NQSEokJeoSGNXBwSqjFZLwpSJMh3FtKsN9n3MsX6U+zPZ8hvy63u9AVV11EU5EK6rkhJKP8AvSjW2MbgN6trd+zIfDvEBXQUHdtIZDW1CqelfkZz+tj489UsgcIj+pVr+G3Ylpu1C5KKiXH5Rqk2W7OGKwwKIl5q0rrtY29v6uZtbQARTQyB9pCPakS5EI/hKqCzxG+Pmrh/brao6Ralu0yGX4eRVj12nqa+ln0saxgbi5XK4J223IEThXdHy+qrU19knLbs6WcFmVtbpuVSViLReO4vplVT6F50bVNxbmrC1k8ESks8QVUJQR4jyEY1u2P9XsoKyqP0mtlF02X0lEyYlpiPp+JVXKypFaqjI8ZWXkQtj9h27vImr1LREfTZiL/8INWDJvY9xTpzirzKst6pXBwizQJyTFrZhTWWEeQpycl+Ih21eEetmVN0Wb9urb/CuhkQi04+bdLtrN+olwzLJOt2K3K+PHFwsN8TVs0UdqabZdAkFxjxEoqS9Ua1vp6ODPy65MlVVbf+Bm+TwdyGipYx+5M0mbxZuFtUZolFRBFRTUIUiEdpF3EJS8tVPMm66jHxjVwoPhiFUhEoyGrR1Ixd10vzQrC9vji4JoNki1NOIqD8v001UZt3Tcg+8TVH8Uq9N5vBx00XKwWtC/U+U52LJ4byH3l6sZLlTcC0bkgBEmuPKpiwkWG4StkzUI3i/EVttZdyKH79cfV2/ip5eLKgoipYyIU0RIVUi8o91M8ouzBxkCaTA5W20J+77aI8SEeSn1birBhWvI9x4zOXLh4/EluneC+8Fm7q5JRYtilH+uV7q1Lqd1Asi1rTxRUm7hMYk5R5F8v4apKebMMXxfxCqpeMJOLRHzF5vpqn2Ppjm+RN1Mye6aLVUiXJRwrElB5EQyrQiyFxlrWwzJjWVlZ2qKxHpPfOrF89zYRaHDgUCVIRUIRil6iKIj5a6IsvRnBbtjtns2Ee8rW4Zl/7yLOkFRJNUR3JDIR+Jq7YjIaj+g62fY/abgLV6pbcfuCqTZPRQ/a3jnytC+XkRbR5V0FZ2LBnb02rUURTS2kIlqRV7pF3FLkXmpaRrMti8i2WrFVb9OcZY2NbH7cw0Wa46S5CXx1vUSnKsbyRxd+iucOgsj2TG5pJOxTdfEFYdwkkREPLluroAXDJiPu1K4qPFkuQqKiS4jLuj/FWZ584QHqNirp63RdD4Z8mSaiUhIYyHbupMmmzyUtaRLKtTVulPUJXNMZTuTLWJZUvDCmsO5MhjL5h9X/pq/XzLMQ/WCz9KMhtDi5PldDwizFXTWbqqy820tokXL6ap/RvGUsf8OwapaLFskWqssPHcRF+aqjjOP8AUvFeumYdXOpdhbtbPj1vfXu3uk3Osm8+FpoCmQ7Sil9UvmrImzGnkszFxYdpaqT3VzD3/Wjqxjt2xy82G4WPHHaTG7N0Xo+LtYpF8UVEC8xbdpS+mq3j+VOupHtOXa8k9JO04rqkMSKIoM9v5lZFVB9n1m3s+N9SuvGVpJuHDZsqg0ULkpcFykRCXmkSf4qvnTm8Pci6VlmXUZ0xsrjL1yxv3gzbRcvkBEikW30kMhjWVlTNArMpchVW4liuHVzMMgs7c8IScDkS9/FUWrXURTeM5SkRbRHbGUqlOpGBtXFtR6g3RJ54hRNLxzd0Uib7d0YkXEuQjt3SGqO+JXCbpZ0mV51GaUnb1ZvL9sQ7Uh2l21aH3Ur9eraOIL4bcnWM34lWz1ZuoKhIpf1ukO4e0pD5e6vnTeXnwsr9P229fka/tlf+RR3l6xLH25K+PYtx4ycKCn/EVZrkXVLDyIkm90WuH9yxbSH8SsUv4qyHqtgd06Y5I6Z6SbpqguSGpxl3CX1CQlTPG8gx5wUHTgmrjiIqca93hrHmwLkRtZWM6aRkbbYuzzqRkbiSWOY83ap9qjqTlT5u1L8pVX3jXN8gUI7pkDxQf6lMtNMfpHbV6tY21u1ReqtyUaqjEnCO4RL6as1lw9rdFCVAVBE9xFxjVheHVRfJuzGS2/pek+IfEKkt8xERVbLb0TtD4hDwstvm41q1nwPwayjxdqRIoDu3URuoDe5NwYIOhFyoI7R4/MNPVWcnEy9PoXZFHBDpEIpcijxq0WP2fUnDfxttyB8inKO4ZD+at6s+IqqMxBxLxhbto/d+mtEs+NoLW+BoR27k0+2rMeGz9hbSKpzndult+wnEX2QjfkXjNjHXR8MQqFL/AIke6s3srpmJN39ySEVCkXL1dtax7T18V98WvpLZnEUbekk5uA6sRWcq8RIvSO76qyH9V1SaopKuhTUQIhKJfzUORVPtqSOzm6dP3Vo9z356RkKJNktXbxGVWBv4B8iPgwi3H7oay/G74wsOL3i0LyUcXEUE0yEhiIjylTyx5E6akJJERJ91YOUzOx6LxtVaxrDUgbiMakkXgR0jMoh3D21U7bfEnyYqgcS7hqWauCHfL6SrP6HomVXUmFBvyj5N6hcVkRQ2tk265CMfV5vqqQa5Qq4URK7MtFwkUSdNx+GX+8HkPzbqhxujKP7QrpkO6Q9tOG96YPngrrrim3IhTIvy16rwWK3lNGVlPG+c1jwFVlJbKMLw3IsZu1yOzDb79bkPHJrNVNrgR+9kPEtst3L1Vz/kGK2uLhJJ+SJEUtychH81btdv/cl48dE4lbyQIVBLcI7S2/KUqwG6XZ1cHhAzaioK5F2xEap+SxfaSVZQfHzb0diwdMWri0tyaoGs6ElC1EyKKZR7q0C1tUnSxMzARIi1RGqfZU/d9jRXfri3FISIpbt1SmN5dZL46FqyfreKHiKwkmSnqGVZqzMa22tS8J4+9t7oX7NdNm34qiQy1B+WmpZY3at1m4LksmREJN1CEo7qU8uT1ZuKRlujuHtKsVzbIHVtyoXloMk0dLTcplxU2+WtBaytVRdWTkTGcNcIY2G4GkhfLaoXxyFqSSjb1bY8f4aouN9YD6TqN79i6Si3jHopO0x0xF0hHdujIS8u6NSDi+PLso3AjIfh6cu7dyKua82yh+LompkSjhIt6xchrQw8hmVom+Jn+UhWJVkX5Gje0t1g/wAoGTNctxDWZiq0Fo9TcIJEWukRdpSjtIeJVkNjzi6IvBVuluRuQltESERISl27f5aYvHV+vVv/AGopJpKamoKcd3qjQyyI8PujO6Wjw61wSEiElkJCir5hEtpF3Vv4vmc6CtZW4nk8nx2LLZmTsbwPXrLejaY2vHFbw1vxJ/8AwsbgQtGcu5dJIh1S9O31eWrd7KvXjJsizLLGHVy/ZBchyFs2S8U3XJBRiQkQjp6SiehLUjt2+auY8BvCt0vThW6Lks6dESi6ym4iIi3FKta6ZsWtp6sW1u/aorW++JL212mtxUSVEtv4o1MvzuRPkbkhIPEQxQ1jOwM6eYR0vuzVwqyTuji5obXDwtN3L+qIR3K+aNZflXVzpl1wso45dLM3RK1NiVaPGqREo3LkQ6ZCKpIF6Zbu3urJ+oDF5jucXJla8rttwauRSTF0sun4lFKMfDSEZCQ8dtQrzBSRs6ZpPW7NQVJCpqKCu1Vl27ZR+aXpq3P5STMVV2heF472bMzSFosKauJ2ljcrcTpFqqqqkWsQppk2LcJFujXRXTH2mLXcHSOG58/R1i+ExvAlIVvSv5S9Vcw+IZIs0QdZ5rKICKa7UWmoK0e6Kq4lLzRqctuM2G+ajj3o8JqultigkoMvllIfxVpeP8nJlf6NnR1X4t+JT8l4xcdfc4Lcvkv5HXWfZNjWN2kcgf3RPwK5CKCzcdcViLjGMq5byaw9POqXUB5kZ484uSjnQQ0yX2yGIyL1Ftqs3BExU90ZCqsomkJeGWJctMSLuLtjLujWd2/OM86Y34WtxQIkxVFTTLbKPcmXdVzyvi2w41kTlG3yLn0r5nCaZlzVrJ+JQSZqqOE0oSHzVp2L3JVu1GzP0BWZvo8m2oLePdtGQ/TWX2XJktMVbkyWTWHlopSEq2TAc4xnG3DHJSvl08YkKv7K1tpFqCQxiRFGP5qHMysKXFZbcmPN4OLlplLx4qaFheUIY+n/AO69ydN3g/D2yUHSLtirIh/FUbmyI221le2F5Rsr5ReQ+M+7cL8u0ZJFt5cfNV4sfUh/l1vRdKpEmm5/7OS+ppx7S47qzPqJ1Ix6ws7hbroyZulBLSJFwgKiY7e0SlurzXt4kU9YrPYpPVDqFdOsFlx9rlq8lLUm5JdPXkmoryFTaXlEvw1kOB5s9xnICuGG3J9aXyZfAWRViKg+VUeJDVkxe/YNfrspbb9ayt6KstJxb1STKUvKUhjy7areQYSlhOXC1G6M3DNylroLCoPHyl5S9NZUSLFxjLUjfI6mT6pOOuGKo3m42a22+5Wxfw1weN0xTJwUSiUuQjtLbuGsrLPrXj+QXL4CLzVIkicN1CFQR80h3fVGoPFcgSTFSxs3iaNrurQSX/q01RU5EP1FV0xW39NLbeFlcjsbF5Z0CS1yTkT9YS2/AiuKRRLtIeNWb2axW3tV4sTHTl1jlyeN1b89FFrcHaQqKXBUtqXduVIiIY+WNat1M9pzHOpmXWvpZj+sODpEI3AvF+A97R4oCoW4UPN3FWU5Bb2GeXhn006AZBnjobmUf1XvgxaClEiJRNQlCER293m5VYMmb2HF8VY4Ll9kTst6YpiKQ3IU9MVR5EKm5JUflIqs7zRKcqspvF46zP7bYxZ4o4trfSHw1vsONknuKO1Ml+UflEa+cfUC4ZDds0uzjIWqid8cvlSd6hcVSLdyrTOp3Vq5XImOOWF1ZdZtuVWsbTQRl5i7SLd27ay+5PHtyeLOn70njjTElVC5CUqmuVu8QtlVI3JCfpvGqBuiFRigMST2xLzVPY31CvKd6tN3vz9S4KWpdIklFtzkREvNyIfSX01F5VeHDwm6TO1t9RfksIyUUKrVi/RnNLkzTuziwjokOqmKi6Saig+UZFVfe+QSryqb869pBmzdOGvuu3uFHiY6aygyEZfy1NMWrrqRkVrYZa8Yi30hEm46miQl2jyrCytOKXR4iF28YoKTYUIsxEV1I7R1RItpDtEvlq+J2vN8VtqNxtaFyuDVIhLT0hJy327SIRkJDHy+XtpPuGl15dS1t1NE68WPAcLWZsEMUxnTbNIqkVtTEVt33ch3EUe7kNc9usbw11cidYW3eNSX3CjrioI+Yfl8sqnr46e5ddFP1ovLG2qOREUyuXFaPb6S491Dw+8ZRibhNnjjdu+ZrrkSckB/iHcP/XKnTSWX7YuFf+kLF0tavel9wcZbkeX3C1puUBEbfbRi7dRKQkQ8RGXcQ1Zsg67ZpkVw8Uweps2MtVJuW0i9REMZFUC6t9ruV4985reWNpbrkMhF3tEfTIS2/LKpK/MeltpYj7mat74S8SFRN2uKaaXzan8VVduaVa2LDSRxGlY37TDVMRQy9uiSxJaaZfuyL5h/mrO+pnXq85E6Usdh8QNrH4S9yiRCmMu2RD8tY/k2N5XZ3y1yVtb5Szr7mwouRXTTEu3XSKNDRzAE2PugGr5ZbS0harNoxH5hLdQrZOLFiGFZ/kWy/ZZ05bqN3TC6XBq8QSJDUbjISEu34sqmulr5xkjqbLI0VmevFRqsJJrCXm2/uy3VlLPwt2vDVB+1TUJVXS8ORCgKke2RbRrRMTsrDpX1ctNov10TtKlwQ/aba6UEk2Kpbkk9eRbS2xIvNu8xOi+PIr50ddWjOxsVttratU1Rk4UEdpEMRH5RqccOvPGQ1n7XOrW1LwCAKJvBLciJCKg+kuUaszFw9eCKrjTTIt0Uyl+at5WU8r7flYnE3y4x0j/LRCuSrgRBWJRpui3iMzMfqp14dqiIqm4RREu4iolYlSPdOBFMj8P+WsTedTrNdr8s18Q8RcNiJtcGLhCJRHuEZbq2K9X6x2+UL5b3ReVNesbzS049ljor8z8CToYiWiqOsJf9emq+XM1ftsXMPHV25FRyJ8dptqdhYK6iLkiJMiUIh0C3DH08aZ4K4vllTcaD21kzXLSXTWQTJYdvJMiHVHlyEqpvWIbzieO2+6WtUnBMXZJEKyctqo8fxDWU3DOuo2RW8nRaxM2fJRNKIp+mVZ0sm6ysaCabS1OqLlkTy4YncEmd3UbopbUi2lHtiJDtl81UO/e0xebDabfjOL45juPjalCG6Cj8dO5f71BWQy8xSKXy1jLfq1fvClbWtrakmv8Au4qxEvxVXbgid0cEqk3UF0qRKqppjtH5attJCsa17HJPVm49SwZp1izLInAgk6bs2aChE2TYtk2xJiXb8IRlt21rHSnIrHnje34pcnmSXa+XBsqLlZZBByg3IdwxFWRFx5CSZVh7XAcgcKN/Gs3DVquMhdLCWhH5h/hrrboLivT7o3kVlb9RlRY5FkZRbaysRt6EfhEv/VahR5F3VRyG42H4/FjP27ix2+9LNQa+OTbSEmayEdRXjuioXGk37FcPyRqo/e225WO6CW1w3EVkyL+8T5R9Ql9JVS71j4PupGQC9cKKKe+3KDYW68ZFrl3VoHud1hNp/WO7qiom1ci28G4ciSki7to7h+qstmyHb7fUxs7Ay2ylyIZP8pmt0sN5x9NFC5Mm6JKjJMhIfjD/AFoy/hoLO4XTxSjB0yJTSEo/EIpF6Y1asmyhxlheKuzxQkS+HpsxlpjLtH+WVR9ystmFu6umOOheM2aAyWWVFtrFx2pyIpVcjk4mzGsir9zsMWrxUtYRMtP97FTTj6fuyL81KTu1oRJQF2QrIr8k9ctpeYZfy1E3bMPcLdFmuzWF0v8AEVElJCIlx2kPKvWlHIM6/YrRY3VycH92m3bain5R4/NTFZiSLYsV4ulmTR8LjOOKMxEtVV43+OoQ+ohL+WoV8jabg4RSSe7iGRE4ER3fhEqeNcgv2BqKY1fGqaNwSciJJuFx00Ui5CQ9tW4en6vVa6LY5hSSlwdJEK6jxmgqu2RGPEVB48u6iVGn6k3FQqbh0qOi30m6jeUtTcopIfV5ammeSKt0yVtqtvarR3LLSIh+mrJcui59Mbo1x7KEnSdwUbC5IXXw5CRbSHtIflIu6krNW9rRU0raip6qzZGo22xpRwM8e4pVyzD3g3K2yul2cEp8VxoCg2T3S4juIfmqv9WL4q8zAvHiXhT+6THj6qtV+vDVrb1Erbotdf4RSGRCRVRbs6bvHjcFUm7wWYxIZSES48qtYuOzt1KORIiLyL5geMusoeW+049biePLnFJomn3F6vSNd1dN+ltj6M4upa7aqm4uz74tydCn94X9UPlTGs/9mPpar01xtTNLskj72u6Ak2bpjLwaBf8A4QtsvlrVnF+dKCoRWtRTaUibkJF+Eo1swQLB2KMkm6Rd4RujhuoqrexbojuFuil/NVByjLP8nLha14q1bsRfJiTtwoqSijj0lLb5vxVYFMkSuzwWVtScEsRbUVEokXpHzfLWE9cr8RXpi6YGi4l8AhEpSlu/xUUuXEi2VgY426l2tdl6VZlcE7tlrDTujbc2UbuSRIR7ox5DLdEqz3qxg+P2kXmR9PMhK5ItiFe5NxIRJuXaWoO0i9PKNJtKyFjdNQfm4JqSo+LH7z4Rco1PI4HYb9kilhwUnRNUh1yTLSXTEeUpCUhEtu0i7vw5uH5PFz9fWNuRdbHkVeQTCbPk2TYCxJq6RWuS6hKEKYxFGJSHXU7S3eWtszosmvTG1ur9fCuFwNDwjlbTEZR5EI/N6Y17H2L+02NweTK29q3bNkELezZiQpjHkRFyIv8ADUa+WYXhF5aEkHSLpVtEnhEP7KJboiJFtluH6q3u6/cKC8W4lVZ37HMdeI44wVERQl98RDKW4ilULnw45mRIq3e73BZO3/dot3okn+HurOb11AdYXcnH7PbXAs5NlBWGX1SIZD8sqcWdwllllK97ba3cpEOsQ6ki47UxjGqiuvVVLG3ZrMxoGE9QEsgt7gG6snDMS8aUo6ce4RLzViuTPlermVE4IhG129UkGjUlY6nmVLu/Duq6YLbWtjZqWaxpKXRFUv23WjJx6S/w1oDHw+IoppfqVZWK1wX+EzbtEvhj5lCIdxUvWOScjMqdhr07tuOW/IBJUyWdJtEndp1E9PkPaJbhjH5vNTq8YfbVBU92shYuFVCVIh4qKl/LULlF4QRyC1ura601Gyf3wjtlIvy7vzVdGtySvDVN+kAiJ8hlKJdw1n+Vk5e3/E1PHwr+4vyMvUEmqyiC46aiRRIS7aMzWEXAqkMhqyZ9YW75qV2ar6N0SS+AnHa6EdxJS7SjKPmjGsva5IRFz/5awdYWTkaW58WMrz60q4Dmjom8htrlXXER/qi8vy/y1Xbotabw3WN41EYyisIxl6q2bLLC1zBiTIV9R0klJtIfvC7k/q7a55vFvft1FGCS6iJJS2y5fMNXsdrFdsj2qsvxY272T8PtF0vl4dXS2+MboNkvDLEJRFWQ7ZeaP8Nb44tbhFwnZjb6hKkRSHcKg9xDLiVck+zv1EvfT3KFDSEnTFzFJ2z8w+YfUNdkM78wvCjW8489UJq5Ei2kUR28v8Q+apkMysDCqstio3zpS1Tug36x3RxbbolxUTHl8w1G3LIHVpb+AyZgoiSu5dZP/Vi9QkI/xRKtuYCwebydW9QUi0lIlKJeUqVfMPtd8T8PpIiR7pCJCNUXVH46jFOabL1OVxW8E/sOPNbkmukSS4tVC1I/iIY/TV+s+dWvPGqiuOP3TN4lIlWpFoLj6oiW4f8AoqtV26d2mysxuiFm96KIbhboiIqKfij/ABVlt6sKokN0sOPXLHW7ZQlEPApaierx+JpERfh21o4ekOkfpYqzW1Ynsbzi82/KHWOZG6bqLINic6jz4ZElLiRd20hLiXdSn3VK3Ore1uR4+I+MUJISRSGMRKMpEPH81ZmOKt310LIb9dyfPlS1CcEURER7Ylx7eQjWzZFa7Nk2E4/4JVv8IRUQJNMY7Rj2/V+GlZmc0FVULHx93sZmtkzW4ZQNp/VlnIldDxDoiIZdoxGNWxnj64lN6rEhLaIjER+UeNZ71Ex+6EsStoeJjeEkNyKe3xSXb9VZ7gfVbqNackJrdH765W3i5auFSLTHzCRcSqjNHPlLZWHRyR47VY6cWJVujrgqUUvLVZvGSWbA8RWf3RUUSXVJVUoyJZUu3+Gq6t1MDMk3DCwsHCKLEdd2ssQ7Ylx2kVV1q3X6zdVrHZrtbnhYygppSRGOsqI7il5ZflpOD4+S3ow7KzFrZTLb88yPqJflLySCws+KGoO1Makrf0hca1tul0Sk3vScmKYjJRaJRL5d1dBZZj9r/XJvi9hbo29FJsWkiPGXESKpboni95ulwIchftbo1wRMbXb1kUxEdUviFu7oy7q9Q0fWNTBX/pJCPu2LtemdlsIQUG8Xq5M1XIqK6hIoD+63cRrSOp1tO8YrfGSWmmorb1RGUo1n/W64Kus0FJIxjb2SRDLcOrKQ/wANNcT6lZ1n14umOP8A3KimggJOYtFdSKvl+J+alzcf8o6GO5Rbt0ryHEcHdXZvkLpFwuhpOU24kmKiBch9Xm3Vk7Vjbk1lm6F0JZ8kmS+nGIl9XGVdjX6zpPsdWtbg9Zv4YkiTluIY1h9t6Z4BlnUjG8awEFBagoQ3lRRUiIUkikry4lGQ0mNmyOIyaPa5KaV7OfSe82NG159dnBJunyaq6DeP7gh2kX1RrSMqzZV0zuAsAHWJcUly7pD21IXDqFj9lUuVyuLhuxYs1xt7GRRGIpD/ANfTWdi6b3S3qLguiQrlrksmqJJkReqthaxLVSi1n5MOOmouH3UpjcX5Cp+1kMo8iiVaZmGZY5aXn+kry1bx3FqKj/DyKsxtLcbSSL0XQybK6paau4fmjWO5B09sOSXZTI39+dMScyIVkxIolLzS27fMQ/N20v3mwRoN0uHWzIrNmw2m44XdFHDhquQ6kSTEd0uJD9NUF5dCtqyLd04fWd4gWugo3KJS/uy5dtTlnwN+xvSltuOV3B8m2SEi/YtQkUu0lFJbR7eRRKom6YWllF4FJ7fiFFtJASFPcJeUh5CW3b5u2q7K2U1h0be3X+kxvqtkF+Wuze1vbys6ZiOuKZdxFyIvMXqqniQimRd1SGaWte23IVVTJSch3dpDyGoVEtShr+QTTM7WY3D2aXmR3LPmOM2OwursjcCiqi3V01Gv/wBcpqFtEh9W0h2lyrurKvZZVzxuxF/lVtTdM/8AtiltJQtLy8hH8xVzn7Bd+6fYHa8wzDJsobs7kQoNEGqxCmWhKRKCRbiKW2I11tduvGM3DFxZYuTob5dUFVWiLoSEm6X/AMyvKOkn3buXbKnRwxstmB3JFb7Zx31Oxc+mPUpPCzvyl+bvGw6DpuxJARV7koyLaPm9VZ31Wwu45Ys1Zt1dNa2ESRbvgyIo/wDRVsD7JLRdmaytosw5A+Tdq+OvElNRYRKOoOqQiJF5RlVJzS335xmDPHGVhUT96qpKtOSkpbo6kuVUZsP725HyLfuG29tiPb+z3l9psPjbcdvuSjNAV3aNtdpk5b+YSTKO75ZVArPLozaplbSUWTX26gjIiLyl5Srtaws+n3TGx2fJrXdMicMWzRy0d298gk5IkpbtNQSEUol29w/irGepDyyNS8L02XFPH7mQu1LTdmSEZF3JqCRKjy8wx7av+0WtlKkkmREq7i8W6nO/6qoXi6NXV5dOBFXcKMvvCrYumeGuLk8ZvX9uuA46Kukq+JsqSBEP7olBGIyLbSrLdCbxe3lu3uTVmOkxTt5ILrkXGJDIVRH1aXKtGx11ltntdtZBi7djayugpNLS8XSQXWJX+sSl4nuEtyX5aSsUMrctRmrSQLb8jTMqxM7hgLXIbW4t6LEhFNIXQkmo10hLcmPlkJDHulWc5Vljz3eNhtaSnx1RIRIYyLiP01ZuqlvfuhcY5jnUNnithctIrs9BVySjnu3biSHiMR/DWB4zZ/8AJ2pcErplRZEoqUkBR19NNX5lRH8tXtPstxEySe47E8zJvirVZqCsm5Lk5cl3PHhci+UeP4qyHOMidXa8OHSpCtEiGNWLLMkXURJ06V0+0U+0RqzdM+ndouWCjk15tviFl3JOxUUIhilxH6pDSMrN9E9AsfDuXC1ppWnH2LAEhT0myUhH5d1MblclVkSamqppkO4ZEMvw0N5cDcKEYHUS4W3FvrxDMzOzHpVVa1INutecVWJXHHmimruJqskKiBbpcSGPLdulHtqyN+pGNZFbRseeY8IuECIkLhLxJbu0RVISl8q6Y+moV58SP5qsjfD+mlhtvvTqm6eayo67Rm1EviCMSIdspFuHbt+ajSFp19FKWRDGpXyxW6XC5N8e6cv3V4a3CMWLhsqmSJS+rQL1CqQl3eWrdfsb6W9OVFrbkGYPsovDMYrsWJCg2aq/1S64iUol5RH6aprPqVi5XRZvg2PqWNQdzZRw7IiWESlpbRHy8SKNPrpguR5t1+Ww164IUb05SuBRH7liQioX5dtbkKrtrXsZdWR6midIenOKZ5aVMou9hTFqS5IIN1ECHUEY/FlKX5irQrp0T6T3RmmydYqmiKX3azdRUVB+YpbvqlWkW/GbCxRasmFtRTRbJCggIpjJMR2xEqJcsRNRMvD7v7si/mpzQs3JVLFlTsYWt7I7W5XB5keP5QKaaHxPC3RL7wh7tRIeO3+q5VzP1GY5bh+ePLTlbxiL5JMY+DciumikXERjxL0lEq7GzjLr30xsby6JLqIihEkm6giQkuW0dpCQ/UNYDl1hwjNMfWeOsSUdZdd10khdN3pIKLOVy5F293lqwssKV4tYrSRyNblxKn0ft98zLIraOPqqLXRdfQQTfPoprD+9jyiIjXe2O9M7lacZ9zOl7XciSkKQkSmmmJckh27t0vxVlLHo30lwvBfe97xRNYsVbINBcC7XUJw+IfijGQpEIkXl5fLVdwu0ssquiiGIC3Y3RsUYsVXNrIdstq6SiglL1DGvL/Ufk/JwTe4wmqsfZvT1X/vFYscbLtyfI2LB7Lcun7q+YVdMXeNbbd0/FtnkhUQIko/CkltHb5vLVkK5WSyt1EjMUxX2/EX7vSPcVc65p1+zfCblbcNyZ/dFMkbaCr5R4LbwhDqj8BAmyZapKDLcoQxrbvEN7houAJRGPxBTUTiUSHbXsvpzLyvIYSzZVbf0mbnR+3k49RWG9SrRlS12xQtRu6sLkUCTWHTJRIu4RLdtKQ/h81WZS24g4WU8A6cMXBfvESIt3mIdw1keeWF7Z8qa5rj6Ako+Q0lRjISVS7S9JD/DV26W5BkGYW8rld8FfYu1S2itciGTgpfux5R9RDWo1vkLVVrYmn1hvawotWtyRUTjuWHaRfTKmt4xdnZ7So9vN7RZ/CJPWWkopItoxGW75RqxXDKGFlTguqIpiMiJTtGqfctXxyOYZMAqXKJe5reoO1iP9eQ/1nq7arzZC4q2Yiw3It8X6s2uzsmqQp3JikJDJIR0fUQ+YhItsu6udetF+sOcOnD/ACGzN07gxSIRWRIhFRIeW3zDWidRs0etUVmVkbqXK9OZRRTIZd3xf+v4RKspuWC23Mrw6f4rkPgU3KZKXTH7ptct1yH71MhKK6ZF3DWLBlSZTtJ8TQaGiVUwvF03WPs3TVIBblcFRd7RioIx7S8pfy0m5KCnEBMi2yKldQsRy3pqLV1ltytKJOdqSaNwFRYhHujyEfmqu4/fLbfrsizevBTTL955irShyFZaqUZIWZi2YnbXuROBkBJtRL4hFyL0jXSVp6hJWPG0bIzsltatST0E0UWw/E7ZF5i48qyF14LFbONyKItSH4ZD3emte9mmz4l1ItKyuW25R04tiuqKKipCnFfjxj5a0Y5NviwKx0aynMvUK+M32SPGtrauHWgvFJMi1Ij5atzHAwzbpG8b4HchWyBiWvcLaKemSiUdoj5o9vmrrLqZ0fwO8Y64YM7Q3tvgRFdioxQFMm5dw7eQl3DXEre/ZN0l6oeFtDhMnjNUhcpy+G4S8pR/6EqxcjTaloauk+s7bknY7I6K9Tl8Z9lux5hlYOLtfEkFbfbRUGTlQklSTSTEuWmMd3lESrknMupF5sr5u1sP7ZclVSXUItwiRci9NWC+Z8bxu4xJW+PGKiD1V6gzdOR0GYr7lUkI7RIpFKX5aqdjw9XKMua2PEng3B9c1xQLUjIZFuLaRbflKrsuS0qqq9isqRpZ2NU6S9HfaC6mE3yC6ZL+qtpXH/WGpEmsslLt0iGX1FXTVn6H9N8ftosCxxG8Olx+O+uX7S5WL5ilH6Y1ZLXq21i3slukizYpCgIplyERjU41ZmUVVT3d3y+WtOJNUU8rleRaV/04qZ6n0VYacccSGyqJfcOmaiiCyZelUd1Um+ezLfGouLiPVq6JrKlqquHDtUlB8w6pbo/V+KuilHgIkTgxHTHaI1D3bHbTnDcm90VWRJDcmomUS3cqbr/UU486S1VY4dx32e27fqU+xe85f72TVtpPkExOKhKFxEiLcW3dtrUOn7W/WFNbFH+b3JuKH+rIuE0l2yiXliqJbhrRrL0PxLE3jpw8VuD64LudVC5OiElE4jEYkI7fpq1CmLpYvd1uT95CUS00hJRQfNUWNVUqaaS+4aRWMZu2DtX10LJrt00x/IkUF/iqLa9sU+YoloKj+Go/GcL6fNXjp1iVm8cskqRCtq/6uJcUxVLaQj5uXqq8dQsbv1+vyeKqgi4JJIXLvULUFGXES/w04x/G29hcFaLWDdRwMVV1Ex2o7f8Al41axIIGb9FsX5c6SNWWRq/1Exj94yN03JrcmAt00BGRJqkW3ylTy+ZRp29Nu1DTUkKUe2NTgvLWizFqyjHuEuRF5iqu5ZY26LMrkBiKYjIt3GtiOSFpK1qZcsORrDa1iu3a5WtndLfZtyzi4JEuKYy2iPdIaVfOoyFv0cfVuNydOtKSbVFMlCjXP/U7LnTfNkbja3qiLpi2STTUT/d8qJj7FhfBHMLyleiUQXFUbg3cpEIkJD5iGQ15vOyt2ZlZup67xmIsGOtVNudZc8s7dN/crami1XHcQqiJJl6hGQy+qnSObMnwpiCorJr/AAhUTL7v5qxnqR7Q2KXAfAEkSZCOlIRKIx7o91e6W5ljN6YupKtZCUhJSSZeodvd3bqw1yG1l7HoNla2NuuFyG1tWYKpagkXxVC7qicouloeRb2tkn4pXkoKsRIfVId1R6l+SFu1FVUiaqqSQcaGoJR5D6SqzDa3uaEmla7DckWZFESdNooiXpKW2rXqztxEsplL7pm3vlwJwk4bprF+7RTEiU+qkl0jNTbd7CzcCl934jb+Eq3jH+ltrxclHt+yHRWVkItxVHURV7SGIyIflqv3hrfLo48LYUlnw7hctx8SJIl5hIpSEqjbenYiqz9TLbh0js14tYqpW1mitbIkqii9JMtL+sEd3H1CUqoObNf1DZ3K0XddZ03ubbXt7jtU3bhH1Dtlx+Wr5lTq0YzdFte6OE8sbJ6fhU01x0UiH94oUY/mrOc2vn6xYW4a5CBD4YiXQcEpGKv1VGWF42aPsLs0UirIYqV+y22uteyPRdMRKRM5cS8wj5q0DprmiTXNrLlYkKKjFyIrpuBjpirtKXpiRVU8bx22iKl0uL0XQjxRbjKRVMZFYUmKidxbqjqeUu4fKXmrFZmilU1lW8fr8TvTFb0u+RTQ8ezUlxLxaZCoPmHduomTNWWUWdNr1QwC1qW9ISSErg5baiI+ZNcVJD9JDXMdtsrV5iaKFry+6M7TekhXXt5JIKNlFR5aiemMokP5ag7p07b2VuLpLJnGp2ot2zZkJfKQpkXGtWeSZ47MpTjhjRqqaldPZ3tre5DlXs+541J9b1dQba8dpqEn6Rcjt3cYqCPzVKWf2jsrsOWMcUzfpKNlcPFBQJYnK6EfMoO2JD8pfVXOtvzjN8Fv1vvKTi6OEWKpRWcOfEpiMdyRfDEhEh9X8NdRW/PsN6jY21t1+ai4t75MXLQi+8bq8RJMu1QSkP8Ay0rDbd/aapMhafuLY3ociaopiS7UtRUe1WQ17xR3D4qDhMh/CQ0nCbLil8srOwssoFa/NmiRLt3CvxFh/rBHlHb2yEaZ3C3habgswNcUXCEdQU1NSPl41rLJ6cWMtlHmmqmoU3Bbvw0Zu8VTUiqO3zRqF/WbTU8K6+Ip6RkRfSNSlncJXRbSbitIeQqIEP8AFVj+S2YXUnrW6MVImlqJ8SEu4ai84wO05M1TJ03EY7WzyPxG/wDdl5hqYbtfClPlU0m6SRak3OKiLkYkmVUZGZmso5a9WMDWtKtluydruMU3CQ7pfvB7SHzDVd6idLRzJv78x4BRuG0Xqaf/AGpIe4f7yP4q3DNMRC+Wkm6QD45t8e2uO6X9UXpKsjsOSPLfra6BN1klZaZFIh7Sq5H90qstG4ma23EWDVmIM2GoiRSIiXKRR8wlUhcOqHS/F0fAOL8JOh2+DY/HL8u38RVE+1Bhb95Z/wBfsXujpS37SultFf4aYl+/FPy+b8VcruniqiKaBcR3DHtoMjJ9vxVRkcG6vJixdUOuWWp5I+VwM7tibd9Hxem5+I6VH94UeJR8tUG259mDd0o8Vya7C4XKSihO1S1CLkRSLdWgYnjv61OFH95VJwxYjJyosvEflJTcX/pp1lHTnHPGXB0wNummgKGkszXFRGRdpfm7hrIkkklaxejqhqnsx9aOtORdQLHjTPIG9+TXTJou1uAxJqxEhJUhIY8Y7dxV9IGaiQpj/ViP5Rrkf2PfZvunTFup1DyhUU7xemmg0Y6cVGrYilIvKRRHb211Zjqirpn4hxx1Cj8tDkKvjo9yvJhbNZij9F826k5k4yIuomBusfs/vIv1ddOCESUbcRFRMi1ZbZSIY/E9NXRxjaDHMk8h0hFRdAki5bldoy/DEfpqWW/aFoQHTHzd1PiTBROLr4m6qOHmZES2k5KRlV+pzH7YmPhdvdbrVT+Bb3I6ZDu+9TIS/LH6qxnpzdn9+eFgfTRqm4eRFV3cnQ/slr8xF/Wl6a1r24Mbv12tuM+DC5DZyUXQuDximJEmXwySTLiQiUS7h3D3caxHpP1UtvSdu8StaFvfMYyJFMRbOUyH5u3lKQ8q0VmglayjlVq1U2B97G/S/IESXys7teLw83Obos701FC9IjtEfTGoW0+w7036d3gcytHUPIrL4P4oqLOUxFP6ojTHLvbMVFFja8UxTRuT6Oms4X10xGXIRERl+IasWQWdvesRs+VZMwUuVwZqJE9fF94OqPKPaMo8eNP/ANHbkSOOb8jCet3Xi12LqZY7fdLTdlsbx5BVO2uFBFNdwqUdV6Se0SEojHj+aNdQexX1ea9RMXyDHhVTlY3oqtBHaXg1x28vUKlUm9dJcSz7E3zDI7Wi6HT/AGFQt3h1+1Ufy8eQ1TfZ5uFt6V+0JZ2q5+DLI2nuR2KctFSQj4YokPISER+qqDeKWLO99bstQtZd2Hb/ABO3OoGN/rdhtysyUfFEgSrYi7VRHb/h+qvmncupCtvsLq1v7pIlxVaOW+4U0+0pFX1QjGuUXXsp4+pn2VX4Hijy33p8uqNvUt6BCiSsiKKhSLkRcY1ZyIt1a2F48lGM99m1u16jYq+wi73EbhY7Kqk+QaoqpEmSqpERanKUSGQj6q2bKBu2G4rY8cxy8vLTbxcpWv8AZxGWkQlEZEJR3R41nvRvpih7Or6/MgszVFZ9tbXIn2ovckhKUdD91GW4uNaNk2aY9dsFeXR6/WR90XBmoRIiO5XXGPH92XGvjnk8PzeB9VxzxTt7fj/abKbLrpZTjPrR7Pd3wm1p5bZivl2ul3uRfs5ICoRSEikJCREUfLGW701S8BuxW9ZwhcrQ4iRSUFNApCW2UR+ndXcDV4l1afY/a7DfrGKNjuhPl3Cya6C4iSCiekmmQ7vvJagq7o1E9Rsk6fC8Ww+/XtFvfrUoqhJumRCirtEilx3CXdX1bOxtdcj0jXixSx8ldF5Mcd9TMZZ9OXVvzyzMlmql8EiTbxkmoQlulyES9Pqqh4/1AyN1kCzVnaFnnvUtL3e1VUkUi2iPLurpTrxbcDvXRN1a1cjZ+8GLsXNrJq5GIkI6ZIKJ8pEJEVY30r6kN+i63vTp5a1PfDloLa4OLkuK6anmEUxEYjIfNL1VyTDigb0cqyeSVF5Maw36a5vZ8bTdZR03yJnbUpLxJ2S+iUf3mkUhH5ttDK6M7xj/AIBq/UZvEC8TaXkik3cjxiXy7apOVe0R1Gy6yt7Mq992xVVJda2rrtieS4ioIqRiPpGjYnfGtnwd5ZsjtxeKB2Lu36xCmUSGJCIluLjLbS9mOKZZIW6lbTzMrL9tCHyxxkfVCytXD904dX6yiuLtMmim5Af3gqDIS9Q7Y1Q2uUBb7SLJ46FHSKIxH4hDW9YrjeaZ0WrjlrJix3CrcLlJBOPdEeRfSNPFvZ36b2lwLpv4O9OldxKPHLshEvTpCI/ir1X8Tabx3sViXRVay/8AUY2R4+Ty8+9manNop3nJFhOzNSTRHk6UIv4irzjEbci4FV5kIkokMRRZpakfq410F1I6B3JOyt7pikikgSibEVyJNSPIRlxL01k+P2G23DH7gzdW26Or48SJBoKbQiRalLkRSlL6fxV51lmRuR6HDxcLCjrGpdulvQXC8staeYZlfhUbkmqhb2Yu001NUe5Td28tPuqk54zv3SHKkccyjRuFlfEk9EmpRF4gJEMS8pbS29tZfnGJ5HgN2Kx3tJwm4jqCRCQiQ+ku6qv7wXIvimP4abJMrLxXkIbGu/LqfSjDckw3JLWzyPF1UVG5NhbIJiMSaj3Jx7alFFGDMnCrVu3RUeK6rkk046iseReqvnfhvUzLcNWUPHrsszFXaoI7hL5hLbXTFhzDMsmsrW42vqgxcJutqpFj6Wo3KPEt1XYchWULXgapeHVrt5KXl1FEh+IRSiJR7irF3GRP8gvT7P3DhNG328fDWtRZP4YjyJX1f81SF8sqSZC6zXKLhkCwjr+HWIWjJFIf3qgj2/VurHeoXUZrlReCBx7vxliURFEYqPCHtEe0aq5Ul+Jai/katifVTMr04RvNpzd0omgRblFFGxJl5Rj8IvlKJVumG+0EwuSKlmzdmiTdcYrqeG1myn+/Q7fmGvn7/lMek4TatW4tbagUWzVNQhFEfN6iq8W3qQ4TJMH6Xik0vunCZRUT+Uh/hrzuVhat1NCPJU7mzzpbZs26Yo4l0+u9tx+2q3D3kIpiSjJ4ru26o7h3bolxjUfm2E+IybAemTBB43s+L29BBBZRIk03S6sicqD5oin/APRCrn/B+rl5sa3vLGbkKjdX79NPdqeldAuXzDuraE/agxe34bcFXrz3bchaKk2ay1kVF47STGUkqy5NJlXbLCsvYr+UXRXIMkvTVqqMXLsmzQR7UEtsvqISrTOk9vSYqeHeSTFcYiQlEq5XK4OH18xlLHHCbgrraULg5WRX3IriRCrL1SGulenGUrvwBNw1InVvIRckI7VB80vNXxv66SSKjQ9fx/E9D4xllViqe1RhduUx223R0qmK1yErSSam2LlISUQVEvlEhL6a4JWFw32gBCQ8pdtfWjqR01t2fWe2rkrJ9aHPjWQqEOgoUYkJfTxLtr5++0l0vVwfIPfbBgSNtu6mpx2or/vU/wCavYf8nvmoPbR4bN2Mjy2Py3FMxxnJsgtZEqwcLbeSY9w1smA9VgRUFJ0loqciFv3f8P8AwkPy1itnuDUXSPiJN1OJFHbUe4F6L4iSVLUFX4aglX1TbVuxiqzKd5Y3nVruQpmyuybeRfF1kiJMR+ncP1VbLbbbMtmDM264um6opKyRLUESEvMNcH471QO0qCF5ZOhdDEfFN1Iy9RD5q6i6TugdYz/lGs13JRZm+8IuomuS8pDISIeQ+UqFftfEtLy+R1ta7Og6IVUj29o1OKOGeN2t9drj8Nnb2xO3Kim2KSQyrCcV68MLWssF5auPiFqaiKuoMvlKJD9MqjfaQ67Nb1grfFccBb/TSolcFB2xbDu0vqIfw1oNPG8dlKrRNbkZO6bvc6yK5ZlclR8RdXJOyKXGXEdvlGI08cWfw7f79EodpFGVQ+DvLWzRLw6pRIZEJeapy5XZlIZEKgx5D/zVgtZuxoJUjUbakiUzjEu2grPvBraSRl6aG4vwouhL/spDyjVTcX7xD4jE4+ny1RaP/EtRz0NIx26PfGDpce7dWoM3SSaYmavMa5zHKEm8dJUk1KmmvUa7KNRbjpx4yHlGkr4+TIbiakflo4EqxqWTZQlL3awMfKqpXrK6caI6qskfVVDt7rxxTPkdXq0sVdMZjtIe7tr6/wDTHifa46+p83+o/KNlSfqaxb3jW/WVNleXElCT8MWsPw1kv5aoY4mFrujxgwHxXhi7dxEMZR/68tPk8qsdrRRZncfEEltIh3CNPmLNdmSeRpLijb92u4UUiKao7pemvPfXmKq4vuI15L/6Gh9LZTbjRydaldeW9e6LKfF1G6SERRHcP4az+8KL2dwm4ZNVEVki1UHDeX+KtMyjqBiT54n7tcM1rgRRUdNxIRL5i4lVZuiKrrTe2sB8UKvwBFMi1C8u0a+Z4sm6v6KeyYgVOuD1u18O/RFRwPcmMZfTx/hqFU6iYpfiJ6uSeoXcmW76hKo/PrtdLhkCYpWZiKwD+0ok2ES1e4ZDuqi3rE2qzNa4uGDi3uEP3cZS+Uq1I4Vt2ErnMnFlsXZTMMcY6ivvZFRaMk0REhIvy1jeSMWtw8Vd0lSEiVkSel/NQSTB1dG7UVVIiJJjqFHdUo+bkztLg1dynIUxKVaEMewU8zKbK7FJYs1U1iOREmPaVVXJHXiLgXH4RFxrTFsfuPhUzSauNNyJaayzYkxLbu3cfzVl7G2uLpcE27dJRZRUoiKYyIilxGr0JjyMEsLpW3vkbkJR0i3F6a0LJs2J0TELQ6JNRJLVJZPlKoG5dLcyYtSdXZqjb0UuKKi46hfSMt1RNraqvHTe3NUtRRUhSGnba2swuzVqTTe9Om6wrgQyHcJR41NMc2dIiQKkOp2qRkVad05xPEkbGLXIxavFNVVfTcNhkI7RkKnKPpl9NTTpjgaL5R0rgrdF0rJP4aEkyEu6PEfw0OvlViaqlj+H35WMzY5d7wT8O/uKkvMsxSIfxSlVgsdveCpr2a/LIqEUpItBJMi/8wf4aJesTwUXk2b+4WcpfFbkI6f0yIf5qMm36csWYt7ofiFhLa4UfLyH0xEo1ci8ksxXbDZGLlcH12v1tRSvbpv4hAYoOEdyaxeUh/dF6dw1Q8vWNpYHHvmzqXJin/2X7S+M1L+7Ly06s9tXeWcruZC3TIoi8UUTIdvISEiEiH6amlrLdHiyLonVtEVxjo+8mwioXykQkP1DX0P6dzNHgbFnav42PFeewWSdciBf7jO7HjLW3kna7sgSaaQycuBGQopD3FUxfLg3WfLK+6FG7EEkmzRFNckB0o/CIk9PcXy7aGpcHSzf3bcl3iYjIhTISIRX7ZJlyKq7kRHabt7tvKT5R8hpESixRGJekq+WLpdT3vVuJKX7HcjdMWb9nexaiklt8K5FNQhLkO3l8pV7pzZc6sudW27PFyeW9WXiU3ifiUXiAjJVIhId22g224ELVZW1mo4UHcKJRkI+rdVgZ5U6Rbs7lZrk4s92GSSRJuSEk1Y/iESHzVNH+LdQWX5KXr/6nno71gYuM66b+Ixu7MS/0pYy3Fb1fNp9yBdpDGqncvZtyO6Ip2PI3rMhSEhZXBNMvwkP/Xpqh2POupeG58XUa03m4Pr0kr8dw6XJQXiXEk1JchiP/Ua7KxfqJi/WLH295w1qSN0VH/SFn5E3XHkQ+mpItG4sMjZX4spyDkHRfPOi4s7y/O1uLfr6SDhq5EhIi/dEmUS/L9VR+XZQleGaYOrG1aviH4RNyL4flUGtI9rbJlReWG3PUtrEiUXb8Yy21kbVud8tbd+qSYoiJCKkYxGVXFhstmKsjaKxIYTl2W3TIlEgyF5b3CttVt6qzMviLJdw/VTi14m1uDgrM/cKEzckREsIkRJ+qIyKX01T8buTWz5YsLp0s1+PFB0mQiSZVuCmcEjcGfvxrbW6KBETt4mgQruCIY7i1FNvpGPy0mTlxHQqrcjFbhhb3GXyb0GrrwK8hJQhIST/AN55aJcLOk1JMmsdFeUR5EI+ou6tgzi4Y4WO3J0NybvlFGxaSIyTlL5h7eVU3BcfYa2lfDTZo6ZCqsW4hKO2MvUNOx4WezfiLyNdplX8ijsWNx8U3tDfTTcPFx0hUSH6YkXGutMXY3fCSWwh+uncLbcG2quKJEjEo8h1SigoO0tu3iVcw5Mm/Z5cjdmACoxSIfCEsO1TS7a6KvWaYp1Ax9rdGqrpu8fNBJdNH4ZN1RKJCSkt34ZRLkVFCtbMLk5VMtyJra2uTXAbv+y3hmvpksiQkm4HkKm3bKMZeapLCXlhdN1GDh6smoLnUSUcJkKZDt2pkW2PpKp7p70rz/Ir81vzjD3DwWa6SoqXD9kaEI8ZLlEiIfSJfKVbYp7N7/JL4pkOb5kTpRyW5qzSkIj5dRXlH/dD/LQrHMy2VRlo1bkxivUZOzXi9JvFbJjNvcLjEWrVt4YVPUIj3eod1VV418O4aiF38Qo5TJDwbVJUiEh4yKP8Uq6Iyb2dbQxt5MLCLgm8Y6bxclkx+USGI/lrGxw1/ibh1bryu4Ub7SQdCP3PpLV7S/w1MjFmX7lQo5lfipQcwxnK788aniVucLPre2iTdER3eb+Kq6jZeoNvseleW/g2ZLl+xkUV9pbvh8o7ePbW/J9J8hvVvK6NV07amqMk0XTRJQXHzCqoOl+aqfm2Bq4+zF/cZJpj8Pagp4bVHt8wy7ZCNJjjZiSVE4vfsNsqzEELlFZztTR0tQVJDEk1B4lyq4X7pjbcot7p5YWaaKjZOS9v0CJRqUdpJlISJAu0uXaW7lV8o6a3Zn05b3Rg4RG4IIDcro3UXHQUSV4jFXbqCP1bqjU8uttvttpK6ZC6ZkkkJNm7dpEZD2kOppK/NES9XdVqZaLVlFxyenUqLzpKbpNR66vKNvUjJInDnUTUV8vESH81UW/WNuzRWtGRpLWu5M/uyGRanq5RIfljW6dRkX5N08ltLVq3UeCS+io509FUS+LpjHdyEuXdWZt8VyPJEU37+42VMdWMXiokoMv+u4hpCwtbiWPcX4sbx7POYWR105Yur84cXC4M11UPEeJGSIjxHcQkl9PKtIfdbLWzJNBkCOp2kREoRfhj/FWDtel98FjeBxw7ampareVyduGLlNNDSS5EoIly/N81VNxiefvHjpglfremLNIVNZmmu5JQv6pMhHl+EfVTWyWiqohPHNk2ZfidCXzrFkzpMvCvxRHyppCn/wA35qzW7daEE3BeMvLXU4kUScl/NGqTcsBvLd81t1+zD341dJiu2RbviksX9QSBCKqCnpIflltKrlZVmr5iNhHGrgLhBKLZq3t8dT8vL5pULvJaoqPDVFsxHl1kYRIUveRFHknbyj/FUfberHinggyyEhkUSbrDuL0kMSjTXqZ0xzLFfC3QbM6tLW5lFIrk00BlHjHULSU5bS+bjWe2vpW4TeeMdXkU1CKWoPb+aq8i6s3IJftdTeLo4t2YWMrW/MVm6sSjqSiXpKX5ZVD5Y3wvH2L7FcDV1BbIEuui8EV5CXaPmIfl8vlqmsbsrbXg2tJ0o8eDuSJNKJKR827d+Goe7Y31EumQE9SsN0dJuS4s01VBH0lHjVmKVVT0ZReujSsaRelMaR6Xp2u125q3cKthUJ0IiShF5RLtrNVMXuVlLVcOBKQyEvDFKNWjD+neePsit7U2qjhFmqJe731wFTjy+EJSGrx1CuF8tLiN2xwtZIdsSKJD5qo+O8c0CtuN2aw6dmMpRyx+ztqjCw3F0RKlJVr4kmia0fTtGVQ7xS+ZEonpeMTWIpLjuU+oqsV8Txy7WN1d7WwWF42IVCJMoqNx8xDxIfw1UU7oTdEXV3SRdMZbhTS1FJenyl9W6rbR+vEit6F+tLq+XQitrOwtXSyCRa5IjEU48dORDu+XdVddI5gN6ImrLWFJT44umxKFq90hV3VGlkVkJqR2tJ81dCUkHCihJ/lkVSWLqdRL1cPBWO3LOlHJSFuLIVNQvNEhkPzUKxrEoWjNKPmOK3xvcCftVVm8ilptf3Y+URLcQ/NU9crkqm3K2vGuii5EhIlBiJF5o14sqyFFqta72zRtrxD4S7VZMkyIvKQ8hoLPKmqxE4f21NFRsMtpSH6fVSK+pYUrqmGsCIX9yvKJI6sldSKi/wCLuGrYjnzXpyQhhTpm4bkQqpKKNtNSP9UX/qKszvmSPL4so3cLyIiIlEVB0/w12d7PfRnBcZseLvMrYeIv1+iSSym5RESGQ6YkJCO3ujLdVuHH3REk1eptGA9F+lFp6Q2283Sw2fJHmVIIXdy8ulrQUIlVx1IjKURGUYjU0jlWL4PaU7XaLWxsbFnxbt00kEfpTEag/wBXbXj94vSDIo3ISESeOnZEoLMhEhkmRR+9Et0f5qyPOOoHSXE1lHVxzVO6PCIpIt103cS8paRFH5SrVhbTHMz0efsWjq5frD1cx9niTK0KJuGbmTG6OBiTUiHin3RIoy8w9shEh5jdZMLWz+FXaj44VSQXEh+5IdpcSq9Ke0J00uyIt/eKlt0ilIkFSEvwjWPunzjLMguF0a3yykS65KSdXRs2EpFy+KoJfzVJkwJGWabkWIpM2OPZx+JEuMff5ZckWqTJw4WcqxSRbyIlC7RiNbBj/s8lhNysKXUNqoiL5dJT3azXSUco7tqiie4o+b6q9gthvOC299mjLqxjaL5JiQinZ3qC6gy7Zbh/i/mrsroL0l6YtbHa88J6+zK7Xxok7K5Xp34kZFuimnxGJdpSIY8q62ek/HHjqCuBpjfcyGsxnr69WZu+9/M7Q+8CS5IC8b6sRIfKW2Q+WMqblliV28U1b3F04TSL7wiiRentlWve0J1CbtWLfErNa7PkD7VFdzbXS4jER3CKchIRLuESjxj3Vht0vDLLlnj9gRW99GL5NumLR2jHtIUuPl1B/FXl/N+aWO0MPYsY8dlsxT7tZ3qlyUVvjxRusr8VjaWa/wAQf70v60vlqulbVXiyzxdIidIFJBRQiJRMv5vqlWN9ZsNf43kHvxrkbh8iuRElqKkTlHd3F3fNUfa+pz3LrWNjumpcFmZSF4JEJJ/MJcvy15tMSV4t5WtbsWrehfsn6l4bjtwcWa9pXglo7m6bCKYy9Uh/LUl0x9ophhzpZrZktO0uVRUURIRFSXGXxU48e2Q/MPKs7fOnCybVw8J0j2iIpJFqD8qu0qkCxsGaYuGt3TRWXTElR93kgSfp5R/CNX/EeM0gkWbH1qwyXKutZDoZv1usL4lLvfsvRFHigmxQHQT3bdRRVQd30x9VVN51Gxq6X58DK3OrtoLiK76/KkmwEZFuTQbSJyI9slI7q53vyxqOFrRclSWRXGO7uonS+zvHzwrazzez2MUiVTV9+XJJBNGI8uUiEvSJV7eSZuNjP4r1OxOl+TdGOq10uWP3S5Y/bbwK8WKPhE0CcDHklqy3Sl8Md3zUHMMfx+2kpY2D1ZRHXl4hYhElNvHlxrJbtgZ9Dya5oq4cZBclWKRW26R+AzX5RTLcK/mEpD8pbo2IvaMs12WK6Fj1wUeLp7reik2bIorx3Rd/einLcO3bxiVUdraZpFbsXlnVlqxpmG2ezYyPvu6Gj4VAZIae4SKPIi9I1n+UdTLTkl6IMZlci3EmppKJpo+oiIdw0zvHXrHr4ijj7zGbhj60dMm7ghUT3dsiEdvzDUX4W2tSJK2skWaZbiFOW71bqZl+WjxY6x9hMOC2Q1mJC/OF3HgXToxIdCIkPEo7fp48adWHJFbap5kVRiqP8JVX7g8SFGJKqEP3sRH8X/XpobdRVMR1e7kQ8fmrBnyPcNvfkbEceytVLFkWbGtos0EvELa6So7o7R8xVT8wFu+ui1+szdNHXkSjcfN5hprfCVZj4hufLcQ/4aqKd+furwSQGWiknu9RVY+2ygtJQkkbpIZau4e7y1V8ksat+UcXwY60iJVMR7fNUWplQFk1ytekmm1Z7icS4lVms6jh86TatYyLdKl6QtExT1mXIav4ieg+BhmGWPBBJQlmLQlxGMhEeMi+WVTVwy7NcbdJ4vaL86t6NsdkTR0zVJBce2Opyj/irQOnt4b4PdrSys1jTTY3ByKd0cEPxFBIo7S9JEJCMe2pzqFg7N9kD56LUSFV2quJD6iltrc9qrwfr2M/3DJJUjcT6xZNhrXxV0tCd6FzyLag5UV8xKiJSL6asy3tLXl4Ph2HS28E4IopCTsdOX/l1MWXEwt6niPdBOCbCQoST2ir2lT4bPdGpN3CoKJoiry8381IbxCvyYZ/EGTipIOsiV/VtMry9TarLoD4mRCJJkQ7hrKcm6wMsRRRttoesboIq7m5CJaKXdEkolL1FKnnWC1gXutWw4pa0/eA/wCklPu1FFSV2lItsdpSGqSsil7pTxq6Bb1vDFqpCmkmQy+aMuNYU2L7eStjVjyN1bKpX7lkF+zRZZdVqna7euREWn94t6ZVYLt1QHCcHY2YXrFR4gJRTRUFTRSLiJEPd6ap+XZIla2OkJSUEYjWM3BS6Xy5IsGpko4XXFJNOXcRVI4Vn7dQJJmi6nR1vtoPMfRvN0eLe9ly8SvJUpDLiPp2xrGbx1Auzp88bpMmumJEIuilqF+bdUlkTh7a78pjj2+KOHzaOuonER1Y7o+mq/bbb7ydLIG1EtISUL4sasem0u58SuzX4m0dLcNxK32FPKLzZvejx4UtNb7si5Sj3DuGtgsdwb4Si4v18EVro8ZE5EUxim1Q/dJD5RLlVV6D6V+w/wByIJD4pmuSS6i27TER/wDT+GpjqY+SuFyTtACmJSQaKqEqKYl2iO7iO7urQha8dlEsrK1TPbldr3eHii7VqspfL0uOkKYltGJbflEa6O6M4a46e9MU7M/deIfOl13zlbzEReb5RGmeK4ehYybquEm610X2komMhRH+rGXH5qvF+TJOyrABiMktId3mq1DHX7gMjfE5L6nZIktdLxd9ymrcCZID/uhH/mqp9DbsNt6tMxdHL30gq0VEi7oyH8wiP1VavaGsLDE8bbvLWlppq3AiXTkRRKPL+L8NYTiOYL2vKrXkDhJSTN2kukppyEYlWfMrWLCyKlanfHgxcJkl8MZbd1U3pfhrLE8kyzL1VZOFWJFEhjp7SIvmlGrQV+sKKiKSVybuFnO5BqiWo5UHtLTHdH1Uxz61vVun6l8w272d04vSotPCunwoJrCJFqpCpqCJFtKQyHiVM8cv3LMozNZXUpdhs59QMJcZDctYmqd0croSL/WNoiIy8vKsDxVi8Ru12tDdko4RSIlFUVCGTf1biHby9Nb08zh7h/T+y2hlYVHBIOfDeDT/AO1ciIkx3cS9RCQ1ndyyx+6yBjlDXI7gzWYqSbIvpC5Zl5RTLbH1caU0cmkrXEyfpH+hKYaoQ3q32509cOLeg217gmKo6Ci/bt4lGX4asl8teboqMbN0naqOMkXuiQ21NER2pCMpEX3Wn2lLbGq21/WVwo6yHIXji5ZNc1CcuSLaTjy/7oYiPGnFn6kZfiLhRdgl4NYtqpLXCKcR7SEYiQ/NKt3F+nMiesjdTyuR9V4sTNCq2ZTpbG+m7fp6mXUHqXk2I4m493+Gc2liuPhCVIpFIu7iO0ZF5S41zn1aK037OLpluAAVttb5QVx1ki01CIRIiTEhEoylGQ/hqpvOtDi/XpwdttbV4+MorvtAlFPUUvvfxFXS3Qn2W7d1WwH9fOo2R3hutc1y93t7WognooCRDJTVFTcXl2xGPqrYTx+Hjr9xrf2mdp5jyGbxhjqv9Rzit056D3Bwo4yDN7tdmItNcU2Iiydk82yiKoqEQ8uI8hr2Vezv0UUtdhvPTTNLxfEXLZUbkzFMVHqK/wC6kKUtIe3u3D6tvSVv9nH2fU79cDtuR3Z8jjiiqbtS8NBK3CrxISck0FDkXauNVvLOmt7xO4N/1SSul+ZqqkSDVikuQpiW4UtBJRTVEh7o1hSY/wCrMp62GZWRbdih9Mej9j/UdqlhStwa5cxUXVfOBcjqD26ZNpSSEh5CX/LQ86yDI7HfH1om3ul0XtbNS9is2STG4EQjpIIChGKaYxkQ7q16/Yer07vVr6q4bgvushiQ2lwyVYKEvGJJKErEuUvMPdurZG+P9Jc4ce9MgwhujcFREl03WOqkomRdpLpJxL8VK9rI5aXKWJTjnBfH5I4UQftVsfRbNiJJum2LQJWXcSoxLaPmH5qcWvp312K9PMmwFw8uzO3riRD7wbEmp2l+yEoUhES7R+WuqMg6d9LUx0BZtx0lRVSKItk0Y9o7dX80qod0yRhi6jhXGdRQdIkicW20kRKDyIRXFcS/LVjHgZFrIV5pll5RlRyLIset9jGzP0k2d2S3Lo7h8Ul5iGUhL5u3urJ8g6Y9Q8iYs2Frtf8AolV3qoOCuCAqJtvLElNpbvLTfIGOX9QFnD+6Y8p4hdQiQvCbtVRZYZbRdoJEW2PcmI8e7tpuK4e3wu+KfrkCz4pESDdN6KCaflLcJSj/AFZR+aq7LtMzr1Y1JMmTNx48ZvidFdM2LDEbenbfdvhVmashJTTIhKXKUuXqq1PM2YN1lHggi4JcvjuFlNMiLtkoUpf8tU3B0Su1puTCw2ZRuzZpjcH140h1tWMhTJDTId3aIlx3S3VXck6e9OblcHHgH/vIhKTsmruRIlyLUJBRRLdu2kUqkmSsUdlKrY7RNViUz7PtZbSe3tqiiO5NqzIVJF+L+IqCpZRwG34/1NzKxo3K3vncXNvfDIhbEO1XbGJend2+arl0B6O2O5ZELiyWa1jabQQqOXzxDxLtQi3CmJFt7fLKp72pMkw23s3mG2hVNxeBEScp65Sby4iIiQiRFHj28o0zi2J7huzGert7nbXqMetnTfo91A6XtcqsLBiiTnSXtrq1thTJ4RbdAhGMvq3CQ/NWe+Ou7exs8LVboot7eIpfDXioMfMIiQlx81XL2f3FhtuB5Bj9rakV8tBEq7JZeKLXVH92PmKMZbeNGsPTM8odOLvdj0ba+IpDH46w90fL81ZzSR2WSbqbirtQtXsZXg6Nyzq13h6yaimNqcimkssJCi4H0qcZD5fUNRb5Q2rjQej4cv7z/FWne0FkzXF8bt+KYKujb3VsXFcWrMdrcR4yqj4zesN6mItWroZX5VUWhNRbDIS/iIa8tNHJLk/ZXi3/AJDo8raj+4M8XtfvrJGNumIpkpqKkXakO6tKvXTt/wBTL0Rs3qLO02wdMVlE5aypRItMfTtpLr2Z2ri4NwVuwkzEhJRFNLTJQfKPaPzVtltZ2vH7Sml4BG3s2KUUkUy2piPbXqvG+GZv3upn5nkl7KZfa+gOEWdin70taL5wJS8QsUVCL+GNZv1u65X7pDmCLDA2dpUvDy0JJu7gs2FRdFIVSiI+Yox5SrUsw6nXIiI8esjUUVZCLhZNRQlI+WNc555b78+yC4ZLkaDMlnyYoEJaUSEfTKUq3ZsCDFjrGpkR+QSWSzMWzAepHtD9RNbICzy4NWaW4tFBsmmMe3cMf5q3Kz5h1Et7xjaXWRulHTwokndmSCmiOmSkiFJNBUh27ePLlWY9Gcu6fKYra8cvLW5MXCBKtknSaoqCREUi09Uk4luHaKu7+rq9M29yuHUYbXY3q10TtVvVdp+MTIVCJUhTFLT09xbR/dCPLd3VQjjVeRbaZpTXkcPSzZEXWRv7LcE4xSZ+79RMS83xS7vLuj5iqrvPZ7xK25BbchSSRb+73YufCpiQtnEe0kiIo/8ADjUa+zZ7jaLhw6tzhnoCqRaKspEIjt3FGXKRapfLV0x/OIt0feLMSUiMiWEdcRLzf8xDVtdIH7Fdt5PkZX18yBdQbLgqCTfH8VEZC6IpNvGbopLkP3Q+qNXL2f8AprdsNG4OsjVYqKXCJIC1IiEUh7tTby21NZ51I6c2+3qMsoJuSbkdzdRtrag/KQ7h+auebP1qseD9QLaTLMsmZ4OkQyt4oago+UYkoReGlyEdwjKI157y3gNMrDlxYZarJ/6/7R2LO1lZl6m2dUMHx65X6x34H9t97W9RVB2zWHUUUbcklOQxIS7i83dxrK+ivWjI8669LdOWXg3mP29ovJRFAuQl94JSIu6PKJeWq31q6+Y/fsiWxDpjcvGe8Ja9wby00RLdESIRIvy+oZDVB6c5Ncek92WV6aOHjW6XARbOXRE2c6wyEo6ZCRco9olVLwyJ4Hbw1s1S7lN7qM7I6qdWrD0Xx91kOaIN1CQdk2tbFqpJR0UdsiLj5i8tcg5N7dHUt9kDN0FxZ29mKm5jb2wqCSXlIlSkRfhqye1NZb51I6iI2t/ciJO2Mkh00UIiSqspERcR2iPGnnRX2U8Bw/wfVfq06RK2tlZW22rFIni/aRDHcPp7vlrTyvMbuU2OrdSlj49Y9w2TovbcmuDP/K/1S1G/vOKtksag7iHtXUlIvUI9tE6ndQkMXZrZDeVfEPnkk2jcSjrK9o/KNOM0z5uiTi93Jx4hQh/ZmrdQSLS7REf5q53vzh1mF6985vfrW3JIi0mrFTxJNUu1KMhiXmKRVn50OfmL/o62GRtGjfcLN0puCt+uji7Xy7eDvC6kvCvm0mywyL4Y7uPHj6pCVWrr1ibC8YKo6f34sfcW9f3glEhUTcLiJCMpRKRS5Slu4ltGqC3cYpcmJW5vkeQNREv9at9wJNT5YiKg/TUW+6M9Mbs1de8uvFytrpzuXJ1adRRT/iEoIy+bcVZPhvpXzuLme6mkrG3ZP5hZHkMdlqqnN+ZZNmXXDMGLfIX/AIgbehoaiYxGI8lPmKiZBZ7bY1GbBBwm1FVUUvEFLb6ijurSk8PxfpySn6v364ZBr/euFLek2KPbEdRSX/XKqbfsVvPUK5ItcXtazxFDcu4ISTFMvKRFGvVZEMkLL6ldZFcnMkuVoWxNGw2S/PrtcFVUhXWUaeGREe4hluKtm9n27OsZ6tZBiqX3I21jt7SiI/4irEXGD5Xj5W9W5OrfpoKJaiaa5CRR+baVbJhfh7f14cPAkKjzHRVlLaRDH/D+WnYcjO1mJIqnQ2cXhwjacs8O6JFT9Xydtu7TVGUi+nbXGd2vQXC6D1IzIWY+5WnwPgCivclS+6H1CJciEeI12sVpYPGNtzR1eXFtWFQmy+oIk2USLkKki2+kpfi41xH7SXTe8lnidoxUm7y0vF9NAmaERTLuGI7fqGrmRD6sslRKsvUwV9dH+VXp1eXRkSi6pKEXzV2N7E+AtbDZbh1QvIj4hyRMbWRbiER+9L+WsByzBbJgajexhdvFOEG0rgmml9yv5ZS3Vv3TN5fEbDj7C0ulmdvsqAkQ/wDzC5FIpeblTMHFZ5mZviec8/5n28SpH8jra1kaywpHtLy1NDqi40A4xlULj62oLdeBES46sfKNT2okmsJEJERbdvbWkxgWuo68KDhHSEo91VvIHyttfM0DIRRLiQj3eqrEToE0SPy1R8wuDIiHx66YyL4ce0qdC3LkY/k3aGPj2KLeOr1+Z3R1ZnTVj8JTSFTTKJF2yIvTTFj1myrH7xArI1bvNOXxEFCKP4t301E9QE7pYbgxzXGXTfcXhrg1WIhbXBDyl2yjKJch81EteeOrPdEWugK2P3CJIF3RL+Eh4lW9jtjzrXaBx5WdVkaVlGLdv1T6nZYRtXTpqi8Vk5WlopiP0xIq6CY4vaMbxtOxtQkigMlVlPvFlfMVUVnkjBqsm1trhuo4JXasi5GP4eP5qi+rGeZrYWc2b+2qPBHaxUVEVFJdwilL8UqHKm00qq1VT0GHjqqszfcYtChMLSmo9uiqaOlu1FCjEay/qd1ksy1vcW61uCU7dT93+Kq3ZbXcsot/vnNzeOERISXTUVJSRekZVR8w6e2Zjdi9zOBK2kWvFZcRWR/u4lFUvSXqrNmyo4G3FWzGhDgzZUe3aikL7rK9PEVVVRk5ItdQiGKYjyl9NWB8t4hunYWDhi1bpFpsREh0VB8wxlIqj7giabpnjlpbkosqQqLj6Zcf8VPEcL6h9QssTw3A7M+F0gQu13y3wU2oiRCJS7R8vmryOdM0s/FeTHs8OBYolX8Sk5B0/QuhLOlXSbfSEZEoJCmoXpkMqnv/AKm/qxg+QOMeAEba8ZtEnbtwo7i2RFUZCOp+98u3bKtI9obpTkPRFPD+o1pvL5YUFEve0Xaqcbh3KJqJCmQioMuPEvm2865R1ezrNrg4YW2+PG7N8rImqLkoqF5lFCKS5R7ilWfmxzRfbi4t+RfgaN2+51Omuhdpf2/HVrle7s4JZyuKiDeUtMh2yH1fNWtPs8fpioN3viybck9xLL8hGuN7f1Cyu229jaGV0UTRbJRFNEYyLu41ZLTacoyTT97XF01aqjpaaapaig+Uv+pVZ18hHCnI5Fh/iptVy62Y83dLW22pKPH0oiIxiQ1KWHIr26TE3Wta1CKWm3uRFL5oiI/xfNVBY4fabaxTQask0ySjEh5F9XdVgs5OFFCQAox2kQ8hrGyfINkf2mnDiqnYw/rZjeQYTngvWHinFtvREqg6UIlIy3EmoRdw+rkMSprieJ4znVpuTLJsjcNXgiOlp9vqjHjXQHU7Eb3lHTe7WvHHrxG6Cl4lBNNQh8VHkgXmEh83dGuK7TmCSbpNW4t3CLpAvvEVNMhKtTxeVT9zqY/kMFWbc+RrQ9Icew1Pxo5gmx1xjF0JLpuP71Mkh4/mrO86zS12N4pZrS9RuzgSiKiYqCmJfKqIl+WiXbPnuSPm7K937IHiKRSbIuLooon+YSrTOnPSP9era6vz9q+RZiWmmKa8dYvMRD2jW1Njx5fLHUqxySY/GRih4T1Oulnce5r8w1raW6WlubrlyIS5R9Naw4ulxWx0bu3tLd81KSDRxqSUl6R4+mstyj2bcgx906u9myvxTeRFouNUVxHultISj83bKko3y6YOJW1+4RISESJMVxkRR5bdw/UNU2jyIo2VlLUORHY0rD2Z5hacgsN3bi3G528vgkOpFdIvhEO3lu/FHzbstx3Lr30tvTzAcwAk0Wbsk0lv/l1Zbh+Xb/NU9a+rzfH0SXtF0btSLcSLhoguUoxKJEmW2MuMSqs9TurVo6iOFrorYW5XQkBba24RIRLlGXL5iKs3FhZC9lzRsq1OiLbm1pyq321ld3rhmTZQSY3RqXxma/dEuUS/5qvF+u10sN+TyNgbh83uEf2oV5KSiPIi5SEawP2Nekd56wZI4O435xb8ZsYpKXDRjqLFKSSCcuPHl219HP1R6QY7iaw3LEsbb2G2Iai6lwt6CgppDukooqJEVb0atLHZjDmmVW4mC23LM3WbjdGCVrWaq92kqmv/ABVdsZz503EgepeK83aon9Nc19aPa4xBq+K19B8Gt9ttaRfHuzhoSajohL9whKKSfzDL0jWf2H2vnS1wTSzLGlk25bSeWkRFQR82mW1X5RIaF42tykF249T6ENckttwbiTJ1JQv3ZbSH6amEVBJqmavcURL1VzjZ8+ScMWd+xd+nfLaQiuSiJfHTEvT2l6SrbsVvSWYY2p4VUScDFdOO2X0/y07XqVdyzVLk3TBYhSV3Iq7SGVcm9VsRyPozeCf2G7OL1jNzdqyTfDJRq55EMh4iXIflLb3V05Ybx45uKSshdNVNJQeNZv1wHxHT+7Knu0rggW7/AHsf5qmPbcGM3EouC5JZskarJOkiJm5SJNdusPmHcmVcb9UsHcYDmzzEvDqaIq67J0XJZsruS9PHaXqEq6WwFR0imiKSqabMpDo6W4iL+Gg+0VjYXTFWOUNWSbi4WFeMijEkFdsSEuUSj+IqtZkN47Awzcip9M8JuxYejbrCNtJRygu5uAuEtTWHtH830yqDfZJbemuSWWxvOnyjNFnd21wLTU3OIq8ePxe7uqFa5hfrWxF+zvZCQiKTluSUu3bpiQ7eMdsS9RVr3QHorduq2SN+rWQt/DtWciaKKREXjmRDKMdop+r5R28fNzSNC1i4tTvBF41ullG6WstQXLYVUhJOJbh27S4lUfJxjtnUVISUFslxEuVMcVsb3EcfJmT9Z8mgRL6iysiEfLxGqPnGaX51kjGx+F8PbVUtUVhKWsr5fTGqUuVNmsvHiTVVVTUGrpJQRMFSJFUZCVSSbqP7K4lIeJR21Q8ddOCaikasRlIZFVkRdEQ8tQvVWmmPUqqSl6ZsrlaXFtfskXjVcSQcoqDJNZIuQkNcK+0N0DHF3CYsG8bW5V/0TfFkiUFmUpeEex3Rj90vEvKQlyruxuocRMIl5hKo28Y6wvVrdW141Fwzcp6bluoPb5qycuCTHm9xDpZfkppY83xPmKxtt3x+6W+0ZHa1La4/1lk4bkSjZaJckC3CQl5hIh+Wt6yjqU6WxNa2kra25PmnhEikSaigkMS5KRH81RueWe7dJ8muGIXS0sb5a3wi5bN3wiTJ0gO0VyQIVBFftIkxEtvKsNyK8WtncoM7GmxIpELdmSpNkx7hFIiL/FS5MvdWsOvY0oY/kxpzjOsrY223oWa7qJizuCS6ibdcS+BukJEMttdEdI7X0+64Ii9ul7eKX6wKpOVGI+GRJv5VRUFORDIeQx3ba5l9mFurnzG8ZMqCkUnZNk09sU9vdWwMbGPS/LLf1IsjBNO4MSi5UTin4xAvvUlIiIlIeO3aQjW1hPPBCqyNZSjlrHI1lOxrgReHUkrERHcXGsF62dYso6N5JjbXGsSb3qz3psuTkVlSFZNVIk9yZSj+84kNb9Y7la8itLW92tXWY3BAV0C8wlXPvtWWV4KmK3FJBwsmxXcpESaUoiQiQl6fu6tSs22232M+NV0arEHdusA9UERxl/0YcE6KKrZwtd0G2mQlLcUSIR7e6oXqBheUPMBuyqrW221i1bCXhWe1OIqiRFt3EUe6NecN39lvlne2uIuHiGgKmhqDIhLt7uJVesTybMlMfyJrm9rZqOLVb1V0yTbaaLgYyEY/SQ7t3d3V8g+tsryEPksdNZVWH+bfl/M9Bjaxxxeir2Y4bZ5JnmL3Im/v4XjFsuSSgt1fBLbdshISH1d1Jb2vMrxb3F0xx+xfWEXIk7WJf9rTIt3xNWRSLduGXdWjXDo3kZXB04eMG6dtu6arti6RV1ECEh1BS7YkIlGJeXbId1NcNwl41cKYXeW6ngXwkJCW3WV1E1BESHcO0Sr7HltiapDJDb+o8riR5+9PDNX/ABqY/nFlzfKrpb0PBE8UQS0ECTSkWl6i7vqjU4t0Fv2M2kbtlD+12/u0XDlQlPl0xHcX/Frtjpr0pxfEU/ejCwt2bhcdpF8RzH5i3VSeu3Qt++tdwyHF13FwW0tUresJEtGUi0y7u7by8pdtV8xI3ktGTDxWVa5XJjlG34u6TdSC6RRkKSSbNsKH4i5F+KroztKVpuSdtZL+FUER1FBkJavzDyqW6Z2/3gQ3R03ImrZWLZNMZKKR2/lqWz6y3S13wby1YLEi8ioRKJSjId0h+aq8OLXkxptIsXFVKys8zzxyjWzPSeIyiSY7dQfKQ9w1eMfZpYy1TdXQlPHL7k0VCkKPq3FVbTyrIGrdb9qbtREeKLYUyIf4qjUXXiCTev3G5ciEdQtyhemtKNlTqIZmY1AnT+z3JF+JazW4RJVMuJEP7z5qod8ypxjd+uzVVfxReOXUT+LtiShFUtb7hcnDUmprkTdtJfcX3I9301zr1A6rM7fdHhsBTePlVSIRHin83+Gq+RIEsdyydWMktF8s/iMqVTJrEtBMvvBL+78v/UpVzK40CJTw4EIy2y5RqQvF6u2QPCf3RdRZQvwj8tBb2d443+H0xLiSm2VVJG+Q5Y/io1byjVu6f5tcsTviJNVZIqqiKqZSioMu6nlh6U3S6Wlxd1XqKOkMWyMSk6V7UxpqOB5qoiKVtxn9sH7wVHaXif8AyJCQ/hpC5UejcWCbHapeOr3V5nmDdO12uzFZ2olJ2jr6msuP8vzVidycE4cEfiJD2+kav2YdL86TtKmXq2ZYWq6sVG4pES6O3cRCI7R9VZ2LF4MZM1vw0TSLK3EFVZF5Ayn8tGa3B0xKbdwQ0MkVS81e0fNXDpYrbkispoOFm7gtskyp0Th+6H9qcEsXmLkVVNMtFSQnUsV4VIRbiMVCHlSJFb4jY2OmvY/xVrdF7tfnCRLEzVFAREePdXXGXZ3g3Sixt7jlqrpuzclEvCttZTdHcXpGXmr599Des2W9L27pvbgYixeKiqROhIZKj6hUHb6SKtEumbdYermOvrDfriisxFAiaN9NNFRSRCW0kh+KO0eRF81fKPM/Qs/nPNNlZTfZN7F8ouPj7a9js7G80a5IxTLGrz7yRXbCSKmkQpil2kMtxfhqp9SsHZZVa32L5gqmNvuaGmLxNLaxX/dKF6Zd1Yz7IeeDb7kpiD34JM+SaxckuREPqH+H5a6keKW64E4uTJ/rNeJKJ7hUH5S2147+EN4XMaBGrqjcS+0y5ESsfKvIrLdMXvz7F7kkQurYuTZRPuFUSiVNW6cVBXVMiiW4a1L2tk2H+W69HbkhRTEWwkI9pCgNZWxKO9IxU1dpCXbX3vBmafEjmbsynmJFrKykldE2F6uS3u1mLdur90nKUfqqxYynfrCxeWlhflk2NzFLxbVFTatEpDIeMhqDtbN0LxNuKXw1a1yw4e6cEikLcREhl81beLCsqlPImaJhvYXmZJpigwuj5RMtqSKg6hF8sqtSmB3S33JmleXUnDlDXJMikSe7iUqvWB9MxsqP6x3QST/+WISSkmXmGX+GmOUXwXF4UfvHrVPS2iJFGI+ke6vTYPjYIFtMeZyvLT5Eu3j9VGdts+P2u4I+PYLPEeQpkooIl/5RCX5qs3WbIMDa4HY/1cxK12d97w3KN0yJdZLTKUlCkXIh7iqg+/jWUUcJJESKW4vMX+GnV6xPI+plvboWG0OosSImxKRFPdykRbfLxLtrz/nceOKT7S9j0Xh8hpY/ut1IfAcmsi18915DaGrpm8HQ+IO5MuUhLtq+XLpTgrwvG2m6PLaMtwkQuU/plEvzFVTb9Mbpgdwbhebk1WeKoapIt5EKI+ovNtKrlZ31rFmRv1xlxEY91bngsHGyMdYcqOx5/wA7nzwzNJjyVM3zDA7ji7xEHD1uszXSJVo6R3C4jy+Uh7h7aqre7EiRJCcSSLtrqBixteZY3csSvYJpi8ElGyiaQkTUhGIqfN/FxrBcw6Q5Xh7pNW6M5NV4ig+b7myn1dpeko1n+X8DJ4ifdgW0f/tLnhPPxeWj25WrIGxXMibvkTdJaiMtw1fr1mS90aiDVeKMfu0RIRrJ1lHVp027xUhGPw938te99SER8Z3doltqQ+Zm0j242NCTAj1a0imlMbw3JGaUSU8pVpmE5tltvaqMPANXDN9EYuBKPl+WNc72u8NycaqCQqEP9dL+GrJZ7pfmqfvGwupEluIRKRI/MPlqv5qaTWBWZuxY8aqpIyl+HGWoqE4YCRI65CgQ/diQ9ol3Rp41eZVZVtJK0unSKvIdKQl+WJUO05Vcr4+TZK4o3cLW+Srl1KKbci+9JTtH5ikVaVb8stKzNZW0Oi8QkPw3RDIZf3f+KvEtjqjbh6KOay1KPmGI2Z06TvLh+jY7sSAkvb7koKBRjyGRVTb1a7NdmYsPeKYy26gr7R+UhqYuS2W3a5KJWQG6yhbl3CYpJuVv+OQkr+asxUulma3B03ul7cCskRCqm8TlIv8AeJS/hoPSzWJavEfWHoGbq33i83l0sm3ti5IRFSKhL/hLbRMdZ2O2vC8U1UfS+En4hARRTLzEPd/DWnY3kh3zpatbWDgVFlSJNssUv2ovljIijt49tYfeHFmYqIldF2qzhJKMVCLzbdwjV6PV68inIy2qPOqWTJXhFZJw8RcJpNvDIEMiiMeIyrH+h7NJxnCj9cZDbECciPq4j/FV2yhN1dGdjJ6g1ttnfLxK9J/ETESKMVCSlKPLdu81Es6PTnD8ydMMey1a5Dc2Okkso0JtprylpFLtIe4e4h+atfx0P+sMub8SH6qXxw6eeHmW2s/w27N7PkCbxdIlBISS28hkMZDVq6iMbp4onBtVNpRKqziuLurtfGqS5imiqvEt24vlGm5HZlY5H8am0M1mTW3pn4VNZF4IjJFVeRbpD3baarZBbbGi4eqtVNNippimS6hbvTKXzUrLESRuiLX9qb6EYiiRD28ZVR8iuipCLduKiaIy2qDLULzFLurGWG7mq0lB1fOoF0Uak3SNNbdESKREVQNnauLs4UVuL/TTSElVdOMvplyr2E4ffs6vzfHscZk4fPClGUREe4iItojT7NMZu+D3ZbF7skKLhsW7juEuJfLW9j4vt1tUyZsjWVqk46zC2qW1O0N/EJsWacRGX+sK+YvL+b5qq90yK7XhYn7p+ootGI7uIx2jUOIkRcqkre18QRfLVhpnYTX1NKxm+K51dlhf4y4cLPlSXSRbiRCmJFIhkRSS5FWxF0l6J5BiK2TXTIMscJsyFsTVRiJPWq+34GoQkKo/T6qwu33j3Lj7Nq3dEQySFy1TUJPUlxEiHdEt1X7JFsjvWnbX+UCztaDlIlWvFESHbq+oh9VZ8a1tZS8zdeQ8s/TPHGODuklQdC4ubmLQnEm20YxFQUhU5FLiI8R4yql5J43HbgiwSZi4uCSQ+JFu20Nsdu6W4vNtGtUuymM4vj6ePP1WqdyuairYbldCKIlGQqanbu7q57HqFfm9+925U8dOrhaldNN4mqJEoIltLU7vmqu0TL2CWS/FSculvMmpXS6Om7VZdWItXAxJT5S7S+aqXZ+oWR9FeoiOUY46UiRCTlH924GrR1ouF5y6wtyXSdeOXUSTFER1NZLt3emNZa66b50nbxB/aHAiIyFPUEij8tNsta6i2tbibF14zR51odLZGwYPHDN8I+BTbpammQjtl+aqrhuK5QzspN3rAREi+7WUiX4aunRF4S1tRto/BJiOku3jEvm+qtOdWU1HGqkaIol6ZFWRJ5mSFts0I8BZVscwuunb11ciVfqtU0VVSiWoW36Y0Yun92ZqE/ZXIrh3KoyISWHu5d1dAXCwsNyQlu5RiNQo4/dnS3grXaHDxb+5S5UuPPlyH4hNipCZrcMgZZxkTNna2rpwjEUEGMdwqxiPHkXqo2aYP1YwW9e5rzYbsMl9JDTLXTULyySkJF6a6G6F+zrk2I3a7ZldGDVm8uBETQlNxMxLcURjtKugrbi7Bqp4y5PyeOij8Rb08dtemw8V37GXNMq8bHGPT32W+peeLNbjnTxSz2fVFXRWkSyg+lPbH5irqjp70b6fdNW6jew2RRYjKSri5L+JUl8vEfpGr0SjVESPVWIi4+X/AK/63VHuteMUtMZcpbY1rLiqnYptJYmCuCSZeIVXEi49xV5Z0k4RIVXCieqP7mQl+Id1V1Zx4cZjEvUNMfHG+TIxdLJpj3JjIvy0zWqA1H14u1xdLe7bM1UUERkSyhSIi8v/ADURngaV0byvZpyIYkmmXL5vV8tQtpujJZ5CwvBWIUtUnBRIS5SEu4SGO7aPbRM2zC/Y/jKj+5XFjZUXKnhE3jVAlnOqQy2iW31Vnt5KGJm3C0uGz1qRd+9lvCHTr3vjjh5jtw5C6trnT3fKIxrP+pHTnq7jdncJN3rHJGOkQqlFVsuQ+YhkSRfhGoXJuomUXIUyZXnJHVvSEhJw8clrLF5tNKIiNTXTHqwa1v8A1fu17UcLOl1dBFaXxpdu4v4eNUY/L48z1RS5/D5olszFXuDgr5bUwBV8ixfaC5Om6YuRakP7pQSjKJbS48flrMc26Z9SLXfhyV/blsotPidddZjJQh9KicZJfhjW3ZE4YdP8qTe2a7tViuYxvNj1ZS2/f6ZCO4du4dpDt9VaFg7hrdLK3ujBdMRVEhJmsoRKMyHkIqFyT/uy3D2yrZ1xvcLyM1ZKMcnvsqZdRG9lxe1tXSLgnxSTdCSe5XaMSGX8NOs86S5107RR/XLF3Txq8GLZw3c6wy8sh7vTGuqLtjrK/NXTJ0kiSipa5CpxIvVHy9pbvpoN0yQyxlbFbz7vTZ6GkoKyAxj5d3wC+aQ/VSP4f+TFi34mD9J8suWB4/cM1u/g9N4kVot7dTVT8QW3VJTduTEeQ8SLtqFR6sBb0ySvjBqo3EopumqqSig/h2x/DU11c6V5vlltZpdOfdrzH2yAtmwo3IU1EUh7SFWMiIu6XlrE7l0Z60orN2CtpeIqKqikLxR6MY+USEol9NVZoZIqqpZ0k004nY3TFxi+YYizytraGb5YXKqSCz5skou3Ee0SKUfpq8Deroisokqqpplx3baz3o/0/uXTnFxxS4vyeIqp+J8QnuGXcP0l+KrY4uB29w1Brjl6uCxJCrJm0VJtHzanHtof7hDcir9bGoXzp7fLa/XTWi2J6gmmO4SSLbHyl/LKuT2eJ5kVtav1bd4Fi5KOssREoI+aPl+mutuqV+VsOMvl3VmUs7pVASQcOHKChI7hkURltHu7vTWTo+08yxslvAWtm+dOUEhbOhaRWbqx+KQyTIVRIhIu3lRNty8vxClgkx1VmXt1KX0X6L3TMOq1ptF8yG3s7e+XiVwfLpiKiHlQES3KFxERrs69f/U+5ZklhYPWSin6ru/dqZKW9ckE4yERXXiQluESiRfTKuYesXXB/wBQEWbzChF8ig2EXNru1vQItX+sTXGJDEuJCQlSrf7T3Ulwxt9tXZ3gUWcfF2+5OyXbLRISEhHkO4eUpU6FY1KcljpT2wLxivTfF2ebs3re15JqpJJNRbFK5IeUh7YjuFQvLH5eP8s9pq7rCTWws03Al++dNh2/KMahes3ULqx1IyZxluXqunjx4ItmIoiQoJoCMYpj2+YvMW6qvaeh+YKRcXK8sWMiFUk9UlCH6RqTOrMFCrKtS6XK5XF5Z7ara2TFncr8mPjVhQEZeYeNJzLG39vx9u3tbUfD6pKKrCmMU/mqU/Vl1Z0UVXlyRdN0I/u4xjWmWHpzmuVW0ksctpCJR+I+k2TL5ZDurPXSRW+2Wmq3Y5xx3E1VLgj4W0vL06VVER009vyjy3fTXc3T3o/crXYRVsmHuLP4lISXK5ELZyReUpF/y1PdE+iLDpPb1MhdOnC18uAioui3Uiyal6R7i9X4Y1eivRqEoZSIiLlVqPxm9ykYFc32/wC2pmN06Er5c6TVu7BO3rJJEIvk1UFy27hEhFTcMvNxp1gvRm14znTW/N7C6ZizQVLxTgmxJqL7YrxS3S5VdrlmFrtLcnl2fot0x3FqKxGqOp1ktOQEpY7XcWoqPE1UEhiomMiHzEI07TAhx+QtsybIML6sdLcfzq6XLIWTNqzfOV11CcCJDrbi3EPm2y81a5Z7wwZ2NmkubzUQtaTFAkZIuUx0I66Uo924SHaUeVVlSCaIw4x4iNJH3S4atYgoLxAiaFokIksly2kW0VO0fpqrDPRm/qLTRLxOW+rFrzqw5o+x7N7o+uT5iW1w6cqr6iRDIVRl2kJCVUdwMR3HXcHtNYra+qWGt83YWtw1vlotoqISL4ijMeSa49pDu/MO6uLytq7pQWrJqs4WLaKaYyKqeXE8ElWGQOs8dlKq65bajVi3c6t1yxN1aXTNLIT8CLyUZdvzeWnF+xfRu1tx+zFb25Pm3ifHOlB047twy/lpS+pG/mU+2o3J04FJgkoooXEUxrsb2ac+zXFcJfYg6eXBnoK+JFNNeRCkXp7d3y1zjfnzjp7jbMseuzy4DcCVEXhCKIqEPLT7o+rbUpg+RXyy4y+ScXR0jcruQqqOE1yFQRHiMhpGY80cf22qwPF+LHYil8ZW9rrvF0USL4uiS/xPmUIqz3MHiV61HDW8kzfJfFQdN19yJR5CoNczs8w6pDctJK8uHzcFPhi6HWl+LdV4uiPUa+Ymod8Q91s1SHxKyKEZD6u6Ned/hkivZmCXrxIHMMu97PFCvN0K4OIikroxiRD5Y7Rqu21S2t1FDSuyLUXn3kkyIpf8ISrRsV6U2FEmr95axdNVSERWlqDKtoa9K8PuFnFJJg38yZaQkIl6vTVqXyEOEu3WwmrOYbjOEukVhvbdV44JASJJFwIoCXy7iL8Ua9dL8rrCzV+Hq7hEu6teZ2H3PqM/BOm7pAvu1E9dAvxfykNZvnzO3JuHDh+zTapoFqCJDERLzDVvxvkvuar8QdspeaW1qs88QyJwKnLTFIiodhxNLJkdB4Cjd8S4pCmo2jJKJES5FHiMfNShtfUa7N1LpjV0TWt6so+Fd/lIfNU109Tyhrb8iuN7eOiWSbC0Q1CkIkqW76oiVaqZzSyVJUkE3FmK1/q9dNFvbWbQvd7pRIiIXIkO4vmGX4az+5KL2lwn41w3JqvtQcIryl8w8o/MNaUjirW6Y7B/JQlS4y5D8tYTkmP3Kz3iHillmaSnwyULjU0zFaSgTLxqXB1cmCiItbs6UTEiS0HG4hER7fljWjYmjlTVqouSrdawjtbOHGqiRf7uQyj8wj6aoNpY2a5WluTVUm92QLVTkP3hD5RLaVX4btY2aKmQXKzXC5PvFtkCW2oqaqqRSFNORCQiQlHj9NDlRrKtfkWMeShNWu7M3F20nrjw6iAkQpqRlL00+RJJF0pbhVEkSElUO3b3D6SHl8tV1105at0ybkg6Raqrkv8AEHWJvLuiNV3AVH7e5XzGnjp0pcmyBO7WmIx8UgP3pCJbtQR+IIjHaJeWlQ4atHZWC9/97bqXLKCFNipDdoDLbWWp5ELFwTjQFQSLd2l+Kp6/W3qRfPDusNeE+RcofETU0kyTLy7qreP4vcifOmuVuBTWZjIk0SSKP4aOOFuoWVNtrZlIO9WFuszUapXluzcXNTxapPJbh7RkIl+aNah7NOH3Yk71eXirO4I2VNIUmJORIlJFEtOJdvLy1md8trK4PnBFeRF1L4aYjFOPlkVaJ7NuF5M4z5O6MH7q2tbfEnZaW4hL92QlISEq1MfnKvE8+zLFG2tuTHUmA225ZA+ZuLsyFO3koOm3KMY9qvzeWrpnFlZWPwbU0hWWXIUpco7ttU39YmuE5MJsyRUttzIR5bWrnlH/AHZflKrpdHB5FkjG46okz1UiIhLtrYk61K+JkbpaCtJJ3YmSCUVFUhXJSUe2ovJGOsShqxRWSEtMSiO0R5bttWK6Pm6L5q8B4mmOgKChEXGJVgPUbrd7ra3RdquimmKSqcpCRFLju7aTI6opajW7GY+0pkStpsKePNSUJQiFIdQpS2y2+ndXONpzDK8fWJVV+6cN1CjFRUo1fmov+oF6Tya8v01GuvEkdxKD9PqqBy6wsrljalxtchTJyRJSGJRHjWHNqsrGotkIm7ZdaHjNRUVS8V/Ux5fVV86O9Icvbos+s+R4yp+rLFUXciXEVFhEv3YkUiGQ8qyfEcfcOrgKCTcXDgiiKY8lC8oj3F6a60zzIM86b+xyWOZvbXFvdXW5DbbX4gor+B+8IST5CIxId3m8saGHHVlZQt5rKzHM989zOM0cX5rkaLzxK6qvhxQUEk/SRFVXeXK7+/FHVmVWb7YyHuGphvcFbwSK7BmmjpCKRLEnyj8tSVrtatyeI21rpio5Ujt5FUjW/wBsKaq8lY0roTkmZY6Kd5vL1RNrcy4xERJJISKReby1JZxcrpkSJGqqUVSJch83lj9MasyjzD8VtbN5fmqyyaCAtEEVEyERiO6Q+rlTi15V0ivlwapAla03iqu4vCaYqfUQyqx7b04r1ErMvyNS6BuMhTxtH9YXCy3EWya33iKXll5fmq/Zw8VURbs0lRGRSjUPho6dtG5K7UxiQ/y0zvF0BxcheHIUUN3LlGrjLtLUXuM7WMh9oxi8uWG+DtoEo6ZqpOSEe7t/mrKejfSd/kV0Tf54kNpxu3lqKprbSWIf3XmGtYzK4HkDN41atVnyypCRCiJEQiJSlxKNBuHSF06tamP2F+6ai5XSFNRw5EooRkRbR+mMqq1Z2sO16khdMwQ6mXB9gvSfGW+P2VJIUrzfE22muslx0k4j3eXuqeuGXW1PFS6cs7WxTcY0+F9a1FFyEVtApaRCPmElB8pS3VLXBxinQ3p+1nIhFP4CcorvFY7lKpuMsceyRq4varhq4dXUiUEllyQbJ7ZRJTkJCXm9NO68RS8Cm5pkXvzJHGRq49aWaaqSQoNUUhUGIjGQyES/DEvNu3UzavL83dIuLWydRVIS8Kiurorekkx/hqU6hOmXTN0LW/Wh5dk3KQqoLNyIm2qXISIYy838VWRHOHt0w1MbbYWrGKEiJMoy/Lt7aqY+PJezMaObPjslY/kvIhbkN509KY2985GWjqyUH07hH+GoNGwt1LGozcM0SeGUicKICSke7cW6VS3TvCXt+WdZbdnCaLO3kSSERH9oXLaI/wCIqdeHLxAgqZJkrtIu6NfUPBZf8Rgo3ZeJ8Y8/gfw3J9YercjaOg/Smx3K0tb9bfBptVSVEdNLTWTVERkkv6pSKW7b3VYrhgvUO39UrhltpzlPHW5JJIJW9m2LTdJCnGTmMRLcSnm7d1ZD0Nvly6W3i7PMgvjd1Y70+JJ23FUdZqUdrmJdsdpfL6d3VFwYpZd01Z3m0ftTxBDXZKDyUIe35SEYl81eezF9J2Vvie08bXXGjZfkZnhvtXMGd6/UjN0rXYVmK5NEHTFDUZFuiJRSKTb5SkPLcNaZcsNG8Eze2Q/cbNJcXKo21dJNs8GUv3QirIuW0olLlTjG7HbrKiLp01YtXhDJUWY6acv4i+qmuadQrRZW6finoqKLyFBESHUcEI7o1R5fI1PRfiTV0uSQ/CSEhRS3ESihEMvNuKsp6jdTHVlbrBjz9FuslJRdwo21lFB8qYkQx+rbWa5ZnF5dXgX98ung7egMtEnOm2TH1eYvV+Gst6kddEL01HFOnKSNwUXV/a3hJaYkP9UPcXzUE2UsS8Q44eXIDdOqWW55cFkFXV2RYy0hIokShS3FEREfpGn1+6oXJrdBwNrZFHF4bD4Zy6dOUy3erS/6Gn3TNndBeW11kZD4h4oXhE47ijuIeI7v+t1S3VTF8Z6f51+upOG7xxlUkvcsf2lNdUY6qe7cJFIpFxKsqPIWWbZZqsxcaOi2VTn2/W/qJi92TO93T3gmrItHXJQUxlxJPtrXsPtaucMUQujBS23C3p66Thw0Jym+bDuioXJKO4RUKQkO0oxkVbLB+pNtWWNqCZLWURSJum7Fyos8VIfgCPJVQeRCMo+atQunVi79MWtrjYXTd8gl/pRq4baBJirxViJDEfL2+mose1JyYuy5TJHsqB6gYyllTVrdMmO2iXhv2FNqKYiihLagJJCQ7ZSlIvmr3QPD37xa5e98QJ9a2xCgSid7UQJQolEv7oR3S48q07pvidt6zW95lF7sd0t9tc6Wk4TuRCjcBjyiIp7hKUiJL6qv16t9msOOqYvh7JG0sRHi326hFyIi5EXqKnNjxyyK3xFR5EjQsrKWrpDiNhseIvLda78i+dE5JV6TOSemRDtTkW7aPdSX3T3EmZKOmuL2NuoKmoLomgksSvmJTkReoirEcZ6xX7pqzWxy1oWt8oTnd4glJbuI7amMg9pxhb7W3VuLXw92Ioq2uREQ+UhUIRSIfqkNOaH4L1M9ZmRrMWq5dHWuQJqX62kxcXxmJD8NAfFikQx2lEZD6ZFWc9RsuyCx29vjmMinb1BQio6UlqIiI9ox5er8tQty9pbMiTWVsKtrEl9uiKCRLJx7hJUt30jWG5AOYXi6KOLu/fE4V3fEbEREMqz8uOFuLGpjsrrZmKS6zK83DKnVhZMHDi4CqQryVkKnqkXdU90T6c5RfOpze5WbxFtUsrsXb14sqRCnHdHiMiLyy4lTyy++Wt0F/aWRLXReLJWTQiJYZR0y3eau0MZxlrhdhRam1FR4XxXKg7RJWP8A0P00vx+HuzfbXiJyJliXkSlvb6Iz0iIvzFVPy7JNMX1uPkqJJEiP8VW7HbwWSDcDYWsdNiv4ZJYXMhWLSEi7dsSKPKszyDLMPa5A4x96Vwvl8kI+67agKOmRbtzlchHj3CJDW9k52P45Kv2/H+ZiywtlpWMy1O7CShAW6JF21D3pmzuEj0BkXljVwcWdVHe6wZOxuldXQTcZE2c6g+YiIh3emI1pVv6d4Bl2Iikwxe5J3Zi2FfxTG6MV3Lge7UTFfSL6RHjVKPJ9wp5qPwGTBraxgN06b3J105xW72FVPxFwyZ5b0kyinu0hIZERR3RKutPY16b5ljNpcZBlqpa16FIUNTcoixS3JDKW0iIi21mbzpvfsiwXFenKuPOnDUcvJfUTISQWZrpERLy7Y7hISrt6w21va7ei1QS000hFIRHtEaBo6yHpcW6Q/cK71M6T491OsLq0XF46YulxHTeJ/EJMh3DtLkMuUYl6qyO+dJXmJuGrML23FxpkSBDJNMlS8uuRaQ8pfFl5a6Rppdm7V4xWYOkE1k1xISFQZDRMvHiWFb8j5r9QrXmWadQLpjjNIhcWwtJfcSKLdIdokWrx7fmrUunvSXFMVsKzO5N2t6eXNKNwcLDJNQf6sR/q/wCKtYv3THHs8fXLD3jAvFW9ISF0iuSblHyiKgjt5cePprkvqJ039r7pXdHCuOXy9XCwiXwHSwpqCmPaK4lKPllxKsfKaaTr1NXHaNTSsL6D4H01fXjKGeOXTIk1V9VJuiIruWqH9WmJKDq93GRenzaV1Oa2jp3httzTJbQVysLNdAkGdwaIKO7aqW4RHiSRfMReoqj/AGT7f1VvVndZb1aVt4rCp4a3otxESKPJVQR2j8v5a2zMMXSyiy3azOG7Ukbu0JouLhAVxIfNHzDt/DWjivoqrJqpUylVpOJyDb+pWFZ5frx1BcY46HH7HFe6OnjlBPTSjtSEZfFUKO1MSqJ63ZE6yjG0+r9rQfW+xoEk0Jm4eydooFLQIk0kBSbJlHiKqnId1Nbx7LvVeztUekYsGqmMquV7ovkAiJazkUpJa4iREgIj8PcMZEXKrNcLE6v3ss5phtrN0tdLDpNCcLJ6a6zFJVNYUleX3fxBj/d1heZ8v43xGTG2Qvf/APf+0kOPJLHxOXbl1QuT4RasCFuj+IiqBUvDh04m6cKKS+kahXVvdWdwLW4pEipyiXcPmHzDSkXmo4lESr0sc+jp6xsVmWhcLXkDhjvbuiT7du6rc36gPCa+DN5rJqjEhL+WsvbrGoXqrTsN9nfrFmSbV4zxlZmxc7hcPi0BIfNHlH6a08fWR+MehQyJI4v3APiBTU1UnDVTV+J8tQt2yTI8ZTcZHhrhNm8Ef2luO5NYfNHzDW5NfY1z9a3rODzLHxcCJRERXIdvmUIR/hKsX6mdHesXT23qXG844spaRKJPmfx0RHzF3D9QjUyoZNuzKLx8yKWSqsZC86lZHkFw8Zfn6jhSUt3b8ta90x6kZrfM+tN5sOKJ5FdGbEmKTFugoRLJSkUhEuW4qovTvoD1B6gPlHFhsyayaQk5TRWVEScCMZREq6Sb51/kDxF5jVmt1txnIGaEbonZWKrm6F3RXeriKSXKUUxLtrzmRkLh1srcvx0NJGWf9s7A6f4nfMsxNMepNmZ2XxiBCvbbe71xFItu5TTikXLaJF81DvXQPpsza+DtBXa2kPF0Vw1Iy9SolXzfT9ozqTkl8THJeo2QNWI/dpqOVVoj6i/5a0Dpv7SF0sN2UtbJ/EhKKSybkWHih/vP+zK/8dKXqlXJPIzRren/AJjFw7k91o6B4X0xTWvlh6nW++EurIWqzYhWUKW4dQZJEQ1bMRFm6b2WzWsy1EkklVUVEFEyiQyEokIlu5S7qicZ6oYf1AyTJOqeb2iN2xpoKqdtJf8AZFilEVBEuO4vu+Mvw1SVOrF0vl0fZAN58O+XLXXTGIpqCMRFKJdsREa9J4+WNY/XX5Hk/MeLWVmmq1lOtkcwSYpklaUidaAxXJNMi06i1OtWKDrNVXFwkgXxItB/lKsLY5Nccmce8mrh4x0EpCozGKYj3CRDU01uTAZEQIkoRSItoy9Rbd1JyfJ4mK1WYz8PwPk8xdyNa/3GuM+sTe5D4BvZLw4TV/7Qt4ZOI9v7z+Wq7mFwviwqPBxDxSgjFPWdpRT9X3lUMn2VJ3pFgLBFnbRIVRWZkUnG7iXcP8NbRfLWGRXS02gAEU3iStwcy5RSiIj9RENOhmXIXcjbiVMrxjpJt5i8jmm8DmSkniVhWUTLt101CL8xVpXSXH8jySzqJPLIShM0/eA6hRJru4ylyKtGuWFv7az8febiVvb8iRIZKEI+Xy1fulNtQfMWr+zeDUt6pKp3BFZP4iipDIePl8vGNZ+Z5eTCW2O1mNfxvgI5eUi1U5nvTG/ZEzILXd9FmgqQqLRJRytu7SLiMe7dT5GyshIXSqWoopu8OmIjH0x2xq6dbMTa9N7ko1x+2ysaqZOUPCkP7GPcgQyltLj6SHy1gboeoOWXorHa8jJmLktNoipq6i22XlKPEqWnktcpdyQ9BH49cdfsqaotklmdESQMnTp0gP3LcSXbMy7ZR+EJVn7q/Nbkindn78RTjqj4homKiZeUokn5e6tYfdPbJ09xVG266az5ygkK5FtJZWQyIi8si21gvUjAyvFt0sXcOrkTlcRSTGJFLiQ7fylViTK2kuWo4VrX5ELeOqFkHxTLErs6RuypSJ41LTIvMMoyEflKqnjvVDNcJuy1+xrI3TO4LoKoKrS+8FXlLzdpfMI1esy9mcOnfTW03R6vo5trkTtqm5FZMkC+6H0qfKVVfFcLeuE1rW6sPjHVwSiRCIqE38sfLu9VYOuQ2VJvK1R8+XHgx1rZm+KmX5VkGeZ9eieZRe7ldFJbVHS5KfhlVyw3D78TcUra13Kx1XRJbR9IlWxdO+grW3rLL5MkTgdpJNZbfq/w1tFvwdltiCaKYj3RGI+kap5GY8rVj5GvhwXXckWpjOG9Nwa/HdEost3KFxGtStthSapx4j5qsyOPsE+KvyjRn2MvXjODW4rMd3JMZFH6uPzVntGz8mNCypxUrri02m7Ke5nDhElo6/h5DqRHujVgxnF2VlRIUiIhIpRUKVGsuM2uwo+HYNdyu5RZQpKKF6ip8SgoloJJESnl/wAVEvE6SGoDdMSE4x8tcT+1t0rdYrlieeWFr/onJVSJVOO1F5yIfq5D9XlrtZmzJQtVXl6qger3TtLqN07u2JEl+0OUNdipt/1lLcMS9XH6qt47VKky2U+cdhyi843cFkDQISjoOUS2yHyl/irrTpn7RmF3Bi3syDArasggKYtVl0u3+rIhEfzS9Nc/p46D5FZlcUlEXFv+GqoIjrjHbFQeUhqWZ2W0LJtxQdMW7gu4kBTFQv5f+uNb8M0mP+2YLKsvY2S+ZVfhb3LIVdGSCCvhm6ZebjXIeRXZw8vTpVdwRKSiVbsm1YN7WsSTPTdCJSEh+8+WX8Nc23Zwbi6OnE9pLkX5qdNkNLWxNtU5CVlClyp9Z/iagS7ai1FDjKnVtUiU6r6MCfUT2FcJ/Uvo2m/uQC3dZY78cJS3EhGKX8xfVVL9u7q8rb7Cx6PMH8XTwvG3fRiI6Al8BMhj3EMuXb6qV7PftYdHf1Px3Crtd1rC+srZsh/pBOKKhJciFQZCP/EjXIvXjOv8oHWDNMqbvfENV7kqg0UEpCSCW1KPpiNa0kirDxKaqzTcijurk9EtjpQflKo/3pdNy5OFCEdsiKVKRU1loGEpU3ujfwvftIuNZd2NBlHFjvV+tN4RvNjujxm8QKSSzdQk1BL0kNdjezn7X2QMcitNjzezC8J45FBN8zT01iItvxEx2lLzDH6q4xYracdLlVwwW4Kt82x9VBwQrDcECEpcS1BpkMlRLKrKfYy4KMmN6Y3RrERuEhUHzDGQ1Q+rTcHWC3q3au5yWuMR8pCVOkb8ksKasyLw0hSl3eqqflGTA+JZ6uGomO0URq9H2KbdSv43jY2HTSN0SiMR0kyERIS7pbaz/wBpLqdbrHjbrHLcArOC0vEqRkKe7aMfNtlW6Yr03zDPrWTxI2eK2khIveDpPWWIfMmntl8xEI/NXIebW8cV6oLYhkdtdPrCu5JP3w6YkIqSKKTkpSERLzbqsZOUtWBx42ZuJTcFeDnWRW3FcXBMrlc1RSHxQ7Uy7i+Lt9VfUDpXj+PYHgdtsLW5N02rVLS1llRElPMX1FKvm/mXTm29O743yO1vyYqWovFqx/dkO4SH6qb+zj14uzXqxfFchaurwOVNFf2cY7nKW5DTHzREh+qvJ5kbZDfbYvQ25WU+oVwzLD3lluDCzZHb3ziOmQtVxUj+GodvZ2761jNISUEZDtlEo9tYj0vE0b1emXFFdfxaHqEq3hm8922Mlz2xGtLBhWCMXI1mIln+yo+IV+8L7tMR+7Gpq3rGomJgSfqltH8VVFiLx4ppCkooMt0f8VXq22duKwk43fDjEeI1b7KDUcJwH4qRpkP92UqGosqmUhEh8pENSXu9uIyACGq++fOm6hJIHuH0yriwktQjc2Z49frXpZfZmN6boDIReICoon/uy5D9JVxX1qTQs908VY8Fa4/jqq/wia65ESsf3hEoQ/LGPKuvL1dmr4vdOQ2FNYV9qRKISEvpL+WsVz7pP0+WUcN0gWt6hEQrot1R0y7olISL81KyPGsy8excx8lerGX9Dcws2EqXBuk9FmjdXfiZKICTYSiIkJR3D834q3zIr5j6zdNheSG3uHiUkhW3JrD/AHanEh+WucX1nxey3IrWla9NEeKiK5ag+ryl+GtA6U594G8M+ml0tq1+tLlUfDabYllGokUSFRMRItOXl4yqjG00H25C9NGkq7kZ0R7PuWOLKzcYG6HxFvZyd294mUhTSItyBeWJcfSVadn2O/rZj/7FFR8xLxLSPcUdyX1D+aNZvYehd2xnMmeV4860WYyFyxltWQLkPIfm3eWtQatX7F0KTNw1UT5E3UcxUTHzD6avw8lMtu3E5nyJ54UbTdm8iK2O0HPqIRLcP8Vbg+ttou1pcA3Vki5aKxl3CQ1Qcg6f5pac+uzgcVcXrHXzlK5W9RERUJuqW5dBSMpDq7tw8VIy21pWOs1VrL+0WRxadAo+FUbEgIj6e2Py14bzngPF/VOb6ZStuR9W/wDv6GhHkSQKrIYC8yZWw9PybggKbhJokko3cDEk/h8YkPIag8dw26ZFliOQ365KKMWekqm3EuSo8d3lqu5pkBXq8ZI9cGSgi7coIeUUpaYl9QjV+seRJCgjbWUpJbSIhjxr1Cfb0VGI7WZpPyNWReDb24rvyTkXFOXGpC3urNdI+INFwSXGKvH8Nc/io3yrqM19/Xd0xt67ZVBosmrpkKolLl6qvw4K3TT1bJ1BfF2j4heX5qesjS/Eq1VWDZ10ztzN04zLDWpIuNyj5mmXw1N25RMe0vMPdyrI+tD7qDZcZa5NZHCdttchTXWTZCTlGXEiIhKIy27R8u7dV6K7ZbitwJhkN8eKdya0hISH+argTqyZdjriw5Cbd43uaCrZXTEhIkiGJS7ZeqmLI3UjKcRus0SUtcroT68PkhiKyipaig+VVQh3fxUzt6y9yU8fcgU1tqTZEeI+mnGYYi6wfJnWHvz1HFvXKS0fvh/dEPzDEqa3q7N8DxVxkb0B8cXw2iJeYqtLHwsxVkmVGqWS/ZNitrtf6i3TIytajwRUerIoEpFLy7d35aTj/Q3pzkDXx+K5AzuyYlu8GomSg/MI7h+quX2d+uNyvSz90ayjpyoShFyEqszHp31Dyq6MX/Tu1vicKqF8S3iQk3jyIiHiO6qr1l7KOWTaOir90bat2aKTBuojpCUvMXqIqyHJunIsVlCcMyUl3DIS+kq7CxXpvlVhw1rbXuWusoviCEiK5CKiahD2iQiK4+WREUeUS41g6nVbA86uDiwumrqw3xsRIL298MhFUeUVx2l9UaXJg/iWFybGOlmT/HbanZHFtTulvBWRJkRIOR+Yh2l+Gp7/AChYNlTUWSppsx4+FfJyRl6SHaP5amL50lvl81HVuty1vbiUvFXb9gQj6SXjKqK86d9L8fdErmHWG2rKS3NcdbE/UL06m1IfzVlSYcZaWZgnUq3sMiZtVTuSjX3e00GybeKjbS+UY/irHbhfn6g+AJJFNMdpCilpyj5q2QepHRvG0SZ4h00uF6UHi4yC4bZebQS2l9VZzll6Qyy7e9FcetNtKMdO2ttBP8MqbjwsnYXkMrEt0Z6M5D1euz5raUiURt6QrrkK6SfIoxkqQ/zV1Rg/sl4Xa2ajrIMQePnSQ8SLWl6RHcJfhGiewjjIt8NyTIQbiIvrgk0FTzaQkRfxV1AsKVtZuLk4IRTbIKrkXlERlWtHgLKtmM/3TLxU+SedYX+qeaXTH+1m7JIZcoy2yqDZt2qLgnT09SJbUxLlVguF2VvV4Wu73UcOnK5GUikRERUzUbqolNxa1B7txCNVdY/xLFhiKKt0eEkSsRHiI8RGnBOrpbREra/cJilIfhqltEuVKigUiJhFQe4Vf+avJkwISA/EJqeaQxoanCydN88umE3pG5aqZIq/AXEhlJAi3V3Z0vza1qYq8YJPEVGqqguWygriQigryl5eP5q+eOmRbBIi+anzW4PLeQg1erJqRj8FWJR8teb8z9MQeUlWe1WL8Ga0C1H3U64Pcizi+XQHCjpNe4LxW/rBkUfy1A29NwmoI6W4alPEGmM9w/TSkXREoOwvw1vw4iwxLF+JTaS7WL9h4+MR3JCJIcdvKtaxdO6KNS1X6Lfwae0lO4fLWO4vcNEpfy1arhkDrwu50WortERLj81WoXWLU5LHvJyNYzbqYlb2qLe1vdNwSQ6pI/u/T6qx+7XZV84JxARl5RoLNi8v1w0lXopxGRLKVbGthx+5NVLawvjdN4gkRKoqJ/EWj3Jl3F6a1ZfKK7GJieN2NeJX7K8fk+RSZASihfuxES/LGtcunVi7s0U0ANmz4iIkhIhH0iW0fw1T27FfE7C6u7O6SRiIq7UhL0juHzVm92vzq5OlHjpUlFFdxems/PmZ68jYxYVi+JqSdyXvzhR69vhOHCpfFJRT/rtqQaibV0SSp7e31VibW7OkSmkqSf8ANVkx/Lkre4E1WoxkOoKe38PaP4a3PF+bx4axTL/mPN+W8FNkWlhb/Kbtj948Cosq3VlOMSq3W/qE1ISYPNFYVx0l26wiSagl2kmW0qx0ckZZB4dKxiTdYu5QhIi+XbVytNlfqIk9VQERSKKiiim6Xyxr28OTBnL6K1lPEZGLL4zm3FiP6kdE0hbqZV0+YeIaluc21vuUR9SQ8iH08h9Q8cZa2Vw6UL4Sgplu1BGVdQWN06ZvhSIyiW4SEqnsk6a2bLhTyC3Ai3UlG5Ix++L+s+bzeavMeZ8BDF96M9L9PfUM2RWGY5txvGTEfGOA4lERjIip86caN0ZpWtg4buJaaGmMVFCremfTtra31vSSQU3EQ+kdpFVutOB4za7h+tVxS1HFvElEx4ppl5i9VeNz1bbVU6nvMXtbXsYHnDG9i6/Vde6ajds2ScrotUPCJprlyEkx5KeouVJwXFXFwbuHD0hUt9vjJNwuQp/UMo1bMieW0XSir9wim6c7pEVBwvMrHiqKyTpki6RXV1YrJCQy8wkXGqMm20arYtR23LF2Z/5NG9pULx6njF0iEk7SgRKD8sRER+aVc737F8fx3JlMh8UsjaWxajZu8TSJyt6S7SrUM+6mPHjVZ0khaWae0WyKKoqFL6dtc63hw/vzonT90o4KRDEi/wCo1Rbk1V6mvH7fFTck5M3x/wADQLP7XD/p7ZXSuFYHZffC6umN4uBEuomlHcmKYxFIZdoxHzS5Vg+XZhfM6yB9kd+JqLq4Lk5UFu2FBORcoiNOHzNwSawl28hqHcNfhkIKl9NaavrVYzBf9WsKLJHqKKLAwbrM0CkmmogJRL5uVPixe73JEb3bUE9MR+GmUpF8pRjVZcIqt9m6Nbh7OdrxrMk3GIZyDwbGbkVFXTUhFRmruiUiEtpRjxo6W4qKvUrNty48wt5Wm+WlwL5qlH3giUhUHyr+r1D5fqqxYrhoM7eordFU1C1EmzIikI8pEXpKpDLMfsmI5RfLDaHSillSXFW3rOCGSiBCJCUoju+kag7pflfGJ6RayIoaaRJryiXdVHKlZmqxehiVeRIZY+bqXZ0KSqaYk70xIlRIfUUvLWX5o3BvcnHgLy1um0YrI6kZdw/FEd1SF0dOExFr4hQRGRSj5qmiw97jOPt79lrVNNvfBJW1pqNi8Ssl/Wy/dJ/iKpC1CTcyr9O+rWTdNRuB454VN1cB0ydKJyUTH0/80qavnDq6OlLlcXSjp05IlF1lCkShFVbuDdVN8WqEd0hIeJVJKXZumnAQIiEa1lyGrVmM1o1sGEQTLdVyxW1hck/BgY6ipcqz0Xhqbkg+IX8NaZ0nfSdEB/fIfF+YY1NwlSNumL3zpvnl0xzMrGoLq0K+GXbkUvUJCXcMYkJdwxrRmLxq+uA+KeEimqkRKfhKjZE+t18xmw/rLZnizixtitCjxNUdcUpFoCoP70R4iUhLkPlqut7a6t9lRvLcrW8FIdIUUX0nKfzIK7vw1XSSrDGXjUD1Gul8zTHbWqk1WUdW9D46gkP3qUiL8Q7qzdRZK6PGt+/7RHSXGW1T/DV+WRypHUEMUuxKL8UxbEJfT5qJgfSF+4uxK5QCdnRKRCisruEfNtoWkuRVoWTo/erWOZWf3u4buGaqgpqpuIiSMhiJbvVGtS62ZB+rKNvStCrF4zfa8SiJCmMeMRrOf8tGF4LkSaVhxx1dvBkSRLOFRTF5t5EMS2yraMf6St+pjNnl+ZWtjb1Fx1SZ2tMhTiW4ZRkMhHu293y0zHx7qyr2CZqNZjnnH2uUNbszvzW1k4Rcq7haiPxEi8ojurfLHhOTXYUxO1qNUVeJLDH8vKtSsOG4pibfw9mtCLfzbRIvzSqwC6el+9U+bd/LGo3gIZW3JAl8hJEtVKPZ+juPsyTcXt0osp8sR/lq9W9nZrGiLWzJIpp8eXKmpFuI1STEvpH+Iq8K0ds5F5dT/CNbGL4/Gxf21Kc00kvZiQcPtSITH6ZRpqs+iWxUYj5ZUP4qn7pT/wApSmbgVRRI/DqS7dpf4qvKVdRSz6RQ8VL6hpi4fBGQLlLiMS/w0Pw7ovvQIZdslJfw0rwOpsKIyj3R/wANLZmGKqgfCpPFBSFruLjIZfw0+cM0mNvUcKkm3TSEikpEo/w/xbqcNW5/NHdt+J/irLcizJJ5lHhX79QmLbV/Y2+4U48lVx7i5bao52XHhxWbsWMWBsh6r1LVjuSJXh54W3N1nTp4WmvcHQoJiUS3EmmkMiKPmltEqhc8yA7hbVLMvaNZNIiJNRwK4poq8RISjpebdKg4nkTK4WVbIbaydWm3pKLi2iLYScJJDIlNNfbGRdvl9VZvnnUT3GzUSsaVvZp6qSSd0WaKtESGJfuxIhLu/LVaDHXIxd7IXsOlmaKbbj+JXcbvT9RNZW/OHTpFItXxSinhk0RHzFGMah/8t2M2m5PF+m1uYuniu0rg6T3Nyj8XwwylEvNt+ms96rZJmt4alht7vIis2U1CTRVSISEhlyHkPHujWSliNxRITGUS7hrKghig5R9i5LkSS8WNct92Xtt2UuirUiUVU1FXAkWsPykXKuiOieeXnNk8guNyVTEWztsKWmgKcpCUpR80RritqjcWawtQvyiJf1evWodK+tF06f8AirSlaU7gm5ci5c6m1QkhEhin6txFWhgZDwSfcbiV5FVvjyOxr8+uLOStt/1pAdVP1DGpwhYXJmi/GIkqkK6ZSJMokMtpDuEvlqm2XLrJnljteVWZJ4KaqRCSbpLTLlHt2+apqwrHb7eowJXa2IhbF/dch/w/TXoLK5TZqFPyhmq1fFdLNdCYqRlJMUFBU/3pDHV+blVXxF8d2yqGNY9K8JSVX00vgpy/eam3/wCiDKtMeFjN+uQ2j9XHT68K7i0fhpx8yhS4/iqv9RM4s3Q9qzt1mQRUcE5SVuRNyiKY9qUvNSZOXIcshWetynUOzt2IM/HNVIy1BVFBMt3EZfF7eVWLG7kvljO15GzcOP7tRFXcsluEklCHdISGMay++X5DMnl0yO8vb88dGn/o9Fuy3CqXGREW2NUG29TLphthdWS0ZGimi+X11EVEhUWRV4kSZfuiKslpF3LDGtWpvHtQXqzWvC08fVyglrk+VEkGagxXFLcJSIdsSl3R41xao4K03BRqWoSI/diPKph5dvfjhQ3DxRRQiIiUUKRFVs6TusXWvk7yzautUkkBbumiRCoUvMUtIvl5Va9FdeKleTIkdVWRupV3V0f210zdWFB0jpJSGJSL1SqQZ5FkN8WUXVVRRdKpRGI6etu47e6ukOo2J2tjjLPMLNiTdO1pL6D1qmKQqN1S/eJqCMo/3agkNNWfT/pVfsXROw4pdmtwcqpIe9rouLRNNWXJMdT4vd92JUUy+3qoOO3uLVMFt96C0unAaqyympriKipCQkX/ADd1TA9RL8xWLxDpNZGPFYpR+oq0rKOiLC2uhb45mSNycaBKqeOS000d20SKW38xfTWHvHXhXxJOmrdbQUJJRuRSTIu7cP8ALXF1ibsRopYuRcnXUB1kVtGw+7S8c8ikgTUtqlb5hvVRrllhtqq+ZPsRGwtkmi7MkxJo4IRj9596kXqGXy1yHYcua2PJrbfkrWo391PUnaaaZEOmIlKIkXIfmq9XrMrHm12WvmFm4tLhJTVVarEMhl5S/ej8w7ZUFaKzRsDuM9bHV3SnIH7VxcHF8zdvkVrL/VHzUV/Eir5SFUR3RrQhzLH7wIqtRb3J0kMi0Rkoj80RIq4bxvJLteM0WtqqqjNmqgQu2bNySaKhDxlu3VIdTun+L463avxvxWu4PiGNvHaWkQyFfdu0y+kfLVGHyzJJtspc9nuraxvmYdRsNvD5Rk1tdwfOiEiV0bkuiQ/Knp/y1mq2SYoKaLdq6uxEzVkkJDuLdxkIkPylWJ5BiNpx1wzuR5g6vCbkRVEbWlJZP6u2rJmV+6dt7CiysluyC5XYorr3ZZ3piW2RSQFPkJFyIu0qb/EdZWBaDWA6wt9pfppwzzCMmsK0iQUJ1a9dkmUfhETlAtstspCMfNUGta8hePG6rVW2o6Se5FNtoy+nkXzVm/Q3pi9y5qpn2eK3K5JvP9UZrLkQqCO3UU3bvq8tas6wW0JpjoIPLa3QKQpsVFEBIvUI8qi5WOnFlsWlxJnWysVm/M88TuHu5qgmTNVIiUeCuJIp+mKpDVutOD4viNhG221g38QNv1HKgpD8Yo1zL7QnUa3W+5I4fi5ftSH+vOpSUH+6kX5quhdVkujfSuztbzfFrxfrg0FRiisoSmigW4fp40hYVZmkZma35CZGZPtqUv2mrKFvy602tVVHUG36iop8kyIpRKsdvCLJNGRpSIRiI0a7Ztcb1cHF5vJE+eOVCVUUULcVRbEblkFyFmwSUUWVLaI020adSryDMXl7yz3Xjj11+y2wi0Ey/diRbq6K6d9D7zlyyPuu1ijb1YiVyeFFMf8Adj3VauhPs9s7Lp3u/NU3johEorDIRL5e6unLDZUnigtTlFAe2QxEfLWRK27NZS0tYlqxkbfovYbG4a2jGWqeo2GTm6LR1Fi8vpH00bqkTDp701vDhVui6cPk/CNCUS3apdw/LGtoUEG7hZvblW6KchIlO4fNIi7a539ozqJi/UhNjheALpqM7Lq+LuiaUhIi5Cn5vm/DVRtUV/XVuRYXmc29M84Oy3hR411HFhXLTvNpL/s/9+mPl7vTXRlvdIW941m/JS3uRFRo6EvvB8v8NcuvrL+q7zXayUW/rOJF81aR0xzpJ1i5ML81UTtKrkkBKX+pr8tpcoly9O7tqt5DB3V3I1B6G9ZILoraOQWRInTpsMlUR5OEPL8w1E2u6Y9m1rjfLWsJbo6giSiI/MlKqrZ+oWa4i68ArbWN2ZobkpKkmooPmEuNRd+vVrvD5R/aLGomLncqxJQU1EVe4k5DEhl2iVecWN9OIZA5J0Vu2K5cjkGOXFQcZeERPW6KhIkiWkW4kx7S8w/lr1lYsCxez2F7JFa4SujmJbiltS5VoWMuMju3T27AaqjN1b15NlNoqEltKO0i9Q0xt+G5hdG4uDyOUhjFRtL+at/FmZV+52LPsrqrKU9F4k1FSe1qgMRIflrIckujJR4tZjak6cKkQxEuNdFXDp7dkW5GrdEd22Pu8RH+Ksvzjp3d3jfxDXw+sl3IshEi+od1WseNZZbCZsdojNxsJI2cX5PyUWZjERHiO6pJreHrG0qJHdIvG1yQeoCoMpCIlHl6iqLZjfLOotabo1URTcy0yUHaRD5aC+UIuUpCMd1eq243jWpk2kTsa9jvXiyXZbwuWh7tcS2uBEiQL/DUTgOL3vqBl1+6tWTTbsbG50mSim2O0okPm4yrIXSMuAV0t0zyJ/hPR9njytmb+8Hi6rlNMRIlFkC4kqP4o+mqa+P5NtlmDIWy73Uy2/ZJcra3dLk1Z6kolpjGqbcH10cWXcMnl3LaKYxLSH/mrXuoHTHKFLW3umTW73eLwoi6TIS05bhScpjuS290aquSYe4Z34fBMFtEWySDZZTahtSHViXzFVj2rRGXN5D3E+2xnqeH3RNvqi/FMu5OMo/VXRXQ9xlDPpiTdq4RREnqokss5EVNIR7dwkIj/NWA3bPGFrJS120fHOOJOCKKcvSNEs/UrMnTUsKYPRRt7l3rr6Y7iKI9300zHkWJrHZ1aVTcMs6jMEbkKTp6io3EdISTKWoXdVuwnqBdFCJr49wTdLj8QZf81cmprP3zhx4pUlhSU/8ALGUaumC504xlFxachcOCJJyRNi7RGPdTPcX5MJSGjG8Z1n2R3BNNUros3UV+IIj3CMpCVVnKmre5Db27xgKzW4OUBVjtL+GoW5dRMFWu1rtD8XDwSjIk3IoCO3duISrcG9twtm3cZfZNZS1tmOq2bunJF4UoxISlIiIS/lrF83lvjY7upsYKqzVKHi+C4zb7k+OzAip4WSUZSU7uVUvLLSk1ZlZmrchT13KsSKUUhqatecLs3SxW10iijr6jmSXIi4jLiPpolyYquMfumRuBiTlBcUh+mq/i1meH0mLU1bcRn7EeJpZd1oZm4a6yNoQVuG4dshGI/wAX5atX/tEMgLIuoWP9Nm6padoaa64j/Wrl/hEfxVdPYp6TneMTu2TXa8vrexcvREm7URHxAoDukUZD9Nc39SLol+uFw90KqKMfEl4QnklFPDS+EJFy+6jW9Iuzi/3FXHj9xM39JHp4fbbfiqb/AB50OmhFJyMpES47ikJbR2xrQui+EhcsoTvzVkTduxIdIS5apDyj5eRVRfDqlhL501K3iN1cpSbs0Ff2chluJTiJF5d0q1D2YckyPH3GRA/VRcM0LeMU1h1CEpRGKnIREZVRg7FjIjrxIP2nnhI3xrbviIokJOyj3SKIj+EfzVj+J2W/ZtkVvxnHraoSjlcREuRD6vTV06iXx5l2VOn7pJQhSLQSJYSGQj5R7a2z2Y8db47iN06kqspOHK5Wu29vERJUv4fw1eZTPXsahll+a4e3a4bbfieDQHxKn07RprZ0Xt0byNkKwrlJQliiIj2jQ8Xw17fnDi85Geiz1yVVUJX74vL8tX5R5aUW4tWX3aXlGuWsxYUrqOM2hq4WdJSEiISIilpp/KJbRpNpZtblciJAFPAoFFy6IvvP7sf8VPkbpjiOsvfHSJM225URKUart4yh1liImyAbTjqW1Nun8MlPUoQ7vpGjVl6qTVWUqfWZiz6kXRvaGr0i/wCzIJtS/LHy1Zumvsf5NYWuld83K2sXMf2dvuU2+qrV0vx3HrO+/WEwZ23tQWTQUX1C7txCUfqjV4y7qJa0bemFmzeyqKCr8XxjlIY7fllKnLCtrMV5JG6qZHn3ss4aTESbv74sskX3eokWskO4oxTlKsnzRxhuKqOLIbcVLXaB3Js1/iOFdu0o7vTV0z7qV1DvV6RVxy6Cm3Yp8k1UFEFFSLzbSHtHaVUfw7BOxs7o9s1tF8rIkyTHUGQkQyEpFL8VV5pI0kqql5cOT2+4zdi/dLcuxXMm7yzYNguQE+trZJ34NFsS3iO3aIjER3cpVA5Ex0csWFwCNvJVUpIlxaly05VqHs05QWE3q4Wu144teMgutvQT+IvFNNASKOoUSIdxbRjU1lnsw5heCK5JXEU3irsVSFuUhTlylIRl/wBcq2vAeTjwmZmY8b9U+MyM1Y1hUwFv1GsOA5xbbokwG9Omy4quVEW2sLMZDIvwiQl81dkXrLNS4KWE26abN5pK21wmptUIktqRfMUol3Rj83N/UToqfR3pfkj+8gms8ffsIqJ7vveJCMR27ag7f1kyZ90vsdmvJN1vgCgncESJNzFAhEZFEklSERT5RLzS5UzyPk1mm3Cx4LxkmLjrHIaAXVa4vLCzcP0iZvF1SbLtxkQiuMtoy+WsZ6wZJcVrpb7ybhwS2PfEJPV+8bFtV2+bu+mrJm10dZVa2OS45aHyzW4LqvV/CpfEarpSFdUhEiiJcvqrD8yuBXp8og6ummsTYoiPJRL+GsPOmatT0mOnyG6lvG7ZRpZK/Fa23AtBN4RfdkX3RFLiPGrx0/6R4Gi+J1m+eMUfBqlG3t3KWsQ9pSltqs9MbhjVyJGzZUgmspb22kTVRVQU3EeMokPy1vmBo9JbpdE7a1wpxZ09AnLtMWPi1G49yqZfEViI7uO2qscMjx7jBNIqtVicx+6Wa6F7ta5a1fOLYq2XbSVSXUkPEhLdIvllWN9VLLnTPJnmZXJ4neCVXFBs4JARIR7RFMeJVoWQN8IyJrfkOml+b5EtbECIU1miqBS7ZSGPL5d1Unob0T6oZhlCN36oZC8LGbYUiT1CJRRWMhQTLkPbLyiVKXH1lktXkE0yqXb2demuUOMqHq1mTdxaRIlS8U8TIRIi2lIS3ERSLaMfVW9ZNg+EZdlQ5QqZXBmkh4bwqjZL4wjx1CjIh9I0O9XhK5XRji9rVbtxQGWmKojppcdo8iL1VF5d1Cwq3oqYk3zBi1uBDpF8cZIjHcUi26npqzJkLF9uPkFDj7rbjFZy7rsvjvUa24Cggoix10CXLwwigLGO7QiQlIdvp2ltrWBvVofM42ZuNwiO5ZMdQR+Yq4pb2u12nLCb2hwo6FDcTpRcVycFykRDtrarh1adYL0vfWuxrkm8uEkiUIeMu4aKCbjZiZCt8SQyS7Xm8E6teOWa4LOpaYrC2TFD8Wp/CJVyrn2ZZ/jOXLWi/N1GKjEu6JSHtISiMhrqj2e8+Z5xY1EHhpt3CApDpiIiKgxLcJR3FtL1bas3V7pbiXUC0pt7kwRWWSGKbgvvI/NS1y5OwloV6nALrqhcliTaqqpuhQVJVJRQRJcSIpFu5U8T6lNXThMb26eCQjEVE0hUKPliRD/FVg6m+z+riaiaVmeqKE8U0kE4yIirJVsHypjdE2a9rcKOCVERGPIpUvcjmYm3JEp2N7NeC+8L8OfvRceDSElGPiEBTJRUu6IkXESrXusTdK+WlnZHlyK22VsXvC7vh4pthEhj6iIiERGnXT/HVcJxOy45dGqje5eCEiRJKJSIRKIx290aumP4OBPPe+QH4xYlUl2zVYRJBmQ8SHzF6q1JtGxcSuO1WYrqu/JaTqY7036Y9WMmyK25W/yG4YfidvXJezY+3LTX0O3UTHbIh5EW6t6HBbIi4Wf+62pPHKQoLutIRXUEeIkQ7ipnkmdfqq+bpBj9yuCK64tnb5EZIMdXaJEPItxDxHbKoe6LZa+WL/3vuzVMS+5bi2GP1EjL81YsEa4y+mvIvKtuo4uGD2F4SiDplrJ+UokP5pVH3DCWZIptUEhFNLzDKIx4j2iPpGNPG75+mP7Q/cKFH7xTlRrXbV75dm9tSXUWUXV3SVIoj3VaWrHGZkJj2f8ApqWJs3jx1dCdC8ckTRNNPTTRS9IyLd6u6NboPwxEA+Wq7bxQtLNZwgkOixTIUx80ao986mXRZRuyB+ztqlzV8M2EUpKKEXaMpbvppyssS8ik1pW4mvR2ygVNXBAIkqqcR9W2sHfOOoLeQv7y6FqhL4lyYiKaPqIhEfplVZU9oSw223ja2tpdZI8EYlcCEWAl6h0pF/DXGyI1I0LGvYei3LPMueG4RkqukkkOqMiEUx7fLVyuDVuonNcxRLiKkokP1VyGp1qyAXHjbRa7HZRQ+7UIdcky80lSj+Wo1Trtd3FyTYXbMrks4VLaOuLZOJd0RjIfVGlLmQKvILWF5W4nSVnxl1hrMm6Thu4ZquSVFRMh5F5qJeOpGB4qmQZVmVjtaiXJFxcE9f8A8oSl+WucXXthYHY07wwQVvCizMdK3umaYri8VjulqkIinLb3SrOf8r2b5gmp+vi9rsthV3Db/czZy/cSHyxTFL/eFH6qWuVHX7Y5cdrfcOguontGdFnDNNBLK3zhH4qS6LWzOVBdJKiQkn8UUx7u4qp+HrWnG29wu5/rRabXekkktbIGjG3E4SH7gh13YqqlEoyEd1ZG66oMrO61cDxm347ERHxwxcvy/wCOQxQ/4Ap1T7hlirp0o9fvVHDhXcq4cKkoop8xFuL6qw/K4uL5RdvMjVlL0KtF1apZup2M9CrhkBHd7dkVpdKCSnwbAk7aXBIt2ugTZzHl3Jl81QOP9AfZ1viazj/L68sJDuJnerWgyUEfmVciJfTKnFrzJe2sSt13tKdysdwLVVtrzVFBb1JkMSSU9SZfNIdtOrotiTNu4yHp90xw1xbUkhVc+ItJO3dtH+/FyooJD/fiMS/uy21o+Kgjxo1hh66FXMb5MaV0b6C9AMZv3662bPE8290CW2KajZNftKIiQyH5qunU7qtcmrxuzx83iO2SkYlIS47eVMcZzq14705tLdVraWby4IeNXTY29s2EiIf6tIREdojujVNdZJY8kvCb1V+sz1fhKiSA8R4xiNfUvBYccS7si9T5j9R5rPrtQt2NGwmzv7oijd7yzTkqUiFZLdH8VaA6TtClrhbW6ZEkJCSfFNQe4azNHNFRaiytJkTVBMiElBHtGmeL9Qnlytrdq/biiL5OSRNU/u15cfqqtlSe4m4hYeNrhwlN6pJ2u1uLTlHSq2vLOo2XJC6DbV10XaKBFuFNMS0hHlIUxHt9Vadg7hrYbGth7/F2a1pfOVV9a6MRInxEXJcVZapfNKnCN6xzG3BXbJrkIvhEtBGMliHzR5VgPVzq9fMqzArDaEFk2stpKKxEtspFEtvy0pJfHQMy5H+8PXE8iy7uO3+U1zqR7MvSV9YyyNri7Wxvlfu1mKBKNlC8pNpRiUe3T5VyfkWL37E7s+ZtbNY3Qsfik4ZspCI+Yu4eXdVqyzrlfLHa2drvdxuj63pDpLt0X0ZD5tw/l/NU1h+cN31pdEgDhNrekxiRFJREe2IyjXlfLZWBs/YWzHrvEweQaT77VWvUpuCunVyJZ6lZGaNwSEh8Qpbx0FvmKMfTVqK03S4ESt891ppxIUEW7JIVBl/WR2kVTCafiCgydLPFO1MUCkX07vw0+a4zkb4vhWtRPtksUf8AmrzjZs7KqqekWCBWsw1TuwsWYoN0okO4lC7o/wAtVPLr89WZrJEvEY8RiNatZejeQ5E6Fqkqooty026HEfURbRH1FUpnXRGydJ2rW5X7NbP4xyl8Rr439pTEvKnyVH1CNJ1x5nWzrxHJkRWqjGc4bmSQtxbug1B28i/w1qjHOHpXpreVX+mTNoq0TEU5DEiTLdH/AHdYTfHGINVC9xg+1v6wYimX07i/hqJWya+EIpIP9Mh2iQ8qmPkTwN6RtxOZWLjZXKZeR1AN+f8AUy8fqv70boqKiSkhlJQR3fNGrJ7MeN5u3yy8a9kUGzrpKpPnhF8MlxiKWnu3bZfLLtrnn2d7xbrT1Sb3nKLysLNK3vCXUWX2qfC4kRfKW30111ivW5rmCKw4a9LRt2l8EUEIiJS0uJFGUS2lEvMNb2DjPmRtudTCzm0x2+2Zr1kHMrhF+ljLVxb/AIojb1lyRcpkPFRQYlyiW3aVZr1ex+w9NXlvdJNVLtkBW1Jds3TVVFNRyrtEopRLTTESLlu21uXUhiPUZ0ndPei1pyRiJIbSHRdDyEVBISiXq/8AVWU43jt0/XB9Zs18QpoESaHLU0NpCkJCMiTHV5bh5VX18Xke4avUBcxaqMckul5zC9Xhgyeallt4xTJSUiIUt3d5hKqn0/K3OL0nbbsr4dNNfxMlopprR47iqezC0oYi3Y2l/fk03zxfVbMyVVTlIiH4AqjIpFtIiHdUt0tuyVldKWa7go3dXBeSBa8k9UR+6UjxLbQ5SSY8e2/yLUcPuOSkf1Wt6WSOreCV3J8mupqqJsyFTWV8uoPH+Wp7G7Dj1hsqKXgE7epERIUS1B/FyKq3ZerGGs8yu1uumPtbC3kuRPiVIiJUS46cdpFu2jV0sI37qg+bq2vDbpbcfSkXvC6ELYnHl00+X1bazZIvx6lzFxVg5N2IW8OL4L4v1cXapoiIkJLNNTUL8UqtFntdxUapur4uJKRkSaYlp/mq/Men9hYpiaoksXcPES/mKmr7E9ZYjta6KJdyJEQiP4ZUPRS5bkVsW5Jj8JcSH0lKnA3BwinpaWoPcMttSSOI35PeDpr8pERD/DT4sTfqIlqoNSUjtJFUh/KQxqKy/kExVbW8ZkmLV+6T8UUiiQ8qlG7dItySolRk8TvaYqGYIiI/uyId34SKnDexv0U5qoRTHdtKi42OARE9TekQ1Wc86oYf09ZqK369op7ZeHlJT8Pmqh9UOuStvvy3TzD3tvWuhNFVxcC7QUESES+GIy+8l5uPlKuJcyG+ZUm4vl3vayywyVUTWIi1PlLzVYSNfkImmovEtWcdVsczbqpcsjxe1+70bgWoSa24VC7i+rlTpmVtcEs3mIpkrIRkREPmjWH2NRqjeEXDolBbpFItPl8tahY7kzuieukAopkUU/MmQ1oWqtTLtfkXq5XoLDj7hvclfHNxQVVbKJj8RMo7RKuayU1FCMu6t2ypqvfMffeAQIXyTaKqKP74fNGspb4HlbhFNUMcuWmrLSUJsQiXmiVM1kWoawSy9VK6RRqQsaJOCUiEhGn16wPL7KI+Pxx4iJdwjKPzR406xuw3xNipdvdrgWo7SWJIo1FZQWxJ0arKBJMkU59xUQdtvl5qTkBCiSOluTIaI4IE26YcijVkSR4uARKZDKNM3lwVeFvkQ9teUUJRQgq+YD0P6l9QGqdyxrEnjpmqRCLoopo7S3fEKI1WZlTsdVWfqUtutEYCH1VZOnLVxdOoFlapL+HUNyJCsQy0y80a27E/YrzC5LKN8tyO32FRAoqNREnLkfpGIx+qtax32R+nnT10xyF+8vl4cJKRkTlNtH1aHIh9UqrvlL8S5D4+aVupQenvXrqq4yBrithf2+7LLufBJouIiPl5EQ6VdqYn0JVtt0b3bqRe2rwQEVPdbdItHV9ShblRH5RlWX4j0p6JpqeIxLErCopHXXJ00JRdMv8AjyJUfUnIflrdsDyQMdT8AV2TUbjuTbrIEmKY+ku0fmiNMxcqS1WCzPGtEvUu12uDV1ZyYJC4FqQ7lE0iiQ+WXEap/uvF8gYlbn7XxjeUSRWJJRP8MfzcqkmvViw3C6KMNVFi4Eoqi6KJCX/XdVubrM3g+ISBEiMfvE+76q0lkVTJ2W05GI5R7Mvs+5RZ1rNdLdck1HIiP7PdHMpdvKQ7fUNUnB+lPsu9NdFdh05uT68MVSEXhXRzqCQlGXwlBj6hjGuoEWZMyWVaskSJXkJbVB+UvL6aynqN0txzJr0V+SdJsbhEids4iPivVKJEJbS48vTVeaHj9sYsnxYkrb1GxX3gRMsDtNvJf94i2EVCL1SGVTGm/wAwvBMkG/7G2SFckW8REv5a5Hyi9XnART9xv0bsn47QXU0l4t0I8lBiJfUO2uuMBF1eMLtbrHnqKjV80QcqLam1QiHzR3UvDs3FgsiNYqspdrTjr8WYpeCTR8oyHb+EiqSLFXCicffKjce7RSGX4i/w0xs+Lum4iq/vKwl5Wo6Yj/irLbt7TmPY/drxjjrxi10tD5VooiJKLbRLaqQpIkQyGrjNT5FdVZuprl0wFm+t6jdK43AXUfhLLOSLd6hrCc0yJ5h75bHH7C5JuG24lE0tqgl3Du3D6hGpZv7RV0vAtbzZLMoszkIiIrl8YZbhiqI7vwlVwcXg+oiKLC84bqR3DrIKJqJ/MJcaS00jL9luQza2m+4c037qJZFlkxX8cKct2s02/TEavHTH/wCp9ypQi/WVi+fEppps7gr4YlPlTKIl9IlWmXToDgzwkX69jcCQlxZviEVCHd8QeJfVtpqz6C4aooo8a4Na2ZKyIk3hCQl/w0k4j9JUK5WWzKrdRlYahLp03Z3RYUmFxeWdm2Ifh2tUkC9QxHaNWCw2O14uJJWNl4clYiu4UIlFlo/1ihbi+qolxhuR4imo9sJpt24pbk2KihJpjy2oFt/CNRdry5qoXiH95dLJy5R20l649mf5A6M0vE0586i3TMXW0RiWmrTEk8cWcI3J/bUfeyCZIIOiS+OKRdsuRD6arf60WZ01haLoisoO4kxkJD9JUzcOklB8a4cRjykVMXVXTiDWnE1JmzbvGKbpm43Fy1B20N1a36aMEHCahFt01E9v5aqOI5MvHwAhJEvutbbL5Sq4N7kkoWkqgsn5hIpDQtBb5EtQxXOvZptbixk6xpn7tfICXiUyIlk3AylqjLdLcW3/ANVY77rZYu1uRHeyfKMxIS8KSQin6e7dXZw+KZrEbBwsSZDIRLd/FWX5ZhuNZkzIbz0+u1rcEUiWtKGgRFLkSe5JXd5qGOFV4jN5mOe1k2t6t9vbuElBJAUiSj2q8pVJXDq436evm9uulr8d45ORI+JFOQ+YdpVcHnTldGTjErinfCbCUWKiQtHaZD2xIol9JS9Ncz9bHVxx95Zb9kNjeETa4LoXBuXw1E0ijIRlxLb3UTSLFYGFGdjoa7ZBi+XYeL9gazNwPx2KbxLT1C7kpDLlVda5o8x/F/Hv7CIpoL6qChPSTIiLtjpkJcazNx1Wa5k6trDA3Qizt7bcioMVtUv7v0x7ZDupjaemPtLZxkynUbp5Yf1gx9m+Jova312QisQ/eiKa6kkh3dvHtoPVuw5lZAnUDLmubXi33t5ZkfeCv7IItyEuPcXdtqg5AiwyJqtZnjglJbhERl9Q1aLx0h67W9NZ71B6c3ZmKpESAt0trflIUxQIojxj/NVTt+F9QcyeLMMFwDIL8TGMlGoqlGXlV3D+KvaeBbAyMFnaRfX5HhPqBc/3q6KvH4mZ2G12tR0syZXZqssBR0yHTiPqlurpLo/l2EYLiN0vYurei+IYk1dXAWyiyojxFAZFH1R+WuQcyYuhuywP27hN02VIVVFh0Fk48hUHzD5qa2+8XRusi6a3ElNVCMVBl6eNecyNExpmVD1sGvuYFkc7GvXtPe8BUOzMltEikLgV9Efy7v4aw3OuvXUF0+WVxB6ztJL/AOtumLYfEuCHzLlJUtvqrPxyB0m3RYP3mmMZCX9ZQUUdQlFW4kpIvux8tPxcdMheTcivkZUuO3FeJX75kmW5I+JfJrlcHSn/ANeLkoX5qapxEfuhKrlcraldm4qoaIwEpSIRIfpqhi+XTKBCJRKk+TwFwJKq1lO+N8j7xWt2HxFLghRExkW5IaZp3Ix5jUpaS94LRhFMeShdtZuhqH0i9k3GfcvQnHZpRUuBL3AvVqqEI/lEatHXy5fqz0VzK7gemQ2tVskQ9pK/D/mrlnF/bUyPA7TZ8eVs1neMWLRJoh+yKbUkhERkQrju2+Wtaz7rVhfVrpfcMIzJl7hfXARU0274iEoxUSKWnERIo8i7e3lWk2VHFHxKUeO0sh8+3DPRUHw5FLkJVIN7pdGqaxuDJ0K+0lFN35irRs29nm/Wu1o3zF7yjlVnXVJLxFpEiUbl2iun2yH6ap9y6P5pZbsNhvOL35F9ESFqoxV1IkMhKsjeU0GhYqKxNSIj10U/TKkktaI/vli9KdbE39m3KE2Yrhbre4UJDV0fEkK47ZRiUd3y0xT6F9SS/wBXxIW/+8fNk/4lKHeU7tN+JlIuElh0kG6jcfMW4qkmbdkiKZ6ol5vNSr0QtXRMlWZN1kPhLiSsh1aG3EiR1fDkScoyjVhWUWaRm126QOreja8AxS5N1kBSH3o8uBEo6LuIkIxH5RKqzbW7BQlPEOtEv3XwJCX1S21EpppR3hu+WjJkkPm+muSZFg1jLAzWSakWkchGpaypuL1emLKIl4p2kgmn/WERRqv21iq4KcVI/NyrfOi/QPLb0+Y5u802aLNfVYt1B3LEPcQ7dtV1dGYcqub9lWE9BMftIq5RiFtayLQQ8Guo2XWV47YqCMvy1zHmGB4vb3jxdg4uVncIESqdtfORLbq7SFz8MS+mXbGUpDq3WCx5bY3Fr0rsNwujz4hXJFDUXRVHkknLakO7zD9VUmy9OfeyxPcrXul2uRCSaQrL6gpl83bypebm4kC1CxMWZuRkeRZc6eKe69UvDpiJEiREoMvNIt1V0nEVo8q6AuHsyyUJwkuozWIdorCJfwlWe3LpS9sd08O/MpDxKNZieShlbixabDkXsU1uiayZEIERekade7Xo7zQUEa0C32VlxMePcNWBvaWSiOlpbVdseVRs5VCXHMxs/ikXA6Uo+Ua2DFc+uLFmNtu6viGZcVFPvEfq7hpuxw34Kmg1FOXJSNN7hhd0Y7UgEhIS3eWreF5qXFlVoWqUs3w8eVFWZbGtW27W1Nqi8J+ioKvdVwst81BJW1uk1E+K4kPbXM6LN1Zx1zdOBj94mRbSq3YTnzpG7JtVVVPBqlpfKJba+lxeUXIhs/yPn2vg2iyFWP4nSji4PSJM2+n4cfvClVXzq+K+6xs1tX0U3JftK3l+WjF7xtKK3x03zVdIhkJR01x3CJVXUXzJ4nN0/FNxq8S4x9NfMvL+TaLWqn1eLxixaq5Ucqw0HDFuq3VUFRsJDJTcoUt1Ph6iWiy4nb8VNrZ2vgR+KSLRIV3CsYkpqS5EP91204vynirosRv4p6QpCiPcXqqsjhrOKz/3iimoqXp21h4mXtLzDmx93qZjnF095XpNVBJEWaSYth0047R7i8xeqoMUTeCRpbR4lGtafYaCbMnCVtWdJqluUT3RL6ah/wBQ4s1n7hv4WSZRTcFGRVbjzFcS2OxkrhFJQVEtolxIe6qq8RBNSMpDV4vQoN/EOFQTFRJLSL5vmqk3ARjqiYkQ+Uq1ozPZSJfFES4xOrd0Ry51i+YIt0tPw91i2cyGW2UpVR3SxqbNIiLy08wG5Ha8ytrz3QpchQUkTce7bVqOSjWK7LY6I9q6yuMVyDHXqFm02tzt/hBTEZCsqkXbL0qDWQtbCSjol7kuTcRHcimP3fzFxGnGbLZLkl6Fkrd7w4dK7WgqOSIkx7h3FtEaZ4zibJO5RZK6zdiQqPrgpxUIe0Zdv8VIymjeRmUsRq1eRunRfovbr8sjlWUW0RtLMpIN1B3PFxLu/uxrdM+xXHOpWNrYzkzKLfk0dN0/iMVY7VU/T5h7qz/pDmx3SxtbW6VKSUhQl5ZFGtIbvtQe3dVJmLXc+f8A1Y6e5H0zyQsfyFrt+8bOk/uHSXaqNZ2osWp90VfSjPsFx7qRjqmOZMhJPk2cD941V8w/4a4Z6qdGcl6a3orddAIm6pETR8n9y4S9Pq8w1bhmstSjNDTkpRW5Kt9yv4ZVMY/lTiy3AlQVJNM0iFWPcNQKjN0mO8SpuoptLfVm3xKx0s48e8tvvYnibhFVckhIY/mHkMvVGVRbdYRfD4pqi4biUS1BGJfV21ArN17goT1ur4F0W2SLZNMS+kRGlM2uUIvETXNq6EuUfhyH8P8ANSWHWYvWUW+6OnzM3rNFizVSEmhCkRS9Uilu41IXLILk6xMcXuV3WbsR3ELdIUyW+bb/AA1Ho2Fum3myarCtGRS5CVR6l2akmo3dH4dZASKThyJanp81C1hpEqN7Rxa2Nw8TQjIokpH1D5SrrzCcqYX5i3ftVUXQ6Y/GEiXEhj+8UJMo/wAVco+KszNiV3bvHCzopCKaJRFMu0i83yxGg9Peo10xnKE2tySRTtr5XVS0xkKK+4pCJbRIu6tLxcyxNWT5FXK5LxO7JGI/CSWEYyEtBQR9PamNDJRIi0ookXzJfzKEX5aqeC5NbbwzIVVRJQhkRJjKJeYlRTjLyjVqIkkS/wBaUTEu3xJD/wDhx7fTW4y1KasGjEfhJKF/uxL6eKdDUlwMCH/eS/mUGg7SGfw1JekSj/8AdKUKKo7gSUGXGKBbfwoD21FDBl4VRTSPRkW7dpbvzFyr3wpbFW5eX7vd/wCrlToRdRkZqJy27iV/xD2/9SpRLKpxm4iRcpLl/wD9I9tGANU0WsuaYj27k/8AF9X5qcJ6Ccv2hMR82oP8q9N3F4YW1PVf3RFqj5idx7ZR/wBb8tZPmHWZxcGrhri7p0iiqkQqLIqEL0Sl2pksW31f4q4zKnYGt+peMq6hYpY/2W4j4hbU0yT1RiPduLcI8R7vVWP37NGSb4X97s3g0SEklUW8iJRLzCRFpFujtkNUVTqQhbXTp/d3TxFQuXhVdMvqQVkJVm+aZtkt+TU902NNuir/AFY6Yl6tPj+ERrJysiGVepchjeLqWjqB1us1pRTYY4Dxv4aWhqEMREu3Q+II/SVc25VmF5yJYgVVJNv2pjtH8NSDOyvH1ydBdCIlDEtxUGy4yrenRNwMRTQ+8KqLZFtKDNsedP8AH75kFyEGrdRwS8UxlurrzEej44/iv/u9bmri6Kqir7yW3EJf1SciEY/NH5qj/ZpsuOIs7ggbMkVme7xCwjpkhHcPKUq6Usrf/wB31lfENxauUyUTWHaMfMXlqQx25MEzbRxb1Q6V22zvhVf4kNpWcjqkiJESZF5kCEuPp7dw1ltwtb+1rJukkNYUCEhU7vqrujLm+K5RhNyZZW4Fqm2HXaXBTkmrxlHylXLb5wgzZ+MQVFNNLkVSSOrBRtY1bordG9hx3HXSryNryF2rb0tSUW6q5fA9P3qBD/xK0rLrwliN4TXuLdZRiZCgppjIkZSiUe6Pl+as7xeysMo6JrWHwG54yJ22RTLTIVxUUUERl5iGP/Eqe6jLG1xnHbplF+Fq6Y21s5UcLLkLl1tEtAo/elIeW3dWvCzLGJZbMWzLM4tfTfH3Dhw4atSFsLlysp9+RK/dJpp9xF6uNcp5VmyWcXDVuQiIioSqDX92n6lBHkVVnqN1UdZtfkQdOnTghUIhFwUiIi7vw03sd0ZeFuApN003QpSIuRD8tVpspWjqLWORJP6SWUza9s3Wraboo126EkSJPUS8u3jSVGtmyy2unD89N1q6pFKSihS3SLuL5qrKL4VE4A30S7lOVa0+6e4r0vHFc/ul0eXxu+TSe3C3pttASEhkkKahbVRltL/mqrpC0q+qjN6rcjH701ZW1ZqlbXBEQjFWW0h9JVJYyiwJTXdLppt0lZEXKk3K7MM1zK5XcbMixZkqRINUYxTGW0dojL8NSBDbh0wSa/dbRiURr03jcG0ayN1PN+U8htNtx9izFemRD/olV0mQjtWUXVkJfwxodpzQLe4JvkdoRfNVyEi7VJbd0i7qr5XAGqZCk1EfqqJWdeI3rnIS/LV7PxIZ122Uz/GeTysCbeRjoyy5tht2Y+6F7Xa0WLlfcm3bELmXq+Ju/N6aqfVDB0k8beOsVZW1xb0h8SmtbxIXIqyH79NWJR3FxlWS2t4aZDpHHdKr9jOdA1IUnu1YtpFH4aw/LXn28D/rFY9xifV0cytDLGq2/wDv/cYeSj1xIlwLyyKpyzswt75a0tX7VQiIf2rcIpkQ90hkMe6pbq1Ywtayd+sKoqWt9Ifh/uVfKVZ7jN6St7pYl3AjqjGRDKqLM0LUYWukbt/SdXdF08Nwexvv11iN6Xek0VFOK5JiIiQkPLaUqtF66gYveBas8geXRYrYloMZJCSaKW3iJD3bf+WsBteRWFHGUVVbomKwlFRQlCIi8vmjSi6vWu3uPgXJZaI/eJ6okVeLyseZppNu3I2oZkSNVNaWyzEmbibdk+uG7cmLbQEvqH/DTVbPLcsKxs8XWTU7RUkon+bjWOuuqg3TU8BaXSihFIiGX5v+alJ9Sri4EUvcMv7xTkP1VUXx2X2j0I08PyYs16dFcFvGM7d4WX7tHaKZVBrfra3L/wCM3YfSL0i/LKo95nD9uKgpN26YluIiVlu+WNQrjPL28Hw7dJqX0kRD+Iq2YcXLVSrJkRjF9abjdsmRX8K6fJ6o+JUECIi+YquSOB5L1IfOLzeQWtojFC3okOpFAdojuLiIxqzez66zwbxfAtrX3g1fNNK4MyEdOParLikSZbhL6e6t+tOO2ZZ54ezW26C3QTEV1LggKanif3oiI9ol/FV6aSWKOouGOOVrHLtw6A5a1R8Q1eM1m/cRask/mERKtQ6a3zp90Rb2+15pgd6K7XBMlxu1vJJymslKMkxLTIePEq3wcbb6JCbfaHlGsv8AaExOxvLDYclxq6eKWt7kmS7ciLU+KMtokMhjp7pf+lWPNJLxkGTY6r1OgumOfdMcyREbHlqYrKlEW9wbEykQ8hElR0iIe4RIq1AsfXRTE0tRMZckdwlXy9K3vZQcMFiU8pEO78VWTB+qnUvA8gtqWL5W+a6Sgoe71CJy0UkX3agyjHd8w9tWdNuNfViq2O35H0KyBS5WtZqkkqQrKlISj2+Yqx3Nrb0bzK9PmVrzqx4vlSSpeLTeELZk8Xj+8IhERL1CXzVLZ51EdI2N9lCqqabhmmKHhxkIprxjEZequQ7wT1YXV0cajpwqRKl3EoqVfN/CaaeY8rk5rWraqmrJH7eFdCxdQsTtdtb3BreXBDfLVcEE3LFuukoiTNVIiFRNcZbpD6hIVB4kJVD9I3Ddqxya2qsmNwTubYWyqLofuylIVBLkO4Y7Y8uVTnS3oag86U9QsyvzpRHJEHKFvt7UhiKK+1dUS/4UqyPF8oeY/kThduCZa46Sqa3Eh/6GvqMkEkGMunyMaOZZZGsbQzuHg0Rx40CdKMZLsXBDIlEBHcgXmIe3zfTUhaVsVyJ8ikk9tbNRyURUdFoCmXqLy/w1R7XlQ3R8mZiKLxJUSQES+89NXjE8Vxcr4pbshyv3TcHwqrsWbhDUJMZfhEvmL5a8svjmaX0YtN+Sl46a46hi94umK3HqNj94dXVtqCxt7knfEi3CokOlxltlLbxq1YS3LwfhVTGSCpJF8w7aj2PT+wtciteQ3HI3DO5Y8noIRQigslGPxCLcMtQh8u6rFYUUmeQXZlKOoqLkR4xl/wA0qsZeLsNRerGlgZNom1Za1FX5ikTeKoDGsty5u1xuxuMhuXwbeKulqD/WlxGtK6wWHKnzi2usGfqW1FNRVB2XIRGXwiUEfqGVc09Rr1mlyWbrvLWjclGIkgkUiT+aIpEI7i9MvmrQTDbAb0kKmuWufHeEovUi8Ncsx8X9rSUH3e9ikSm0ilVRRLxiek42uB/NWnYzgeX5l44Lvjl2TYriMdFIiIS+rj8xUq6dH0LKzt6Tq1t2d0S+/UF2opqfMUoj9I/VWlHOvxKD4zET05wFK7OPFOgiozIVVNQZCQ/y8a2wcgxnE7SiDXIHCN2vMdB0jH4iUiGIlEh5dpRqv2HE7deLO3YNX6nxUiFcmanJKXcRDHt7d1UfrA+at3jjwaSZM7QKDZBMuPwq1Ek2lsU2jZuJpl0FxfGK12O6XB06kKBeKUkSnyl6fLWdvMVSuV2WXVuPhyJciEoyTU/MP8VaNhN4x+6YWxf3lqsm4uYkolFyMUyL5h/ilUG8boN26iGi4JMl4iooQ/DL/r5atcZeTGfNi0ZWUz110HtN6yBrbrG9as3TlInMVBkIiPdId38VDuHQO6YW4avSv1vdE5V0BFMVR3F9NWZ88DB7g1zd78b3U+Q0mae0Vh/epkXqGQ/VV06nZd05dXizhimWo3C2+JF6XwFZN0iEYirEYyGUSj5ay5I+XEvdI+QHpj7OeK3R0KV8eqOFldzlu3kmmI9xEXIvy01zj2ZUsqUuzrpy9RZkzXJBszuCu1YR2/edpfNt9Q10Ri9tb4vipPDiT67iJSjuESHan/NSmLdlj9pUXdKimigkS66hcRHkRVcgwV2/uGDn+Vk9xXHOA790tybHVm9pze0OLa+lKMfvB7SHtIdpDIZDXT2I4PYXHTsrXeWT5uLZJVRB5yIVYj/LGs16odRv12vgunC/hWIyStutIkUxEvvYxKMo1oXR26FkA366OLuKy1sTQXkUhTLaQkMfKQ+mvBfVzSwJaFuKnrvC2lT7i8ih2PHbv4EcfVYLLN7g58cg8lFMh9Qj3DEqv2YYmQkNuIxTt6DYUBT823d+arN09UZXhmTwmo+Ft7lVBCJbS3an81Pskb+KYqPFUiJEiISEh3S9Q1ueGaSfEWSbswWRxk4nmecN+mPsp35Vk/Irgg2XaIKSiprrqRl5pDKX01ybguN3nPretkeQv1NEpaopjHU9RRq4dTLhdBso4Q9Mvd6rsnZEJfeRERj8tVnCbplGPuvddhFQmrwtrVRKUZeXb/DWnmTLJVROPo0TBLg6PHcXfYe1NwLFy9SfJjGRSHbuIe30lV86S6DXC784G3Le8Lquk0aCQykMSkQ/lpixtrzJvDsL5YXVrWSffEF0hpkRbZRHy7eVdIdJcRai1WygwEVEFYti0BFNFLuiVeb815GPw+K2QxoY6tkSVOZVOjfWHJnQ/wCiVkVJCmIqKiW31EXH5eVdZFhLXDcVxnEjSEmdlafF0/3y5cvzEVT1jfIXLIvDgMkyckX4aNkVveZVkSNjszpFHVLcosMoj3FEaz/przuR5fHfIl6qwzMxY8eRVKys4SdfFcOBFMfu0RL7sflqk55lg2u1uCQVFNNASJRSt6fdGbCLGat0eKLR++IhGJfhrlf2hOjuasXkrdlo3C2kh4ldioQoropSjIo7VR9W35a31yXdq1KatF8St4XkQ3ASQfqqEm5XkgKnFPzKF6vLVmvDx/8AstosZ5BcIpbW9pbEmn9Sm6VN+mOJ4bb02r25IXC+EAiRE3Q1EU/TGX8VWLMurDoiUtbVwVtbpfCFu32rkP5Y1o467XYFmZh9i9+yW02UbTl+Mp2+3pkRCTy8imoRF5hjIvqqq3a6NSef6BtdvdEl8SLdj4kk/URcRqDdLNXzgXCTdw4REZKrKFoCPzERbasGI/5L7tabhl+V5RbVmNlIUEMft4lrPFykQjIo7eW701Y3GZuINVXkwzvmZIXBqpY1cZvl0uhJCgQuPDNGCJEMh7SJUYkJDHTlTrBemd+vDdE8gSTatbYTlymmmkSYpjGRJDLt21V8i66XJxmBZGeM42KwpJNmyZC5FNFIRiIj8TkI9xfw0lb2mnDhF0zu9pRTccU/d6pCmQx49xVVns7FiKRVSrHWHsvo2a/ZRcsltbBFqmhbUENES4lIt3p410sspFMjmIiO75a+e/sW5hnj7OnCWJWHxFl043Zw8TLTYoSlISEh3en+GvoEKzV012Gm4bqjEu4SHylViGGy2M2ZuRyL7U3UIcwfM+miFrElvEiqgsi7IhdK8RS0o8vLy3RrJbLb2Fyxe14gBvLDlGOOXirRmo03PCXUTJIhSV0yISVTjGKhSHjEhrSva6wU8DEurGNILOEWZSXbpkRKW9UiHSX2lLTl+Evmrllr1EybqpkSd3egitdCT8IX7JoKLCrEZDER1Sl2kRUtmrNUtRqu3ZTrLrMzxdrmlrwh1blmbW4Y3rrqNR0025ahCReYa4zu1jdWHLLkN3ft3SjZckCJNUe0u0Zca6A6rdakGfUC1v1ba4ePLZjosrgz1Yj47VIhSLlKJf8AXbWIlcLysTq/X6Vv11CXVJMUiIiIpU7Lq4uBWJbCcbxe7OoJMLlerk5EhTTapkW71RHbVu9luzvCvlyyi6Xl8zJBMre2Ju21FCLuFP1RHkQkNad09a2npj03/WB+Te5ZpfkJWtFZQSUaoF+8IZcY7iKsr6I3R+nlTrErCVvvTNK6e8CeJrkI6CqcVeJCUh28fVQQsqL2JLC2rHQS1tN86uT1K7PGKhEJObldHMiRERERKJCmhHzDEuVRrHqN056f2lnh7K7unzVskWq6RSknq+Ytw7i9O2sf6xZY8eX4mCWQEo1EiH3enuFvHiRFxJQt23dGstvF0dOEySZtycLCMt3bWdJltaqmgsKqpr2edSsUzS7KW3HMafZBdHO1sKchEfVt3VneQW3IcRYihkJ2vxi5FoW9uIqeB8xLl3KEP4ai8N6hZDitndWtk1TTUfFJV03LQUUH+qJQd0flIaZt7fcbprXJwO7tTHiNLhjJJITGJuHDEhJLd/dx5VriN26c3zE3QPzUtt4QSIiFaRJqD6S/xbttZLabsys7cnDoPjD+7TS1Cqn5FlV3za9CytYqR+6JNMRTH6iGritXiV/Wx0N7JPUqwteoVywhC3CpZ8hilqLKaajfSFRQSEu4eW3lu+aXQjpw1RUeA1eeIREiFAlFY7a4hseHt8bZi6A9R8RCSq26Py10NjOXHdrbpOgUlpCJS+J291V5GaLixI1s1iF6oF4jLMbV5D44uO4dyRbakGOPoXC+W9ULcKLpsuKgqEO4Y8ajc4+7tr1m4brKWx6k7FMvhjES3DujHbQc6zi3I424Vxe929a9CQkmmJEXwhLdEhEh/EVdw42Z1kGZDVWpu1p6kYQ4bsb9m95RtbrHmnhFBUFVaO7kKaQkqUqs2L9UsIzpuK9jcZIzZq7UHzq0KptHBemMiH5iERrD/Y/sp+0A+uD/ACFAU07U+QVu2mURUjKKY/7yIy+UvNXdC2N2vRFugyRTRSGKaaYxFMfLWvmputZWKKyRoZW8sr8W4riqmSKu1J03VEk/xVW32qm4ca5DrCrujx+mtWvGHtxTJ+1cOmLhtuFwzU01PlLtIfSW2qe8tLq9EmlfkkWt2jIVhH4bwR8wjxUqi0bKWI5lYY4jhLjJiJ4qrosUiiRDyULyjV4UGw4mn4BhptyEZSUjIi80qJZWauN4qsgBERDJyQkIjEqwvqHmGS3p4taboWi3ZlEkRKUi9RD21JJFxYxMlpZP6SW6idcnQplj2B6emI6S90UGQl5tMS/iKsPdN3V0eeNujhZ8oZCSqiykiU9Py1YtNLTJV0YiIDuIu2qreMmYXJqLi1m8Ut6W1UkRFonL+8dr/CS+UZFWHNNLO3IZCqoBvmQPbg6RYPXtwvDri2aqLqOyH0piUvy1Wcmv2Q2NbwA45cveSqWog18MW0eOooXaNRb7OCauBtrV1b7Tb3yuhrW9UhTW9Krkh1Sj6ij3CMY1JKWvDVratZL9l7V9b1S1dO2tnKizdWP36BKpppS490S7pRGLFW3YsVVSn3LJOpbxuorcc8RZkkmWm1RuBahf3cWwkI/8Qhqs2Nm9vSxGk8TUWXGT584+7aiXaRF3Fx83bViuGI4G1troLM8yZ5cokTZZ0u2aJpkPGSQipL/zRqFs/VK14mx90tbsmncFSJde5JshX8OqW34HH4nqItvbU2fyCVlUvSlv6fdO2qLe6PXyd8XjFRNoKz1ulHaWmSgi29I/e/LxqPZp9Prs6T//ABq+725feqXKxORXH/hoEuJf+aP01ntwY4zdFvGIdRnUldyhPrXEiLzSSXUlTFTD1ViELR1Bxl0oqMtNRyu0IfSROU00vzFTFUjMbIta8StoiVmta2YEXEv1iYtJF5fBJKE5L1fFGou6Z1mWMppihhrXDxIZJKDZPDLfMLlzJf6hVqDHouvcrCjccUyV9crxERUtpMUFkFFe4UHLRyuJd3IU6cPuhPtM4Gtrs8cujMnO7Us92SU1v/IUl9NM2WcFmr2Ej1cyUlFksgujjIGLna5Z3hyq5TU9QkRSSU8qiZCX07a8iJi8TvPTe7ullBLaxkI3FvLaQiI7XI9sk+3kmNV3JMb6521n4LK+lGRRVGIrPMdVTXl5tfTEi+oiGqni9wcMcot6V5aqNxScjIVE4xKreBGzTqqlLNb7DMp0ReHSrpES8LEkkhT8OQ6YpxGO0f8Aoaj7HciTujdI9wlIYxlVy8D05TtpOrv1ETdPtCXh2aoiOvHiSi8pfSI1X8DuzJPJGYOLkxbiQkMiXFMuPzfw19lxnRsV66VPj2TE6TrZrGsYzi9yeOEUlYpt1fvCIoqCPy1Xc2cJW2xrW7GkFrXbSXJAltcvFuo90h4jWgJ5ZgthtKzr3sm6cNk5aZcS+Uu75axHMsmteWKJ3F1kayLohHbIiER8umkO2vIvnY2BOsmV1PVaePy8/H1XF7GY9SMLVLG7XlsFFGqFwVbO1iIiItshIvwkNZk/6sZa/d/a7NZkitIviJtExLd6u76q3fqxfsXyiyt8Xw8b5bbSIycpvl01yWV9MUxiPzEVY2jg+Ms3EtB1cFi2pJqLxEi+URl+avH+U8lj5GQzR9TWxPDeTVVjfjUrLzML9cik6VarF5vAof4aeMbp1DcJiFtXvGj5WqZCn+Ea6Ya+ym9Gyt1Vb23s90JMVCRRYiSYl5SKQkMfqqj5R0J6pY7qPFWA3xultJa2qksUf92QirH1RjWT7pW4qppr9Pz9pJDNWqPU65CRq3m4NdL/AOYcqp0+b4zdyLVvmbuo8ZN1SUj+Ihp03Z3JwRIN0lBUS5DEpDUo3w27ureTjxrUpSk1WFWX1baKNZJf2y5H4mGLlIzMTHTvIrT0nyRrmFhyElLszLao6dioJCQkJCSAjKP1VYso6+dSeqj7wGVZAndLazVJVoJWtsgSMuQippiqI/V2jKVZ/YbDa8ZIrpm64ixbF8BuiXxHXpkPEaCnlVhyTJhb+NY4yxclHWca5It9vItBNRXd6RKo0M+3VmL8KY8XKNS2OkUlG5GkSKa0dstokXaJVmNvzjKGdyb3bI8ajj/iVWi/h+Uh5RLzDISj3VPNcsdWO4PmtrvKayZarRVZGRIvEvlVEZJlyGQ+XbIa2DobkwiTfH7pYyJvd11U7S8UaSFZfiqkJFtlx47u0qLx8K7lWCypGdbRkKp18uK1jt+G9PrM1at1xJAlkRFMnkh3EoQxlIf/AFVeOivTNW7Jo5bkbxZNO6uxXbW1mvptlIltUJMSj5qnMb9k3CMDvylyyPCL5fLWuRELdxJRNuReYW0dvl8tbR0/xvpt0julwvmL4HdHnvdJJImanxBRiX7tRzGPLdIi4jur2Ma6pyY8lNj6Pq1marFf9qbJP1DtNpzJW0vHFvfF4Jy4YqCmo1cxkMpEMhIZdw7hrGelvtLYDa+oFre50lcLla1RVYrlckBcizFWPxBlItpCMhlxIu6ugOonW7oZeGrzp31i6aZZZbW+IRJN8xVTTW0lZaiZIFxkPJMqY43j/sAPlEWeKWvGxU/+vPeG76nJbqBmkduI3RGRfQ6ULE8XuFjUBrY7S6RVbFoD4RPQISHbxHjxrke7YOv7rb48kgoN0IhSSHVTTJRce0lCIR5D3FXUlnzLp9iuGt2GMv7e8t7NLQtre1uRcjEf3YxIoiNZajb0LlmT7MHDd0Tp9EiZ6oqNG5Dt1B2yFQhEZbo+msnyUSstpDY8XIy2Uq+C9GbDb7gpmGR2SV4cqkqQulBXJNXuLaRD+GtQUJJNEv3aYj3dtNRuRktpGweSItpClyonhwIhNwBEQ7hEilH+WvOyNVTYGalt94KJruF3iKaSoqCmm5JCXzRjt9JU+FER4RpRFQyUARqmzWH6CoxoKjhJESIzERHkRbaZ3K9NbcQpKlqLL7UEUxkosXpGsp6rdZMIwlin75dJ368L7mlhtrsSj6lyHt+bb81LVWbqTXj2NAyTJErfZVr28u7Oy2lDcrcH3FT/AHY/9emsDyDqBnnXpwphfSoFLLi6Xw7heHSUVFh9I8hkPEeVQtrxPP8ArteG+W9S1yt9jQIvd9vT4iP92PcX94X01u1pY2jF7SLC0MkWbNsMhTT/AIi9XqrusywNVeTBLGzcmMnuHQXppieQWl/jltdfrI5iJfH/AGYkBTiqqQlIpEUeJCPprlX2rMPdYTnijIEtOz3BLxbLTGIlItwl6hKQ/hrsS2p3J1kF6yh06JPS/ZBknIlBlLb5e3dWe9dMFS6qYWo1SEffFsVJzbylGXmT+oRH6hGvZJifYXVux52ab7vHqcS4/jdxvxEDBVi3TEhEvEO0kP4ikX0yq5WFxZsBvXu27gjeE/36YkQjL8tUm4EbMiYGkSOkUSEh3CVT3S9vZnmZN2F8ISZr7SUIZadUGszGjitFF8eRsDzOm9wWRVshs27NCJIJpr7hL6o1bMgyZlkFrUdK3kVIuxcpJkuPw9dKSu3lyH/qVXJj0TsKYkZoN3TVXcgQjt0u0uVVXqZ0TajZ07pa0hak2UEXOmP7otsttD7Gatj0+N5dNOJU7ldLRb1CcLioJKiKup5to1XX2VNUXRK2trqNS2kmsrEvw8fpq9dTsNw1ws1xnpowISYpDrvBfEt8ciLVSLtIeMdokMiEpdtZtPRHrJeMkteJM126Lq6kItkVBiRD3KEMZCIjuIijVdYGtVSxkeTlravEh7bjfTnJlnRkDhitpFFusr8NNft4pyj6ZfVUphfQ3HL4so8zzPGtttrYZRt7RdRdx6RJURSH6i+kqvGaeyz1nwW6eILEHmVNUI6d0s+5Yv8AgCUtvqHdV0fdeL5kWF3DDbpZhbulRJBdFPVabiH4qqjbjqbRLjGREVWlSWK12MhkxsxbIq2/pI3H/Zv6S9WMFyC14DjLi136yqpL2tx43XdvhjuSXkWlu7YiO6NbV0LwN50p6Xs7RfklE7oqJEkjEkybiX9YPap5hrPfZ58bi+VXZ/dElrfa2Nt8S5RcCQluKSRbh+bdWZ9bPa0zfJr04teB3JSw20S0hUb/AOtuPVqch+mNdjZdm0nYori0msvU7mxXIrHnVju2B3d0ipcremJLoyHUTSV4rp8o9u7zD6qoLPoGzaouGrD3lb8gbOSJldrarqE4S7dRsIikr6hIZequJ+l+SZb0/wAm/wAoI5C+TvRIKiJKEKmpqjEtTVlL/wBNTl86ydU8gJT3vn2QLCRS0RuiqaP/AJAkIj+GlLCsvKQZ/EvasywmlZV0B9ofHb9csgxLp3cFhQVJXWYrpCRbuSaepqq/KIl8tVfEWfXPLrwo/ttrdOrkg+IV0W7YU3bdUeQqJxHSHzSGsreZpkyayyqWS3RNYikSgvlJEXmLdRLX1+6z42MLR1QyZunL7n3ouSf/AJZFH8tMjijXqxXzPLzZS8lO5Lb0t6yX62ohn7PCWaI7YuLhqO0x80hQIRL0iUS8tUHOsD6xdP1ln6WUOlLKgOp72srkhTRH+8FAhJL6hj6q59/+qs69OG4+Kzl0sI8fhJp/mERKulPYb68ZBfL9esczl+Lq2+GJ34h4oShEuRCOkUpSEhly8tXFm5cTHksykx0z9q5VNRGydVVXVwY7U0nWqIqD6lBSEdX8RfVyrqKz3a0XC0o3TBV7e4ZrjqpIpiIiXyxrFc69lXpixuy1+xp68ai5InaDMVElGiI9yQjGQ+ndtp9ja1twcW6FuAhH/wCXTEU01vUW2rVrrZROyqkH1q6vH09vBEr7PaN8fOR1RuCzSKZD3SU8MRF+KszwP2nvaR6jZEpY8GQwext7K0JcraTLTaCkJCIpSIiIS+UhrpSz50d0UF0beKwDpiiKu4t3mqHy7Lun2bZFb8QyaxuCdJKD8Zw2VEkS5JCK8YkJF2iVLbSRm7VLEax16lixd17RN+x9FfLXmH428Vlqps7Su7WHyx/ayEpcpdvlpix9n/pzb7w3yu8255er1rk+XfXC4KKEs5KXxSQEhQHlxFOtC97ATcRSVUFQeW3aVQ9wyJu3cRVcJiKW4pFGNc27dhd/xJZO22tHUVb2ti31RiqoKCYkQ+UojUOjdnrO6C1VMdZL4uomrtUSlxKq6+6mWG1vEQ8emsTxcWwiJCUSIoy+WnD5RVR8SurEkhiQxl3V22idQtv8jXGZCSeqBiQl29tOBTEmpKhtUEokNU/F8gKKbJwGoiXHzDVyFRJRNYIxEhpKyVFtGNdSMfTXPvUBu1xXNlrMrZFEWd8IndvcahaCypblUP7pQS3CPEhLaUhjWsM8yxy5X66Ypbb83cXSxigVwbjKTcVZaUvmjVdzq+Yy6Yla7oq1U0i1xUcEWmiqPHiQl+EqLPwff4zR6NUXDJtSWM7stvFN8i6ZOFk0xkRSKUvTV2Zk305zEpbvSNV/G84ZZkThV0THxDYdIk2so8u2RFWa9cPaUxXpWKlptaqN4yI//wAnpufht/UuXb8vL5aq4GH/AA3HWN2sWJG9wxuilyaqLItWaRKLCW0h21pFtTVFuj4rctHd81Yf7LL7PM4w1HqH1EsLG2qPP/haLdJQSWQ/ryFUi5dv4u6t2TKtJV4lWRviOtTbGIjUTkmQNcdt5OC3OFdqAkMpF/hp4s4BFMlV1RTTEZERFtEa53yjqo3yx84uTNu4FqkqSDSW34Q90fVy+WNWMfH3SvJNRSwJrLt7otfLiqo6FUtRRwnqipIvMP7r5hkI+arUo8wPqpZbhZr5aUXGggSRJrbVtKMSIS2kkXy1kqfUpwzUTeNTElEP3Y7lC80h7hqmvL9Y7xkyl7syr5miqIkVvTU2qK90fTW1D4BcxasYOR59cB1ZTIep3sf3xnnTdr0xuJXTG3xanvJ4QplbdxSTUiUlYx2kIxKVdtezThrDBek7PHGF2cXBNB65JV04GJKKkqRFt+aqviLdxeFm/wAIUSjIilxHuLzVbLxnjrHcZdOsc9zung7Wje7XImSMvMSmmRfTHd5h5VXn8PHjptx9hkX1FJly2l4qaU3YgmoSsCiXb20zyLMLNhdv8RdyUKYkogzaoEs5cRGRaaA7i2j2jXHfS/qp1kdZNlz/AKpdS3QvkIipj9lSEUWaQyISTLykJFEkyKQxkRbanrh1U6c43kzHL3D9xcFhSFdC7OLkREiX9XuUItw9pSH014ed54JmxsPH4/KT9NF/+T1WOqOtpWM19s7CcGvWD3zL7XjjO15JfnqD5NNNItRQpDqyIuMpbuIy+auE2djetWr4X8mrhsIkkmpt1N3aVfWa3+1FgF8fC8f4QROHI6HimItiIkiLiWrplEi7d1cY+0pdMZcdWL0vjLB81Y3AUnKrN8mknorkPxREUiIYyGX1FVTw2JN46Flyp91mbVv/AL/1A+SythVaOPic3s7S3u18YtbkuTduuukk5W5aIy3ENaBfHmKdL80TszL/AN5sdIkiQ1FR+IO2QySLbLdxLy04UyZ+VtG0CCabUe1MYl+Ko3xUhJIgIU1dpJyKJfNWuszadexiyeWV268Tasby72ZnjxGzZVi9rs4kOoms4S1F0f8AfkkI64l2kMi7SHuq4PvZR6N9QGqj/DfBuBLcSllfa+n8yY7h+oa5ncOmrhEUlWSJREREolIR+aVNRvTzGxWdWO6PmZK/u27khTIfUPd9VcaZ5f3BkOTjs32+Jo189jFkjcEfdebuCZrqkl8NAXKiZR+Yf5afYz7LOS4+6Jhj+TWPIHyRa/u8V0EH8e0iQVLj9VVPNsiaqNWK6rBNwxuCA66kiGPl4jy3VpXQfJukFyvjqx5u1IrouhoWa6OCTXaIoRiIpjH4Cg+ZSX09x2jgjsym1DGzt2LlgfT88RbvhuhN0couqG1m8QVbeDQluKJJqF6pR0to7o7qq90wFVa5e+8gVJnbbRIl3QqC58QgO4lZRjIpbRIpbuNX69XrJunNvWSdEpnygrpENtvSniXKKS5RSFMiHVFQhESIdw/xVtHTWy2HqFbb9ht+sy2N34Wja4Fb1tIVm4lKKifJKQ7e0SEtpUPpDOrSRtyL2jNFxZeJzLhuJt8quTi+YUlfnCKCuqLdqu0FSP7qUlJCUt3EtvbVky7IshvDq0hdBfe9hQ1SWeIEJXJsSXFOI7tMvVLaVU3qJert0/vGSWO1r3Ba7K3AdK/aiiZOEEuIkQjEiHy8dxVRWbzLcsdCdtuiyYoEKf7Q5VFMS7tNQZRGstrM3ItWX4lwzLOrlabHaX4rorLMXe4UZCJJEMYkJd1R7XrFcvB5EYMiTa3ViXhiJQR0V4x83GqTmCL9qio1f5DY3jiRfDt66q8fmIh5VTU7k6eWtwyMiFMZCkmXm7ioY4fyFtJ+JV3VvviLjxF7atd3briRF+EpUpFmIjLwBfKJSqxEzcPtR+ZeVIRKphjYQW0xmmRKkMRES21YmmoV44ystbC/uUjSSTTiP7wo0+sOE5LcLsik1ZCpJXtIa1LDent7vV4Jhbh0WaRbtTiVdHdPeltmYrRVtEVC5EIlp/TWblZ0kSdS9DirL2Kb016D2tqmi6uiAvHxRLREZJo/N5q6YxuyurXb07Wybo+DEYpDoD8PzR206tuL220s00mpJxEflqxMUTRbpqxiI91ee9xPa1jU24q1IG+YeleGPgFWqJIykWoMqrNt6UsrK6FWch5beI1rjdwhplqqjTW4CgTcu700umr8mC9aGZ3LGWusRAA6YDxGsR6rMWcVNVuMvSVbVlDq86xJMvu48h5Vj+WYu4vAkbwhTIy5KFuoI46SWCZrqZbZbD4hbZFOtEsOG20UddUkylUO1sZWtQUlVZCO6Q06TyJJqRAkuKifbVqZmbqDGqoXBvb27duKDVIdMfN3VA3i23FNFR0lbXCzUi5CnIRKgp5ARbwcCPpqctrfMEVE39rcPkSLtEZJqD6hLaVJjkeKSwTLurUw2/MVScEDdq4WUVGREIlEatmA2dJSxura6tzNO6S1Wiiglr/4f4q6ALE7bemPisqsyYuhGRLWkYrF8yZSEvy01cdKcUdWdN0wzBFFxuJt7wZEnEo8S3bS9Ve6wfLQtFWY8/Jhsktoyt4XkwKW9S3LoKEiRfHTLaooQ+UpCQ1rGA43h6dtTf2hgzHX3RWT+IiQ7dwqqEJcS7aw+1s3mOvFPHpKJqJFIhIS/LUxeLfdHFvtr1kDoSF2qo20xISIS3bfq8vmrJTNRXtWx6HLbfxlXqdJMcZwXLG5OLliGPvFky0FFPCJSEvmHcNMX3s/9NLoKhNbGTNQuJJu1SES+VWQ1lvR1n1Ox/IlH/6tPCtt1VHxybhQWw9oiuIqkO6P4hrpZnBMtIeRbq2sfTGzI7NGeVm1lgaqsYup7Pt+bxaslbS4Zhu1PiioX/ClH8JVnfUDpuvb9a2+IcM/h8fAkiKn4uQ+rdXXyM5CJjtpnk3uEra4QyM2Pu1VOK6b4hFMh9UqS3ioGbiNXPk+R8o846S5k3trq5FYSUZipqks1ISH5o8vyjWRo2tW4XBG2s2SzwiKOm3TkoXyiNd/XD2U8FLqcWUYrkF4a2NX4q9tRUUIZcoiuRbkC8sS+by7hY7fa8ZajbrS1Z2+X7lqIp6nzR5UMrR4i1ZrMCrNK1q8ThPF/ZP6nWFqTxWwt0RIRVUuzp2LZNEfLpqiKsvpqr9VsNf9J78zvJs7a4TfIF4a5M9wreYZaae4fUP4q+jThq1eLCk/STU0i10yIZRIe7dXG+SXjqJ/lKsuQZ5a2dwsdzuhKsifINnf7NqiPEhilJIR4iMuVVIW1mkYsNwX1OV7hkzW1uHSTO1uidXIf2lYlOQ9wiXlp8zuV3vSbdgYItWKXFq3GKf1earx7RHTtvivVq6KstH3fcHaq7RFNLTFqJFLQ+mXbUba7O4axVSaiSYxKWoIyq3PjywfuKV4Zo8jlGxdMDUVtqLNxuEWy+75Zbv5q2ZjeCFQhM/VWO2siZt4umSzdNUoyIdsvmHbVmY3ZUiEzVlDbtqivbkXFNebugWRE/5qj71Ycfyi0rY/lFu8ZbXPIR+8RL+sTLtKqSnnw20kwcRFHiShdpVbrLk1uvTcXTNdFZMtshKVdZW0O/zOUer3RO89MbgmqX+kLG+L/RtyTHap/dF5VB8tZTcsbF8KhtzFFb1cSr6LOEbReLW8xzI2A3Cz3AYuW/l8qqflIfNXJPWTpDdOl9wmBFcLC+kVvuAjy/u1PKoP/NWjjzLLxYoTY9eShrh0/Sx1imdhyaw3huOqloorri9RiMiEkFUxItvllLluqHtdyu9yTT/Ve2s7ktyGSig7fmEv4o1X8f6L37IMsWeMLi6TZ6up4pbaSY+r1V0BZbbhHT21qAkgsotEvEuhQGUvMX/qpkzRv1ChhktZjK32ZOrHb1ErzbU2rgtoiiRCMi+Yv8NVcb4byT1JgoomXcI7qsWWM2uaXhw/mRWlt9xIVIl6hHlUS3Y2hqSZoASaYluEdsfzUmyoRlsR6KiTxQkmqSmovykMaj7xY3T5EkknS2oO5BNMe6tGY5liXvZrZjxBu+YklFQicqpuR+UhKIl+KtesvR3AboxtuUYhdnwkkQqaKy6clPMKm2sPK83HhNzVhiw2Uznpb1EvOL2lmrmBKJopfDSdEJKDHzaYkNdZYvlTW+NRAHQioKUi3feDylIVx5VyH7Rl6dW3F7fjxsCRJiSshEY6KSpbR2/LQfZ96qPWbdG1v3CzcWynwCWKKY+rjur03gPMSZ8f3jNyMdUbidpOB1CIVZFHaUYkXq5KF8te8K3KJm1EvMXhpfN/2Yqg7bnjV0m3Ve+IiqMtSJEJRl3EptlHuGoXJusWOWVusNuAro8S0hVboobk5FukRS/hL6q9Nx+RXt+JoQpgKZKqoKJpjyLwygjGMi/cj/15SrO8261WHH9ZhaTReXI0BXTU8TFpIi3CSgkO6PaNYzlXVTJsscFN+mmikuqqmix0Nur2qCQiRdv4az29ZdaLC3m/uIs0+OmioQj8ugqJflpMkyp1CWO3YvmVZ5eb0s4f3l+8JuS/iUE3mqSbcv7gkiKNZTnXU5qzRTF+4WlKQokoKihfVGQ/VVJvnVIrg4ILGl4UYxJYRFMi+UR2jWY3wlydKLqkooSu7UU3EVZORkXYsIqp1Nusrgr4iV0uICimO7crxEuNSFyvjOyqN0HSXimbwZfD5Il3Du2/mqh2u7E4xFm93SS2lo8tu2qq6yi83JNS1qql4fX10hlxLjWbyctayUNOu3utwsnd7WZEiXwlBLaomXlIaq9vvltReLW0EhbrCpIpdxVH2G5Ok5A/dFpx5Fu20+TwX9eMmRVs15btxXER1FE1YkXdxGmKqgs3yOnvZ5y60M1CYCkoLhBInKpaHiUd38381aVmGeXS7ajdgbhwxkI+FWEUSIvNtrM8N6Q49iNvb3Rnlry6XKIpxRc+ATL0+YvxDV+b2m9psVnnuRq8EikQkIqF+bdWhGrKolqvyJjF8X9+W1RW4+F8YqWmmmsPiUx28YkSZSjy3dvKnjr2f+nyeFizu3g0xSQ+K+JcRjHdKRcfll+Ksv6ndSrtjOHqOLISzNZBdL4erxiXEhL+IY1md66yY11YeeFu7+7WcVYj4EV/2ZHb+LzFx7qB6/Ii2Y1az3C12nGf2C6NVBbFJBwX3aw6hEJdu0hrE+vnVRxkFva25vrLDb/hC65DpSKIy7uUZekaro2/ILa3JJqbx9a0iLQHVkMfl3USy2lnnBKY84tYtdcSEXRFHTKO2Xm3VUkzmgj/AKTTxsT3cixr21MncN9yb9Vdbxi/xE1hKVPrba3TV0m6dLqCSvIh5U+Ux1/it6JrfmBETNTanHaoMv4atwt0lhF+LIdGRCKeqIqJkXmHlS1kvyK8kLQsySdiBWRVimuLdNQZRiIxlW6WfMrdmHs7usGyjH3QvrGoStouiKEkSERItNTylEo+rbulyyMUfDjEeLaRFKtws+TYkz9lFa0sHTcb8uKpEnyJaS/m+UR2+mtTxuv3at1MzOVttmUwlrb2ttbik3CXmIu6lEUe+q6pmCpbfAKCXmlKiM746cF+0NU00y7t1euXKhTjGeL1gmfkxKOliEY1GkpJEgnTx0Jlx40xL4acAoZGuxI1JC1kApzKpBTS+qolmsY/Cp4WrHy1YhbjUXIvIcE+1GLi1vfiM3m1VP8AhL5qzcrCu3fLMEktZZItsauDh4kzTJc4y7Zd1DdXobOxRft2aLpZyMSl2153y6xpy+R6TxMzP9tiFHF7y1RJXb6h21H+OSZqEk6SGXpKpYWeQ5N/rq6ibeX3aO0RqyMelrUkZpARF3S5V5mSZUPQLG3xGbq+P0WLW0Arp2/TkmKPwxU9ReYqi1rs6TIdJqinpcSUVlXsqtr1O7JtWBOtFAREUyQju7qbkiAxB618OXqGnQyJXiLkUSmzVuC2q6XIvN2jVgatWrMZiKcajxFK4ELWzJOFlo7RTGUqixZ5BqELVJYY7iqwsir2F7bOWzDb5ZmN8fK3Fduipp/shOCLT15bZf8ANtrTMT9rK/Y2+K255Zmd6YirEXltJNouIy9I6Sv4ZeqsJb2td06R8UkmShdpVIXqz2kUfgPx1g/diMhpLKsrchyySItVOqHXtbYksmolitmuhJlxeXJdMSH/AIYj/NWd9TOqCuVWJq3ZOiTWXX1V3BKfGWLtiMfhCNYPaxVRIg1RIaeFcruSyappEsoh2iMqiwxpyI2VI61HyzF+4+L75cEQluk5LlUPfnV2cELUn6ikeKKfGnhPEibk6SuXxJbmpJRUEqkLlabMjiqOUJZA3TvQu4ix1PiElHl+KiqnpYXozFs6b9YF1MZUxnNM0W0Wy4+GaupEIiPqj+WVdCdHcbQyJu4zVrbivDVBJVC26a+imTzS2kREPb2+quZejPScuomWCreXEba2Enb5QRIpCPbEe4i211pnjVrhOO2ewuAEbSrFQmaavw9BCJKiI9sh2/NTPFeLgSRshV4//wAgsjKkrtlw6A4W1/yJ35hdL8Ly9Z7bXj5NHS1PBuUBIkil5lBIhL0xrivF8bcZRcHng0hERX2qFxGunMf68OMX6Y3B6hbkSeMUHnu3UkSn7TJNJLylpiQ/hrJ+gfS/PMiTTSfm1tNlV1VHzpQoqJth5Fyq15BoVorMV8NWazGvezj7OKVyvDfJr89TdN0Bk20+JeYi+Wve0FjvSXHc0vGaXHNXzO3vk2zJ3bbDbfEu1lRGJCoqrFJCURLkRF5avGUdaFcX6brN+h1jauLXb4slb0+XFNPaPFsmRCS8e4v4q5HUsbi8KLXk3oqXB8WpIktqnq3FKqceI0/CNbMWpcmPGXclb0U0bJPaczLNGttwhu1cM8REUmIovkk3LlZCMR1HIppx7eMa3S1ujuT605HY1x0120V1FFRHRiUhV8pCJCQlyrkFxYdFwLBVd5cnCpCOm3H8oiNbZi/SnJbtiLezP8cuGOtbYguogtcikKiRRIpICQkJciEiqtneJyFZfXQs4HloclWp1NiuHXrp5cvCtbJeVnGTeGVSXaotiLWfDIYiSQ6QyLiUhGs/tbX9SVivPUvGW7hi8ElVFo63gSL+sTHt9QjIfUNZ70d9w3rNn2G2ZVZiTZoqROk4iShCW4RluHburoS4WXxCIg6VJwUY7u6q2VlyPVW+I3Ewo4maSP5ETdL974Zonbl0St5pCSBIl8Mku2PprFeoifjhUmchKQ7flql511M6g9E+ol+sNkb29a0uVfEoMXSREmjLuERISSIu6q6161ZVmjr3Td7Db0SX3Cs3l8P8UqdHG3FhcmQvU3zA2LfGcLT8E61E2yApD5llykRfLWH9cLS9GxvHqQR13Iq7fN3DV4xm8PH1pY241SLSelt83/W6oXrA6SeWkbMlucCvrqx7RjtlWrJ+2UfkV235El+q7O1qhFRnb0NIpfed0fmkRVrjcUv1ZZ2u9ql4i4IJSUluEo7fqrAbWo1fLW+2pFF58JsoJfxD9Nbg3uDViso4fqpkmSvw0x3FXIWB2+RTcot7q/Ium5HqJ2yK6g/LyKrB7PuJ2vKrwL90Ak3saXvBVFQhHU+Jt+Ye4qgSWXa5heLaCpeDuDYkiGO5RJXdt2luqLumJ35rdBszJmpZ1Ga+qXjFIkiMeVDHkJu+hVz4/s1bidVXLPGbhZS7ujUFi2kKSxIFEi7i9XprK1uuVy6kXIrRjOPLXLHRFVB2iKQk7cK9vwxKUf8Amqrvsky2zt2Nre3y6KN3hCPinWuSBeqJFt+mO2h5Ng906Z3pHLcVyNZjeLeIuUnCe5B0URItw7d3/qqxkZTdTP8AHeNjtuLyA3Zvi+VJld8oXWbsSQ07W1trZWRdpfElHaQ8SkPy1VW7O+YnjdycWi8rExVcpIEOgSbuPlUjtjW4YD1WxXqUzWtbizW+33Zz8V3bVkx8M4V7lEPKRdw8S5bS2lU84t+L2O8M3TBIvFCuSb1qjIU00o7ZavEvTVGaGHKjq3I9BHuRN+hq2F2NuzwVFrj9yUeNXg+JTcEnpkRFy/hjViyC1j+rfj5CKyDYki8pD6qy/pb1A8dZW9pbuiFrb9VARly+LtL81W7NsgVcN02Dp4IiuUUmY93qL/mp6KqL6KCzMxz/ANRr0CywpQ8cnuHTbiUhL5i7qsnR+1hb9S6XcVBuCA6aDd1uJP8A6GNWK8YbjP6qvGq6UnipK6ShFuEu0vxRrKbTlV7aptcftJabq4KaYkIyUlKPKqUzbTWYdDz6m4LOGeRZRa8V8QKlwublJJUR3EmhLcReUYjWwZJeF3lwRsNhSWb2liIoJJppxEo7ayPpHga+A3DIve5+MvD4RQZXBHcOl+99Ql81dDWVq3K3txJqLchHdJT7yNfM/NePl+rfIti6ttxxr/lY9DjzL42HcZbMw1xmxhjNvcXZ7ufPBIUxL92PcVTHSFqOQX67XtKSiLH9hQW7VFS3K/hGI1kfWDMLkLFwlaCIRlofDLcXbEa3Tpy1S6W4HZcXQBu+uiRCVylqCKZKlJcpJJkREMtox/DXvfp3wkGBirh4/JV+X9RiZ+S0tpG+RasgbuLSmTh+v+xlxiPH6q5bxdRrllryzqhmVxURRyUlWiCLjaLVikRCly4qcirWPaC6qAKxdOcNSWWvVwZausskqmgnLiKhR2yGRbvKPmrmXJMgtuQZInj/AL7FOx4qgkL7TEfDKPB+9JOW4vqKvRZMqYsfIo4eHJKwG5Y2k1b29rebXqOF0NRO4N0tNRYe0hLiX1Vm+VX65YS+eJXe73S4MXLYvdanidOKsuRblBIfSMa0DKMyHPFiyGzKi18DcGxW9Mv3jZIYlIfLHd9NQuTdMce6oXhquOUN2Pg2hfDUQIkxckW1Ii5ERbuI9tZ0NpZDSmjWJeJS1LDlWQWEchuT9wTFVMVxEi00+UdsuX01W7sjdMTJif6uPEVLg2F20UItrhAiIRV29shKjZ9mXUvo7dk8SYZzdlreg2HwhNXqiaApFySjLbukJDT7EesHUbqI8RsOPWEbpdl2yVtFuna01NRJLiO0fq/FTrMtlGKuG6Kr2VhqpYcoeNWr+6YzcCbvEiUbKeGIU1BEolEu6JbamsRwN/lDwrawYNWukI66iynhkxH1F3Vuyl86/wCJo4/YbvY8Rsrq1NFWgt0ddQk2zlUdVVcUFNJIdu4pDtHbV8JboZZ1lOmXTtK4XrIso0EnPu8i8BqpDIlR1yLbyLaRRptW+ILR4aLazFuwO7ZV0pb2XF8ZwizsWLZAfGtVHqSabpL+vFSRERerd6q1y8dSGCNv1bbYXz5Yh2t26eoQ/h/9Pqrm1qo3wlw3eP7o6tbe1CqhG9CUVJDu+IMpdvGpBn1IumfC4ZdObXa78shuVUbuV0EU/mIkBGX/ABa7DIsS9jN2Wlbio6yy8ZXlThw3vNouDe3riSS7fwykSEu0ttZ70r6X4pg+UXzq1lbonSeLpr3K3t0RIUG6Aperkp28qzHqRlGR3zJm7y6e70XAj4ZBRR2KZDH5iEh7t0qdWfKuo1hdCeS3xvemr4iQXcLX9sv8CO1JSShCUZd3y1IciF5OS8ix7F68mqpXXTy6ZxkjjI3FmcN1r058cuoTYiFqkqXL5R81dkYvgLXH8PJLIeti10srFKKhOkEEE24x2pEUtWMY8irB2eedGMVbrXHP73bcofLoRbWu0iShD27lxikl+WNZzdOtlrTRKyYLhY2+0krrqtXDkiFQvUoRSIvKUtvbGrUOIz8nKGRkxQ8VYqvU7NrRck3lpwHH2tlakoSa7rVFRy4S8pEIjH6fxVZPZhbtbfiObG8ceBcPNBik4UKMRISIo/h7aa4W3/yoZY6szxq1RdLpEoK2unqEkPEVFyjuHzFyrWLt0rVsLFFJwCNv92IEKo+JIvEd0hHTjIpdpbo7ayvIRx4ulV7G142DIzU3q8TJ7xb7MzuFrbunAk1eXTwROE/hxEiH4pfiH8Vas36I417vUZOm6KhR3JuLgQx+kVBrA86Uevn12sxjFZBcnLaJbYj5fpj+GrVduumZZtibNgwSTYkSApvlh3EsqO0vpKNZH8uTFnX7TVYb9XsHb4S1Y3GwvyJNVUmyqeomQpx4x9NZ23yi7NfhHcvg8YkIqD+EttTmQOMyyK3opPwTdIsZEgiikKAyLkW0fTWY3Qn74harmLcfKnVzHkspRmXlYfXq6K3a6LNUr44cNf3e2Mfpq8dLbh4FZO1uEmYpkUfEKJKSEv8AhCRflo3QHpDm/Ua8FY2DVv4MS+LcnA/Db/4i9I19Fuj/AE96bdD8f90WFJ4T5yWq+fOEvvlfp4j5RpcmY0TfbUXs8TltbA7C6yC14Ur1IsqL65rkWmTZygSYx8zlNAd3lLlVPzos56e3xbF74q4tpNpJtlmbSJOkJfeCX/Nyr6FXR5iV8Zkd8K2vh/8Arjkn8vcNZP1A6e9IOpmjZHuQOmLxBNUWKKNwVUFPb2piXp/LTIfIxztVo+RIYJOqnG+NrOrkJPXS4vFNeUrsvEdvm81T12xvKEWbd0Nmb/6aJJK2qMWi8XBEUREVCGJCXHlUhm3s+5b05Y+8khs+VWtBXw3jBcxJNUuIkmUSl8sq7Wwtm/xPA7Ha3SXhVGNtQEmYlt1Yjt/FWxjtHJxUrZV4G5F09nfo3beiPTNji6AorXRz+3XZ0mP3zwuX0jtEflrTo7eFZneuvGJY2xbpKn4y4EnIkW6qQ6Jf3kiHzdtUXF/aSy25Yi6vOQJYyxuw3BdBBiKv7gSEUlNym7zS/wANdsvaxQaRfkWjrw16l3RbH8c6c5KnYyupOReuCS4iIiQlKJEPcO2PIaV016b27pvbVDVuj6+Xx5ue3i4Kkout6RkRRT9NYfePaC8Pmyl0uiVycPGK8RJuuku00iEdqY7YjEv/AFVbh9rjAVii4sN8RLuiKBD/APdKVHJDazMXKybaqptThEroi6a+IjroKp/l21zflThu8ujpcSkRFEvUQjEqV1A6/Y5kGOvGeH35S03JylpJKXBkvpp+YvgahSrP2eQWtFEvFZ5a3RFykk7Hd3ckaq5zX4qSNWTsM80fXxuxU90qpoqCMRUJAVI/SQl+KsHTvje8ZMQ55d7wThIS0iERWUIh7RJUh0h/F8tb9cL1Y1G5eHvNreKEP3ZPkmwj8xK/4axPLOl+R5RfFLu3yPA7a3l8JMb6mRD9Rcqo6Qso6OVU7EsjkWLtUfd1hwhqsouoIipdCK4rkUtpCn8NKX/CLlTG/Yv1EuTwrpbsDvWsqXx029kVREvUKaSYpDx7RoZdM1Rbj4zObDqR+L4d62Wl/wDRhl+Ghl0zxL/tueIrCPEfiJx/CipTqUC31fqDHBerREMenOSERdvutfd+WiM/Zda3Ri3XumPZ1Z7lIlXv7M0XbLCRbYyUTJL81GZ4j05tLgfCv0XD4iHwxCLtypq/3YiLb+atUeWV/abSjdM/6jOMNRIdVJNZVcXrgfMnbxUJX8UR9VFHt/Ii6s5WX3s74rb703f45ilnWR0khJneL2pEiHkUW2oREXl2/LUD1AxXD8PuAsMl6TsZCmK/+h7o7TEUi7hUJsQ+ndKJbSqyNerSrFq6t3SfGcmvSyo6Sl8vj5dYhH+7bJEKCH/EJSol91u6qtbetbbl1GsNpRKRE3RUFRSXmk2EiEvqpcm3biWF6lNLG8csrwb50v603TF7tpao2fKB0dRIhlEXKXwlRiX7wUxKrUz9ofPMVap2vOujFneIvmwqoKY/q2knwl+8VFAtJWXqSIdtbl1AxnplerfiOb5+wxlNjfLWkVwvjgfBJlx0iTaFJVVSJFIRHiI7hqQWxELSi38B+sTi2oNh93urfa100CSjFIhUSFdWMfKQ05bL8hNl+Rj9h6jYVkiYsnGEZRhLpdDXQIbgNrJYu3QcoaCXH+sQIi8xFyh7xcs5G8JtcX9oy9N7o2IV21j6gSFQS7dBReSSvb2jKn2UdB+s+YPPEBkFjsNnQ3Nh8M7TFT5hXHVIvUQ+aoe39B+tNtRUa5lcrCpjKBSEbovFg4/3XiRHSL1DGorsjWjBavU37D2/S/qZaVrb1TwHG7TliSGvckySTQJYRHc5TIYx81YDerPiuK5YsWJKsbozZqloPkUiQJb0luIdvmERlShxnFFnyeOdNOoLxZ0SvwsZZoKZKyEvMmJJ/C+YS+qm+RYve8Tde68haiitHbEhIS83EijHuGW2nZ3ms3Fi+yV8bxOFlSfcWwzul6uN0GD11Jv2t09qH4e76pVAunxdu2jPCiO/tqNY2+5X67N7HZmSzy4PFNNBuiMiULyjXlpMmXI+5Ox6KOGLHWka1GL58qSmkG4i4iPdV46B4id66hJ3G9tVk2tlHxcVEy3K9vL8X01esT9iXqXlTdw6yt6xxuKckG6jnUckXypSH6SISqwYn0junQHJrhh+R35q+UeIJLtlh+HqCXIREvLTFq8LSKLV7SVLpcs2bovnDddksjEopLEXL6aixyq6eFKDdq+jt+CRIqf+WVPnjxqLVTVbittiSag7azXJMixxupE2pN47tFNSQy80eP5aBZDYhj3eKqXB1drNeE9K+JJpqK7STeDpqfi/5qouTdJ7WRKOMauzq2uCHamoWumXyly/MVOMdG/ZMzUXsbNZRultHxCvwCL06v8Ay0mVxsZKL5DY/c5Ibok+IU3HqERlL1VYhkki5RsV8rHjXixzbnGB9WLW8WVulhWuzUS2rMVCU/LWfs3DInjhq8NZi4HiisMSl5Slxruy25BjmRN1jYPUSUS+8TLaXzRIePqri3rYo1uWUPrkkP72I/LWhj5cmRxmMPKxViW0bDVR0u1ERNIhEu6rJYbg/FMdJ0SYyFUYkXIe75vVWd43fHUhYOiFRuW2K3b9VWZNYbeQ6BbZbRq00FupVWevY2p57RHUl5/o57nVwGIx+CXhpfMSUZfVVdedQAuBSuTpZ0UpES24iL5iqqjb7dchFVqaPiCKOnHkXy8q91GxV/gNrsbh/wCKaurggqSqLhOIyEtun5tsaGSR7VZiKy/iaJZ+tGTWVuLO15C+TYh/2FQiWafU2VkkXHuEqlkepGOXZ8m4ddKraNw1ZIOLDqsFFCKUhJMZIEJS4ikPGqP0xbt2qbPI7tY2t2TSKRMXhEKKg+rSIS/CX+Gt+LMLj1AcNbdhuC4rh7NntJ5abWkmuPb/AKyW7u9NOWZoltYYsaytWponRPKmeRXJ8wCzXa1uGYil4VZsKaaIx3DLzfNurcGok1IUmWmXmUIpFWP9P/1NwVr4BXK7SO74knyae71ERSIq0q25VjT4f2DJbO4/3NwSL+EqzcrMkn5MXI4Y4uKliEtMee7zFXtQv+6gpzIZgEh8w0zu14YWO3uLpdnqLNm2HUVWWKIpjWYzFhSQJTbykVZ31G61YXgNvWeXLIWaekUeWoRF5U0h3Kl+EfMVc+9fPaaya8MVLD00YXBna3wkI3okiTJwMiGQ+Udpeqs96S+zm/yL/wB48rVJuzEpKLOC+8LyjLkVdWP0W0gNuVVJTJOpXVDrxcFrRj7V9acfclpLpoqftb5KX79Ty/3Y7fm5VqnTn2fcSw8UX90Z+KeAO1FSJJpl5i81XzF8XseK29NraWWiIjGRciqWUKPfWbkZrNxjLkeOq8mDJqCPCgvnQiiQHuEh3UHxEah75cgRTlOkYjMs6sNl6DpSz+8sd0GW1TVJXbtIi+aq28WNniql0V01FBSHaKQyIhjKrtjr5JS3t1Ut2qMttU/JrPdBUbpNSTURVV+IQiI7iKvq2jXisp4nXT7tWOWevnTVC+NVOo2OM1NQf/ijch3CPHVIe0hLaX0lWD2d49sbzXapCXqjLbX0SeMUreJe9G8kVRISEt0tsd1ct9Yun+AYOi1tFhNwteHzsn0RUHRasY7U+O4periNUJMf5D9w07oX1MP9X1LbkN0TK2iIqiRbVm5F2iPcPprfGNnttwZzVvLd8xfIFpFqjEhLbtIa+fY3RxZ2v7ERIrK8o9w10l0pWVv2E+CsbxRMuS6am7d5hHtpyyVWpahb0axB3ZPP+l+XPrywx9ZZFdURUJ8kSwuCGPxBUS4yjKuiPZ3uWF2PE3V3xlUX2SPh17koshoLtZF9xEiL4YlxLurIb109vzhmsu8yBizbx+8UbKbh7vTWZ2dQsHyxvfLN1DIVm0iEiEvDKDLclEvvR+WqMLbElmXia2Xkb8FVO8lskvyiKcH5EoSu4U+2qr1ItOKZcxJvkwC4uDZKKb4iisjIe1f+UttVHpz7QGFXxRNhcf2G7L7U27gtNFQhH92oQ/lKJVX8g6tDfLgtY8Sx91kFyGUm7FUnKCZf3i+0RGvQrLA8Z5uPex5LKU+34yWLrLYVfMwF0xyNVJC0koQismMi1R0/4SHaXlGk+0Zh9hxdGw22zNWbdvbCFBBERHxIjEvjqEIjL5i3bayPPrX1ByDMEcvvl0s6LxiqkSDFG6IKC3SHtGJENSHVbJLtlynwATG4F+0uSWH4hbfhJCSoySGMtolEpd1Y0jxrZVU1llmyVrYy91lVyu1293CwdDFSJEO6Xqq8ZBhtrFnb0rCyWFQkBJy4dO4yV9PGI0PG7sk1x8VXoazxURFQiH4ie7jTfWdXh8SqThqm3Hb8Qt34apspRsyMRamB3JSRpXRGI8pOZCNETwNqo4FK7ZK3Zpxl8ESWL+WppYVUWKioXdEhSLcIxqDTuDUiIzcJ6g9xRpca8iMw4UxPHmKyYN8r8QJEOrJAUyj6fiVr3TfLLR05eLfquwJ81cxIveDlJspL8RD/AA1z6+deKcScL6hEW0hHjVsY3TWZpxXFEkh3R5FVjp1Br+R0Zk3tEZlcnWrd7WjY2fhh0k1LgIiol5h2lKX4aumL9QG+QMbbkLVVqTUkCJckSkOqNcx5E+Sybp/a7k6Q1n1hImTRRRsKmo2IpCPl2kRdvdV46D+KY2G7AQiI3AhbaPaJcZRHbKrkcnIFupvH63PU07albjJFRdQlCUjyEv8A1VUc2yr3a+uV0fvyFNAR109WMtu36qlHjhkzvhAKoizsLYUCiMtwj2+oqdN2vS+6LKFd3Td86cqpLuWaztRQREuJEglxLtiW2jkmWJbMSNWfqZjhftZdXUXjVg4STuFn1/2kVGxE5FtLdpkJSkI8SIa6kujcxT1SXEWq6qqeo6l8SPlLzVk+XZ0l07fNbDiXSVZZa5uUmzZRukm2aKKq7REiGRS3d0aprjqV1xy7NHWOY/dLl4piuTQbXaXMWyOltIRGW75qyvfKq215F5Yf8pumM4zZrtnRePZJuGaVtJJosSep8cijIS8wiVaA3b5HZ26Le/W7WkJJJLNS1tQhH07t0fLUD0dxHPLGxJXN8yuF0uT6Ilb/ABZKNGY+Ue0lKmM86hNbLljPD0niesg28SrFTcmRcdv4qsasqx2YW0jSyVUsFjUeEiiarBw3Ie1RMky/NWiW98Kg6oGMiTjGXGsPeZh7wYqJKnEiGIrCUaqbe+Xm0vCdC4WHSHcpr7fxVFZXBZbEh1ewW5Yr1aLq/aLy3s6bxoTF6TdeROkBSGQqJkMR4j8QS7RrP/12uLi7JvWr0U3hKaiEuLf+8L1VrmO3hfMnSbXPLWzuVrcp6SDdwPx9370S5DWW9eOmrDA/D3GzXZb3HdyIS1v9ZbkP7gS7h8pemr0cyrxYrtGM82b3LIrW+Kx5RfhUvjZVJB8LEkx1/SukmIkMvLWD+yj7NN56xdQnTrK0lm+N407H3sooJSdLiX+rD6iju9PzVs2D3Zk8tKmJM2V2WW+/ZM2b0Uxbq+YtVQRKQ/Vtrob2e8mtq2LurD4JG3ureuTlQYjJwKpS1CiW4pbSKnS46ytYW0lI6mvNUUmqKbdqkmiikOkkmO0REe2lOHTVqMnTpNP5qzHKOumEWF4pZl8vs7N4I7lHj1JFNOX/AKayG8Z9lGUN9J5kfimJERD4VyKiK3btUH70ap5uZHhrbULCwWzGroX7r4+/yoY2t0lwjPGdndXotN8+FIlB0B/7MJCQ7lP4RIa49y7pL1u9mdipkGOZKxyKyiP7XbVBUIR9Wn2/SVbYMxEd5D8u2NYb7VQ9a7kmOUMOo2RPsfSERc21Fzoi19UUoyH1FxrPxfNLK1ZOLfE0svw7RR/b5L8igt/a6YLaiT/FXjUo/eNXIkMv92Qj/FWldF+sWK5U8eMLQ1ceI00lJKDGO6Ma59w+5Y97nulhvwKCV3iK4osk1+O4YqFuEpVonSMbNh94K4tbDclmemKZJloCQlKQluUGXGvfeE8y24seQy1PnvnfAJLG02Orbh2Nit+ujG8JvFRLT8MumI/N5arbhqleCvzXMEnSLW9MV7e0W0/9X1xIdvlL1Veumt8wu+Yut7hesXGSL8kXERUay47S3FEfmEirm/qS+z7p/kV8t15ftcka2NyIqvGK0l9IhEh10JREoluHbxra1yoHkkt1PJzeNy8RI5Dn1TqF1Sxe/OGF+vdwZvGY+GVRdNkyKMuMiHjU5gthzLrFfhZWtUfDobnb5Ta2ZpS3F5R+UacYXheZdfMueXy/P1LbjrFQtd0p923S5aSA+b/1V0w3sdkx+yt7Da7WNnx9AZIMS2qPC/rV/NLy18k8jNqs7RxtZT0+d5Rkg9XbkZzmltt3T/E2bXEmBLMSXHxN6W+/cKjxUH+7lVyv3RHqN1u6fo9Q2WJY6m6bNh0FLhcNMnyHlGPEu74hDUHnWTYlfk3GGv74z95OUyEWur8Qtu2Pq9NK6I51fLhjaeB3G6LENjXJVBmorGO7dt7t38VKwY1dlsO8F5OVrQyrxb8jm/JG7/E7wpjmW9PlrTckuTcnblEi+XlIfUNVl1kDJqS2vZnSaaUS0xdlIR+qVdNe1Z1IVu1pa4Gwx5q8fIKoPiuDgh1GfLah3DLu/hrk25OLpcCIH9tbkI7ZCqKZF6auZHbbPaY6RK25VSSUy7F1mJAkrfmb4tyf3CiBfiGVM0701uDxq1ePVGrUi+O4EdQhH5ah2NtQ+Ik6sKyYkUklh3EPpqSvTN1irVFe0jorD8UlB+8iQ1XtTiSSCJvuVLNZ1rzmDhHEsXtzp9EiFJMfiKEl6to7fprZrS4sPQN0jfrbZsfulyVTXbEpJck27kYyEh1C3DL01yi1zTK2Lzx9pujpi47lmqugRfUNPLbkV0Ubja3TpRwKrknJCSkpKl3VJrSjYZFTidvWm4XbOE8RzzCru+Z3Bm5c5Fld2cFqItdKQilH1RIRT8pU8u3VC6XxuV+td0uBXRm9c3K2rOE0kXKaCqaZCgUfhEMky9JS3DWW9Ac6/V3o/wBUseuN7URavLMk7TJFSOmrqaBCPzSES+Ws9teeC6aulwXcNVlVSVQWbkSZN0B7RiQ7iqjGraMXrK6k1k3U7KLk3cN7dkDxHxzkvEp6hDIeRbe3cXbVVTulxJuLU3qmiH7sSiNN7peAvFyUfqhpkr+Ii8xeqo3ILg/saLUxtpKeOSIkCLaO0o1eVVUqtJQmhUj3VeOmeP2t4+97Pcca3ZmgReJ8ZeU2DZMS8xFEqxVFTK1C8e6Skj5U4xp9443CxNUkiJQe2osyiN1JerGyYbYWFpyC8Wt+/tt0Rt6opazWLls63fu1PL6qtSOP4vcLss1tNmeC4QGQ6IqqIkry0xLtKqbi7FxjtnJ6rybDqKD2kuRbRq+YvcARxtZVq3UJYiJdeK6aep5iIlU1KzZls1rGzhw7vFjaOl7NUmtttB4/cE1JSXW8EoOmXqIttbVY7f8AtSjVV64FMeIpiIiVcs9N74k4vCf+i0SkUZeOt5D/APwVdVY66txCik1yFMn0SSISGI/KKgxH8tV5m3eJYaPa6jq4CyR+Eg6ISHaQ8qZs1LkIkBmoKZeUiGVWbTJm1EyBnpx7SkRUzcKJLCSRqkiJcSGsuTFqRZrEas6dN0k5gI7tsSlThF44eDADlUW6USZoreCQJZQuSixFpj+GotqTpOSu7TL8tVdODVYsdlHF6cJCJNwSkoPaQ8az2+W03GoZjKHlrSNRJRPSXioJeblUO4sLVFQnQOCUT8pcqtMsTA2Yxe5WFwX7QgUhHl3VG/q23UJMVUhTFXuKQlW9Cji5NSA7amXcUhqtvLba7ktFBkOnLkPbS2aNVC5MUvG8Tu+JrDlZ414piIyEXREI7toqDtLbWiYznDe8KKJXe2kxTSElfEJqyQER80o1YhUYEzFJwkSiKAxES3R9MfLUwjmlrZtWrC0YyzUFUZScJjEvNtp8McTLaxWkZ/xHlpcYbdsddXdg9FYUkCHWTLcmUeJS41E2vG8ouXhUvEI29iRCOmmQpueO0t27+GoEX2tky10dN2aZFtFNukIppiPEYjWtW3MrS+UbsriqKdwVH9m1Fxj+Ii21bw5Ic2SvWv8AxCshZIFspQXFnxXF7kSrxu+cXIS+J4qShF2yFWX/ADVOWPFbb45FJe9s7g1QQ10FhES+/wBxSIpRISH+GrZeGLe5WVjd3XhXCxFJNQkxIRpjfL574s615cME0U2w6AuP3i3bH5a3I8NYmspQbI1dasS2Mt2QplbUkiJqBETFRTdHzD/NGnybVVmtJUUYy/dyjWc4T1GtcfC+8iJQVfiCXmEtpD/1xrSrg+YXKyqPba4FSQyGJcSHtqxHkLrGVpI2ViBybJH6bpFlZlfSuJK6Yy/Duqh3ws6uj4vCmKYoCREmJSd+mIlEfzVZlm6VyeN1RekKgj4lJEYxJXzF5qz/AChTK1GZZU6zVrZbwxXIS93xJHQ7RUFeQ7vNtKsjTSaeexc4xJUdOLCldhF0rd7omtapLkiKuimtIf3kS9P9aNVlnaXrq6Wm/Hm9psdwZvtzV0ko5UcCW3T/AGkiJKQ8dMiGW6RVA3S6L3bFXiuasC94OdVNjcnSCaYuJbtISIYxol4tuUFdsZQsOLuCtqDRBcnze3pqCQy+7XHlt8o8pd1aGX4/nuMylWKe3FVNG6xZF+qPTu9ZGkcVEGiopR8yu0fzENcJsb0yUyRuqqLpuokSA6bhDTiI/wDUpV2x1uuwN8D8Kq1brPHLlAfCkKSgl5iiryGsTzr3pfm7XwfTy33hS1IClptbu2QUTS8oiktL6YlTcDBbbsoueerVE9fOmd+zpQn9masXzMWiS6o+LTTXT5bolHbx81cvrW27Ym4WYZAbpiQ/uVhISL6SrZOsmeZ57rbvco6cop21ASSJwox1o7tokmK5JD8yn4azux9Xr5eLb7ktDezpsVVf2u2vrSxJNQe0k4pjIh8pSLykVegkzVfHTHyF5L8jJhwtnIaaFuLdlFXbqIdrZtTxzLWL7bJyx0F101i2yFQST2/SVV29dXtMVAYMkbWJDtRRfa5CX4dvyyGp7LvZh61ljt+6gpYu6b4zbEvHCmp+zKEhyIk2xbiEZco8RrAyauCL4SBD9NYckaq1mU1FkZl4sWgr1d7w6FV04cEmrEiWcOZf+mtmwfqA3tvwGusLUe5RX/EUqwu04jfrkQ+FakQ+ZYoiP4q2q39GXl2sLO0Wt0JZM8lJF58NtGP3YyjJT1fTSmjVlszFqDSRuhtVlzJu8iAriUh81WJT3NklpdYzkbXx1juYxcolyHyqJ+VQe0qwdv7JvtBWnG08oYXlFFNBXSXZi7VUct48lIpS+H81adg9pyhu3a2l1dPe10U+GgSaGmShdox7qysmWPFq+jGjiY0uZ1MNwvqlfMXTGzXZrbbxay2isiMVB+aPL+KpjJr46vyjWzWZmpo3NQRIkfiFHuHjtL6azFwskoKZJNSGI7i27qS3dLtXCbgHCiZDu2lxq4shS5dTQMgWt2PpiOlcE24ySEVkhEk/w7f4Sqqos/eyJRdIqbtstpUzyDNPeltJqa7odfkmQ7R9VQ9tuS6iwsAQR8QX3ShDy9W2msv4iVYkrkxu4uGpBblFnTNXaKYxUj83dVmxnNnjPUYJOHjUZfHYqDH4vmEvNQcfLxCgq66ZR2kosUREvTGtCR6Lq5dbfeNtyOzrOo/dt1yRX/N/NVTIwY8rjIoxWqZ31GfK5U3Jgq4W00oqIKbkyJUfSVUFPPMjYt/Cq+BuGkXwlCHTWT+oYy+qrdlHTfK8TvDX3yvctEf3biW4fMJEO6pZaw27wfxWDMdXamS1tQioX+8EeVWMPH9ou3CV5GsGsfVRUrSm3uTjw5OU9xDxcD5SL0+X01C37qpjjGTq43Qni3bItZT/AMzaQ1DvMddEKjU7IimmRRVFH4Y1X3mM9NE7opa8luKlrdJR7SJMtvmGtLckryKqt8RnfOsl0vUkLWOmn2k4LUIfllVPuDe4vpP3TpRwsW4iUKRVbrhheM214iFpvbe5NV/ulBTJMk/mEhqaZ4azjxKXllSWkZxyqpmbMXreJA3IiDtIdpVJPCb3Rj4c2Qt1B3R7fprTkcPa/wBVQ1sRS7AGhsFUzfH/ABSbFS1qqimjq6oy2yKMeVedWkGIl+2t/Npir8SrZfLWFtbj8KUi2xquumKpScA1UWGUSUHdHyypZGUsXTfCUMuuiNruV5G1tV1Ik60CWJMvlHcVdBdPehLpndLkwa5G1cCxLTaOkUJJqeoR9VUX2cfDo351jJskXS1zbCqgLpMVEddLdu7vNx3Vtl0tPVpRmV3xJujaW+5yu4b3IYp9xbYkJbd22PzFVeSTlUsLDxsVdqN+Y3RSzWtdNR02ckgSJeaUe7t9VXLH+olyRkzujMk1ki0lBREZS9Q1TcDza6XSzuDvKSj5xLUEliUTkReqpq05JpqOrWqw8Uor8X9qLWKPlEo7a1oW49iqw36+WM8qwlxcrNHxTYkl10VNuokPl/FXKdvb3JxfkXoW4fgEIqEO7aXcVdRZldH6eF3hIIqao6fxiH7ouUe6uaUyepvC0EhFNDd4hMtydMyFVhKyVY0DB2uIW9Rb9d10VrSJRcuCER0y3RiRCW70x3VS79nje23h0/wYHDVmqURERFMSj3ae6P4qj+pl+dJ2G24ult2+NclHcoqXGXyjWft05I6siGHLdSfbrXkHpk+jeqnQlnv3S/KsZTuOTZDkzjKNPTQRFoh4REpf1mpIh+mqi+UeW904evNNRRXaI+Wszt6irV0m8S3aRakamL5lB3R8o6iTdNcpEnIoiXpqvsqnFRsmS0vJmsxNPHF2Ts6iTVqRJr/eqR81M7bckLXY/BeNIVCXlH92P81Nbamq8LSC5Et3REpU4cWdqSkjMUyHdHzUyObZksJaP3CVDSZPhhDRU9JSlSkSXtsicCSifmTqBWTNqtNqBEJF92O6NWorHlrOxjfnDBZNny1JCRCPqT5CPzV6KHNjlPNyeOki/tI/3s3JT4vEvLRFo6cxL8Q1Fjdm5KTcN0x9SI0pS8R+6V1PmGri5C/Jii2O3xUfNSVJYiGNJWujpFwSSsSHtiNR6d4VkWkyKP8AdlQVniSy29JYfmqNlLXiwS47W5KDcLHcH0SEtMdxCNSjfG8gvCPirWwJ4KH7kR40Fim31BIwIZfmpwx0ifKLt1VG6iX3SyKpJqJl5pDWT5CNnjsa2CypIW7C/CrCTd+kpb1gKOm4S7q0B9b1bbbU3S6RDq8SGqHi+VM7oSyWW5WzY3JsUWjp02V+IPqUSEvzD9VbhYbtZr5ZW9pyW7i1FIotngkm9YOCj92KiXHlx5DKvC56yLyqezxatxKjZ7ba1HTdd+C0h+LqCMvpiVGyTHcQujwnVutrcZFpqLKaqacvlKpwm9tavBQtyqhJkOkRKJEmI/i4/VTfOsqeZcLFdJrbWLhBLwhe7UvDeIEZRJTdGXbLuqri5VGqW5ce46R6XsLXgbUsexRu4yLVF37wTe6C7cpbREeJDGqa16cvLHqOsrauGal8QImxClKW6JD5a629nfHWHUK7KXcl2rUrU0SSfWkmi+o3XjGQqFJJVMokQ7pDLj3VB+2NYwtalhVtrUU2aT4kvDpoR3FEiltEpFHby+avSQwyOu98TPytmJljXscP5lbyxdZO06RLOGqRCKiY8h9Q9tUEnl0dLKQQ0x7iId1bRmz61tcuuF8SZSFKJCipy2juHy9tPLL1K6Rp464u9xsyjq6KiWpb/DbS9MuMfzVYjbiZsi0MFWauCLnEi4+qrZj9ry18xUtYGz0Vx0xJRsmSg/KpGQ1IXjq1dsqtZWMsLsqdvSIiQ8O201EfLEhrSrG3FwzYri6RaprpirJQo0zi5FWpgOSW26Wm6eCuhKeIQGMlB3fipnb2PilJqyL5qsnVR8lcskUuzOSzX7slBGMiGpjoLhqvUzPLThCRafjl/iqRlppDuIvw0KLdqqTp2OmPZJYq4rht4f23HhWuV1iKTpQh027YfvS0i2kX1VbLx0ryHrp1cxfA7WqsztrGxNnN2dS/1dIikRCPmLaPzVvGB2HAcT6e3RJrZCdOrhbV022ptTRbDIRERkMSKMirnPo/14zVjeMwy1grZ7WVzcoMUHnglXbkhQEhFJsPGPduGvQPXFxttjNRWyJLKbx7QWH9G8FsNt6ZWbpU1v12XQFNpoti1Lelx1110t3KRRItxVXbp4Dpni9jtr33GJPlBF2jcEii4S/qkhS3EUo7d3ylVswux5H1MvVvyC+Xa7RERdvlnGgmmsgI9wpFyLbyjHy1ifWLqA4zLrBjb3C7CpfmNvuAjbWqfF0KW0ox4yIiiX1cawcl7srGtDHRamgXpPIMk8Dd0rRbW6yBEkg1EiU5F2ltKRRHbGsvuCdjxPLLsk1s1tWcM1f2lu4TFROUdwjq+qXHdXWDy4W3CbKXhRFa8Ofuk9pEjLiNY/mXSfDb9/7wP7M4ZlyuSgu4prKlu1FEh4kX5q55HFyZcesDVNLw+bgRzN72OxkeQPLG4btX9htzNmovpPmnhWiUk1R7RIR/LWjdVr84svR8bzeSRtt0urRJBVFNcSWR1R/iIR/NWe3DJummIqOrbaLG1yAbGJETVvb1HI+ktcpCIiUZFLtrB88zhxllycXa8koThVWQ6cYiPljVP6fxMnEVlnksH5nyOLOqrjx1qNcPyZ/g9yK/WRWLxDVIVFkxU5bSIh+qrhmHtPZrkGNp2G0pJ2l4X+svmpblh8oiQ/C+kqyd9cktEhb7ZVAi8VblOEq2ZoYePE89HkTfkOokoSir01FlFeSixSIqb2W8N7PehVcK6bdIS3RlQXTg3UiEiL01X7gRcPy1XkYYp0Ngaj2+Wnx+PXEfDiqQkpH48vTLiVWK4WFBxZXBtWcfDSXXlyLzERFyrFeivUA8TcPLaqCaiLkhIRUUiMq2ax9SLW6eOGpNU1C0iEpEJRpkbKyk9WsVXonj+KXzq4nZsmVcIqLiSFvWRVERF5+4lt4lx+qrFdrC9td4eWi4uiReWxdVByKnaQ1l9yWO05QN3tzjTJJXUTUT7SEtpVtnUK5MMqvln6gmu3WLIbQ2dvtZVBCLkZJriIiiSpbh7Squ0iooxV5ciu4/l2M9P8mtuUOBG6PkJDotXcSHby3CQ/TVyG5OL9lDrMjsa1warkI+DRbEsQpFxltj5o1l9wwVwT51Butoth8T4rTIkxH5iL+Ea0y0k/xtZrcbRcvCqChEVB2lEh3DtrD1lhiymyI+zcTQjw/dqqydVLg+a2jMFG7Nwks3sp7V9EfiJx5cuJVXb1esZvFwTxLFCcM2aAigSjhQViIh2+kfw1BuHy6zgmrq/KE3fDEREh3F5Zci/FTVxb7XbW5Lqqpot0hkRKcRq9J5Pd+I6Lxqp1InLOlf6upqXIH/AIV0lJdNZMi/w7anum/XJq3FGw9UrMzvVvSHSSfEkJOW/wDNWY5RlR5I4Ut1m1PD/dqOikSinpGXbUt0/wAFfuk3T1q1arDGJIkOuuX09v01VbM2msvEvLg8eR1Ax6a9Obw1Tv2Huk2abnck8t6oiPyqIRjKqvmGL5/jr5rd7NZmN6aoffqIqSXIfMKZbpfUVZfiZZfir544xnI2Nr8NuUZ3JctNx/daUSkVahcupzq9WMWri2qW18QjqLM7hpjL8P8A1+WtqHKjyI7Vqxjt4+a32zObpnTK4ZVAwUT1UiSXYkJCoPqESpvjuJun3Uq2vcNtr7USX8Woo8TLTT3bvLTjKr06uywqqinqdqkiUUT9QkQ7fxVtnQez2m5dPVLsgrIWK6qTsliLUlyHiXcRcpfTSWjbIaoyKOPFa0hpgrZazYuGuG4U8G7E2FD3gLQUxHb2kXEt3IilUO6xXKE8TEeoeTEm8U+9deLTQ5dqhEQyLzF3VDqdcsotdheYaytKLe7WpUm0lJKdshEYyiPdurHbbZ+r/US8LKqheLg4STIlFBaIabUSL+sVIY/xU3JxoEj2WW1i1BJJm8pKqqlqyjpfnlvt6eVYaupllhVTiSdnVTUUakl3aY9wx5CXzDWG/wCVp5kToQf5Ms1cIfAVfPnzt67UEe1NMiIRL6RrpzCcJ6jWdj7ksaTe2i5Vk7eOhFd2Q93H4US8pSL0xq1OsBb4+LFlinShi1RJcl1btb7S2crKd27VTJVIvpIe2VTD8dSNVh4qUM7IjimqrWMDa3rK8ZspZq6sORXDHV2QyFrqOfdqBKj8dyUYkoQpy5R5DtrOcVTHqhdnxsPEFafeSpKPBQ0W3xVCIZdxFu49tdeZFkWZWW0o3S5ZDcEREtNyzUbKkycIFySXQ3JJEQ9yYpj/ABDz/gNr6d4LkDp0hkNrRblcNck3jsibN0pSiOkJKyjES2kPqqZmFtL+rD/H5DZMnLqX7PrtjnQ3o+TX9jY3zIRi2R0x8bpf3hcox7dtVn2SbsytN4uWUZ4JKJuUlXNrHT1FFF/uyiXaUdu6prrgphuedL75kzi+NboordiuVkfNWyojJARTJpuEdsSL093bWb9I7bec4LwdtdJtVGMXIlHcoUo7RjEvVVZ2kiZVjU0seOGfcmyOKqaFml8tt+UT6WZviTy4XC3shQfW8UE1ECiO1dBRUhJIiEhKSZbvLVo9n/oS/wAVtpP0ntwtbVdXVFqxig5cDxEVNxCQ1qHTfoyNrWLJcruzy+XhyIp6jxXU0Uh4pj6R/DWyWlmyZiSSDXRHzbi/MVXExJG5Oxk5mfHL+iKZ/ZejuP8Ah295yVgm4uw7iWUdquVG/wDdCuRS4/zU6s9jxLFcqeZCwxm1lcCbChrCkKblNLuEVI7uI8vLU1eMga21wTp+am0iFJMRlVDu18a3Yliek3ihKSagpfDl5pVh+T8xj4f28fkxMXDkyP3OpOOM66adRkbphSQyUSbKpXdi6Q01k0FU4yHkJfMMo1xng/VTL8RvA9GL9oo4OqTlpa7gVv8ADOR0iKIqaQluKJCXduqydUGrVnfnGR2HMlLWmq0SaXIm4koIiRRElBHdEox+aPmrJ84w2/DcsXNhlHvBEnKT0iTHTbClyEhTEZS2l21pw5XuIFkryB9tJjyMpZMyZ4VcnQ3HKHTe4XQVRSFNmkqREhHaQiXxdvqjyqHcYarmCIha1fdKKBD4RNRL7vzEoI7auDzPrXdsZRsOk1IkC0yWHcooI8ZS40q1rajMnCUvCoDuUjtEfMXlHlXrvBfTsU9crIY8n9Q/Vs8FsHHUa2Ppnj1pRcN3TpG8OHIiKviE0xTj5RH/ABU4LB8cZ/Fa2O2t/Um2Ef5aUm+dXRZMW7hNqiUiQkXxnHqj2jUg4tt3KJEqIiI/eErL8O2voMaYmOlVVT5o2uZlv2YsHTWx2H7LkSt5XUZiO1IkUolHuiQx3VuTzp702Yp+9G7+x3D95FwuWusPzDulWP4mm4ybFb8/SYKeFxdp4ty8bxiIxluFUhkW3trA+sXWLN3VhZt8FXuzFmPx3ayJaKhD28ePm5V8p8tPI3kJJJov0+J9p8QqY/jI44pW9TpbOOm/TTNre4H3cTG6M/j225MUFSUTLdtV14iQ+mXcVcT3ZHIen94eYu9SaiSCpKioO4VBItpD5hpOL23POoVtdXd1kKzoY/HFZ8qotHjIh7qkL10Pypna2bpJVmn4YtyyhEmO7jIox/NWHPlR5MlamsuFNBCr8uRW3ji83AhVdX5ZNHtTHjWpdL+gP6xN0c3zdVZnZSIRbIpj+13AvKn5U/MpTfoz0P6g5dfPe7XBRvlvsrnQdt1rgg2TJeO0dyg6o7hLaW4e6t8s+RBkBXBfKrW6J5aJJOWLdir4RFJIolt/cR2ykRCUaLTHu22vFTNkmZOxsHT1jiQ2EcexxqizTtSfx26JSbNS9Sg/fqfVLzRrHfaG67ZfhOUfqpjmRt26KSYkuoLZIlxLuEiKQy+UalMq9rbpV03sa2JWFLUuAMiXbeFEVERcx2iX/RVy/dukbrqBYXXUa0ZvdHyy5FcHrckpEMtypDu3RLkO2qk0bb3HiqljFs5fMb9oTqXeL4nbUro6viisv2WIp7fNJKMfq21sXs343hvVLPLtfs5zW6Om9oaEogncHPhlGqsokJEQ7tsuO2qD7M+D4z0hsN86oZldBvFpuBIWRot4YRUEVfv1UxIi3CO76SrXLpfrNY8mHpy4uzNvchkTZvuTRUS3RVTIR0hEh3cu6lY8lJGnX4jJsiSBePY1a/Y3gF0wtNvgN0Uvyby4NreuK0YikgruEi0+0Zeb6q5160dal2bpbpZ0WvN2eWtinoXC7Jx3EO3TQXjKPbLkXEag8s6vKqWN105wDI0W9lXcqqXK7KLpIKOiLaSDTiWn2y3Spja8sxKz2NG3Fa2rdul90oihuL/iS5fLUjy58yRpa1Vv/FinNIz/ALjWYo+PrKs7aLJwqoookRFJTulu7qcPnkUSIYyj5alMgJW6NVMh8L4FvtTbIigW4fMShFt/iqlvLo1TEgN+1EvLrjL8NWF48THmhbcsaQ+WCUA7Ukh+X4Q1Hk4BPeAjUa4vSSinm4/w1HuL8wR+9dCn81DU1orIpPE69dBUeRHkX01AlkFrUH/4ij/5tN3GQW2P/wARb/8AnjSx1ieUug7pmUfmp83seYXy1+9MXwu/Xhvuis1aEoJR5ceVVWwt8jyR0X6uYQ4yaI7k0RVJFP1KEO2PzFXQ2I232mLl07b2bHzxPF7SkqqkgpY1WyjsfiyIRU1BQEhKW7VEvqqBKy/IxlPp31uuESS6WZA3RV3azhiommI+YiIavGF9A7jdiULJcjZ6iH3lvZu5KD/vNAVFUvqSGk3To/mhXBS5ZbmWJvH26T7MMy8XGPL4DYi/CRENBWx/EmqKf69e1pa9FAttnx2yeJYD/wAOIpf/AEKh9GYLcjQtxYeNjcKMMavL5jISFRHG7Xpu1h9Tt4om5L6YjWf3DGblYXjh1Yekt01CL/XsqXbICoRf/nJcvlKpJxm3s/s0fdrLrJ1euRK7fD2ls2YIEXyjp06wXIrCzbvL5009n24XBYlIjlGVX0db/hyGIlL+o3eqmLD8QWyI1B3DC8mZ21O79dsyseGsVxFdla00/ez1wkXHTba8RH1FtqHt/Upxjqf/AOJvpoRKJcb5drek5c/8NNIRbIcvKoXqpNwb+0Pfrwt+qnTvEW75ciUVdN12zlyXmIlHa5K/VUsTPOundpa37JbtZ7xliS5Ll7yuSdxTYiO0dBogoQkpxLcO2uN6L1E7zPyIVr0jvd+dF1Q9pTMCxuxuS10EVlfE3G5f3bZCUtP1cRqYyL2nMUTtqeJYkyvWO43bxFBAfEi5crJD5uMR9OqQ1nd+s+fdRrktk2Rq5VeFl/vHzxNNg2Ef9+uURTH5RGq+36Vsn16cJY+zcZhcEBkTG3u1XbZH1ETZOSo/LEfVR6suv2yKsj8i6M+tl5u1y8BgNjuV6fdqmuTYR+YUNOP1K04yTPLzYXRXTqm8dE6LaVtstv01PlUuS4kr5fu9T5qJjvRnqS6RRf3LMlLfbxHUGz4Sx8W5EfKoI6aSRepRWXKr84wvrMWFt3XTnp4oL5VzoRyS5JePJIf35J/ASSHt3S/moqrD2C29TP8AEx659WG/6m9J8VY4Di7wfikj+wNnQj/Xu1fiuflkXy1PM/Zx/UO2rX7KOu2LvHhNCJBjb3IrNiLtEl1VBju7hEqlH1r614va7kPXHKrtabazY6rZrjN0HTlx0lBEo7pbRrdug+F5AOFjka7DLraiugggxst0XSUTFAR2r7RkMh80S7qHIkx1Vt5uJYhWnI5Zwe1ssmzi12FdBu4TuEk0k1lCFMijt3CX81dIdG+i+KWdNmDfEmJZIK643RS4KeL92qiUkoiJdwxiW75qmuoieL4Lb3V+trBrbVFXKSrt4ivEiVlxFSJEqp6U0vmIeVXYb8lYbGpmWL4ldrhenKCHwXSS5KEgRS0lFBFTSjIiiQ/LKvN6RJLOtm+2Wpp21Xj2J5msdpyh1j81iWSbJO1ScEKaYy7hEikXzDtrH+oFh6b9fuojHHCy1F43IV0iEUldRqul96LZTbyEZdw7S5VNdO8HyPrBkF6v2ZP0fA65NHLVwhJQhSiSQpS4pxUKUhEq1Zj0hw3F8gZusesdvYtUkFVCEhIREvTuj+XbWLnRTwyNJjft24kjZesnYztP2c8SUeJ4zaHF0tdlYiJESlwJdd95pEUtIfl06w/r57NP6juBv2OZWm1x9ddJJQXSRL+FIvMoO6JF3EkUZbirtTLGOR3TEb4OPt2rW+OWKqDRaWmRFHb8XdEvpIa5vHpn7QDrDRcNcryhG5OVB1Gbe5EmsiPd8dyvuLjxEatQ6yQMvZrFiHLkTqxhZZh1B6JqM7XnWEXBTGV0v2F4K4qKDy4yjt9JRqWsvUx51WUeWHEsUt43BsOok1vz5JFZQu1RBMtqsfLKpLJOg98t9ryZ51BwPMsoeXdp4Ynzq3r3Z2zLtXbKCJCJfVH5aiekeD9FsVsoquOrGLqaREqu1v2IJ+NRKO5IhVKRfKJEPlrYaSq8ewLTNq3Ixe0uGuP3h4k8tfhXhKkgvrFpqJqjykPHl6azm7Y+4vGdFZBSUcEukroCIyJQiHb+aNbF1SxFxljhTIMSZY+1TGXwbeyJsLgZbSJPUIRL5Y1U8DxHKGLN1kdxFqjaSXFkKmvucLxlFMSEiIRjujVyOZUW1uQzKW8dVUyvOOl956Z3Bi3vzhmTh421yRbkREj6VNvL5abp4urlFnUeW16mL637lExIviIeb6a64yz2P2DrF7lnLVhlzy4JNNcrWJJk7RKMpaZJjqpj/d7vTXMdtuDfE701epM4wH7zt9QkPlKtTx+QuQvI8/N9opvunJbGSboFXiJCW1REuP1VbLC1yjIPDt7zdFnTVsRKpk6V1NOXKNTGTWl1aVm93sJa1huqZLsVFCGKf9agReYS/lLuqBG5NXX7E6uLFuJfe6a40zIWjDMerKWa7ZY3saidutaRXJ1+6RTKQj80aj3Vp6u5giPvR+pb7eO0USU8MgI/lGnFldYBax3XRvLuLxZfwpCMqv2OrYu4t612tY2/wqG1R57tXUTT+ZRXaP1FWbJK69VLyx27MZzY+jd7vi0GSqiiIlEnBcSL0+b5q0a0+zm9iJqqrS9NWYcqsKbUSV6kLMxEfu2YtBIf/KGVZH1I6jZMSghi+YZJ4UeSy1yVkX5ttV49cjK/pGazY2L25G4Y/wBIc+sqguMfv1+YkPc3cqj/AA1bH2E5plDNva+pHUZ06taCmvovnYpiRCPcRRl9VcJrZNlFwKby/XJwXmUckVaR0x6b3bOmLy4vVybs2KRaCygy1nMdqXqHzVJcNlWzOMjzFlaqod/Wu9YXZ8Z/V+3P2rxikhHRbkm5RdS/dbSKVQ+N5JlaKjix3lkKdpXIiYpooD+y+VIvTXE/SH2gr90pyhZK7NfHWVypF8xL936k/KQ/mruzGcmx7MLG1ybGX6by3vBkmoPIS/qyHtIfLWf5D3EGi16ljHkjk/uJIVDiJFKhrKCPdRCKRRAJEXlGmdyRXZiJrjpy9Q1lbMsq2VS7dPkMXTokxLeNUXNsmb29qou6XTTTHkoRREasFweKxKR/TXPPX5N/dLWLdJ6SaKBEoQiP3npqxgxq0qqwrIkrHZTRujPVy15VenmIA98QigJOU5D955hH5eVaddr0CKkPFCmn+9kMpD/LXzpx3KLvh+RNb9ZDJutb1dQe4SLuEvSVaxfvaMe5laVLWwshW99KXiPE6kR8sYjX0nHmWKOp5GaNpZLG7Z91UtFvauF3tyRHQQIUk5bi+muUVrkrdHylyfnHXV5R4j5RqHcXxqmmt4pJS5Ply/1pYpR+UafN24+B8QUtPyl2lRNNugqtD2QKG6WFVJLltrWML6gOuneKouGqQ6iqmgrqJlER80dsvxVktneMHGQIhdjIWKAkRR5EVXpx+sfVR9a8UszB4sikWkgn954cSLcRbdtJt+JYj4diWyTIL9nSze6PcgF0muQ6aaMSTGRR4iW3d28q2Kx9IXWTN255Q1Ra29IvgJpiIqLF6fKPy01s/TXpR0P1Lv4Brdny4pE295J65NSHlpj5pbpR21YGPVRdSxvsqvLcbazbFFJQiiTj0imVOgjjraUZNlM3FQi2O9CekoqXe8tW94unFBu8FNzpl5RT/wAUqzfIupmZZgoVoSYM8Vxf4qqVpaxbE6ERIt0Y/hrL86zJ7k14dZGkZNyQL4Caiu7lWlezDg72+KOOombyKztldNsit/2pf0y7RpKzNLJtxi/jZi9dL+mrjIm7W6Z+q4asREUm1t8SRL6XaJERfCH0ju+WrNclrNcrsxw3HMSRUcEr4Zkxa2hstL/zR2/N+Kqr1M6lY/0tbvLo1al74eSbWtmSshj3OS3bfLHzDXPt26/ZNfLatZnltsaai/8A2wWhE5+kiIhH5hGVFMyxcfkDH+R1BmHs73Rva1n+V3LBcXIpF4d5cmzZ39IjEZfVWD437O+UZxnFwxezE8Wt9vX0nN4TUiiju5EKvL5RKqj05vj+15hZ8lVb3B43tVwQfPdFDU+AKokRfh81fTC137AFrSjflbbcE7aqlIZNF0C3dxIFEhL1CMfVVXjKWFVXVrHy5yjpjdLXfrhZmb9R0LNyq2FTuKJRqLu3S2+W3RBw/HUXGUa7YyjEcXUa5Ua6tvTY3y4a9pvHhNQkVeQiooJCqgpy+HpEO6W4aqd+9mHJswsbO89NM0seSXBIdJ2x19Ahl/VkURL6o8aS6sv8gsWNZF+4cm23pnlbwhVSV00RL4iihbU/mrTMX6S2u4I6C97eEoO0lm8dvyj3fLL6q62wn2NcetKjVwv1ceC+FIfHJi2QXR1Y7hiqQkQy9NZfmlpxfprn18sME7l7sXFAnTfxLRomRJioJLpjqF3R2xS28vKSxsn7gUkcdvtsVHGbCeBqLY8k/TuTVykS4komQ6keQ7o7ojx9PdV4w9S3KRvjfTasWu5faKaYkl6R5FVgxHpLdM4at7zluQNfdao6rb3e0EVFClyTLdt9RS+WtGW6T9KvcY2E8edE3Hdqe8F5S83KJF9NXI1atjDyfJ48TUsYvZbfdM4yp81dK3BrjIticrqCWjqLkX9YPpr2I46y6X5FcH7zJWZWt8qKSemOuo6SHtIfN/FTXOurjW33Bxh9oYNXFpt66QufEFtcNu4Y8Y9vdVZ6tZ103x+/N3mCumrxqqkkTu22tcvDIryLiRJiJbYlGPKVZTYsmRZpGqepxdlYlcdZB7Q1yz7qAjhDW1vLbYVXPglU01dB28ltGRFHS+Wtk9nfE8Pw3OvfJm8F17vXbESznxKLdUolKUdpREu4uRVgqY4Qtdlslz/ALw6x+5oJKKuBbEIt15ctRsoRJDHkP5Rq9ez6+tqLPIMq8ei3tPiSbNlhSUIRbJSL1EXIeW7dT4IY8fipzKVZVO0m6jxqom/szgZD8UhTioKn01xrdupSuRe09fLDfNZN8NwIRR04jpJJbRH6d1dFWO6WnIsZUybpzeU743bJ/tLduJaiMfMgW76YyrD+sHs84fnllU6jdL1W9jyIVRJRNFXTbLK9wkP7hT1bRpmse72KOn2upcMguj9FwPhVSTbuU5JKFKI+YasVluCTxi3VdRdaH3DVMuRf1ihfy1yDjftHdRMDfFiHUaze8hYloLi4HRfty9Kg8vq5eaugsBvWNdRE03+H35u+FIdQreJaL1EvUn3fMO31U30ryUTG3Hka1j7x48vjdW5MybqNpKR5S+qtKvlnxTMMT925bbkXzMi2itISTLzJqDuSL1VkdlZv2ahfsChDqaRCJDIS8sRUIpU+yzrZjPTm3p2vKLki1fPnKWhb0yFRYUpblCGUhH/oZVUaSrcixFC0rVUynqR7OfUbHbTfMm6Y5a3fWW2IE7XFRySFxFLu2iMSj5pDLyjVV6U5VkeC4/eF1zcOL9dx0BfLXAlPBoelPiRF5pVt3ULKmDjC3T21vU1mN+QSFBRMtqgy3fwlWGrEkUUgj6aGbOmib0jYtR4a1rIp73HabwRFdLW3eav3hOExUl+KpzH7SysOyzIe728jLw7fanL5eNNWKMRHfGpZv8Mt9Z7a7ncvRpTqWRu+ViIFGlPLpaEU0wuiqKabwtCK3EpCW0vwlUemtppkruKIyqo3J8/uSZG/MeREKI7hT9PqqjNGqFqNmMh63dGTwdZTL8ZQJawrqfETEtzMi7f936qzMc2ugpi1ZgLUYxkO3+GuuMPvHimbyyXnRWtumSReK+7Ie5P1Vzz1s6RvcDeDfMcSF1jtwKSC0peFIv3ZF/CXdWx4/wAgzfbkMXyGDX7kY6wHrRkNhWbt35jcmrYpJioqSa6JeZNcfipfTRLs6sl2fLOMezC7WEb1/rabhXUkqRfvFB3EMu4pF83KsnZs7iSifLULiXEfzVPKMXD5uSGrpqIbpchH6hr0DZLbdbHnZsWPI4yKXTG7xmXTG/PrW3uKJJoLpOV00S12zgh80h3bZV7Puu15eLrJNVVCkJCJS+INQd8K+MWbF6drFO3rikIuCFUVHERkMpbeMuI/irPcsaqpuhepammuMtvaVY7Ktjz7eIx/fLudQLpq3uEl/eThN1LUHUHUiXzDurTOhd66gp5ATXFNZS4R/wBYEZIEMtwry7aynGbPd8keKMrSqREkmS6qhcU0h5EVdqdI75jKOO2vEMtv3iGfhBLwrNyLYdUfMKXdHuL6qo5/k4/HRtIys39p6tcFMmq6lVya0heLtcL9lF2ZqXIiHVRtfiST4xGP3YiPbLdypVwwMrGxst5VsLwkXL3QcsxJUVxEYlukRRlIt3bVwvl66eWtu48G/eKD92LdZsSnjEiGJCJeodsSL5aqeJ3y6XC2uGDhdYmrZMk2iahCS4q/uki7hkPb5ox3Va8bnRzquQy+qsPnw+NbVMd6lZxfLPkl4w1JgTUWNwXQEhckTlNLUKIyFTSlGPEaqt2yBK+N7SDpJRupb0CQVccicDL94Pp3Vs3Vrovk2dE8z/Afd9+9y20Vb6LO4ajkY/vSTLdxHdHy/NWK5d07z7C2NruWW2Fxa296SJdkLiIqLJD3R5DyHlViTbdrA/cXiOrh0Lz6RP7XjiyzFX4iSyZbVBLiW7zVU7lieQY+RHcrW4Zx/eEmUa37AeuDXF8fstmyG05JFUd10tq4kWlx+7V2kQx8w1cLt1Cwu5MdJ/kPUBZivx8dhKS6Cg+qLsZUvlULRV+Ryrbbs6K2uLQ1dF4dchJeP7yPEflqctrN6ojpJJbS7q25q39mu6OBbvMjxu3pkMSdJ47cmi8vNGSiX5atDPpbhWii6xrIffTNX7hwi0+GX06kh+pIaXpYJeJiuO4S9dLCq4Aiq0ZZYWqji22sgEhZpEXykX/prVMiRx7p23FJ6SK1yVT+AzTISL5ijKI1mJEq8UUdOjIlCLUIu0aGfTa4nl/P+V2I9uPsN2YoMRJJL4Yj+apK12/HHFnfXm4tU1HyC6TSzIppCIk5VlqrqR5CmIjH1ENUvJMob20dJqWo4LaMatmIrayjM37Xw4sUtqcfvFS5K7qp9eRW+mMGWWT3EpeGeP61tbsHEiFP4qku5UqnLLjp2FMnhk3UZlyFMuIlylUWtfkEWIpA4+IW7d21MY7kiAl4d/EhUiJDtkNU41a1mPrGOqoMcdt7XGc0FgJj4cviti9JFtrpCy3DHrko3O7/ALKiRCl96I6hR8pVgtycAzTJg9Zt3DVD47YlBlH5SHcP01esT925Ja3nhzEnTYUnbYiXltluj2lt8tLmXjYDIXbOhG62P+HWasnrhQhH4Wpx29vGjW9FK5ESGuoSy6o6GoW0fm8tVlqLpOzsXTdBRRRX4q5DVqtajIkRFWSYq7pUn+4TIv4ko+w9J4ssq6MU1gEfhjxKq3cG6QpqJCESH1VaNZUij4oiTHuGom7WknDolWqolLkNU8pbftqFjt+RTXBEmIxGRD9NN3CyqicAHd5fLVidWVVmnF6Alq8SHcI1FrWeJaoGpHjKsuRZELisrFfvBOvDiDUPmjRrSTrw4n4VMhjtKQy+oasTW0oLJikry8xU4xe1pNVnXimWsIl8BHlIvl8tFCrO1WI0lVK6s3e+D8eIkSOmWrKMRj5fpqpjkmo4E0FVE9IYjWnXIRFMUtqbclS1G47oy5VneaY23t4uG7duOtLUQKO4kip8i/iCrXGKl6IlhV1RFTkVWDH7wlfnSLN4CaiiBbijuj5qodrx94ssPinpKKchTU2x+qr5huPpN78nA1FFlUCEhHy03x8mxkqBkLeI1p1ZxKxtbXjiRJpmRK/e8fNyKqXfmt+a21uD9dNFmkpGMhKReYhqcvFwuVjtqirI1NRL44iQyH5Y1zrkntFZ1l1hUx65Y5b2dyYqai7hurpp7e7QVkXHyq/TXvZMiGnbkebWGSxq2AuMUTeXgLzdiYt1dyHwBIiVH1EPH5aeLZgZKPLbZHjr7vuKIqbfLXJrXqU/Z3AV3RprJqlxEREi+ruq4OM0uzdus8S0WchlFbXJRT6RT/mrz02rIacdbcjVnXUhXH7K3x55eVLXcG20tRIhJQe0RUESj80SrJ809oLL7OmTUbtbSknpx02z2SQlKJDopkReoiGs5yTPrs4RWXfunQteMUVCH8Uf5qx3JL54hQnSTBTRL+8j+YRqxjaP1YXNqpr2Ye01kd8vHvxdgiooTYmyaKjYibIiQ7iEdTkVVW19cs/tKKwMMqWt7VXk1Yqk0FQvNFLaP0xlWSurku4KSTVRFMvvSEiIi+qmfjm4yglu9W6tZZDLZeRolwzJW7Oiuj16Sz7l4giVIh/4hFL8RFVPuF4Qly1CqBUcOnhRQSWW9NecWu6Nd71g4T9JJxp261eINScY9RsytKajLH8huDFFUYqJouSES+njXVX/ALPPC7XkmaZNn2UJDcLxZU0PCKOPiC3JWREp/vNo7u2uN26bpwP7OAt0+4q7u9jnGXmK9P3TVq/FZxmbtIiJvuJFskkRR+YvTxlVjD3MiTl8SvOyop106fMMis6xLukyb3Vs6bISHasMSEtpcq+QKmA5es3TuJuEWLFcvgKOLgkgKgyjIRIpRr6wZZdGdhZ21wrayTUtg+GQIXwiinLtIe4tv/NXNPWrp7hvVi9WtWzMmpXS4O9BTwuk0TUERkRFpbZD5uVeY8r9UYsXk08aqszN/wAJreP8XJLA0px7a+j+V3K5Cgwu+MuCLd/8baERfKJKVpll6T9VcZRJ69wi5LNRGKhOkC04+aKRbvzV1h0p6H9Mei7O4XK6XRq4dPEiQJ0ptJFCO5NPly7ipjkmC35RjY7N0qzy2tbGzaJL/wClLgMi+L8KMhiRR27u0a05WXjGy2sTXF19K2qZP016wZBiubI5hYcccOFCaExuDG3q/eeVQRES47eNWbr9mGQZh0byi+L4A3ZvGd0Ytk7sm0JNyIluIhKIy3fDlulKrEj0vwjH2qmX5RaLKo8spF+0NxXaCSvlJDWJJUZelMaNYeogPrPlk1WNyxtixbF4VwJKCLxKRbRjGPHj5RqxGsUP+j6qKxcWVI7R69ThVF0gmQhIiIR7R5FTxm+SEhcK21N15k1BKJfhISp8ta2okoHiExWHbpkPd5dteZtXRLLJK6KYgMh7iKqdQgY4u8vSmug1btW6u4UVrggJfSSpDKm62C5VbyK5NbJdhRSlJwLRUkCHu3CMY+qpy/XCzI6LIEm7dwgPxdRXcp9MdtSFtseEXRFG7TeJkuPIhEk9Xy7eJUzqB3Ku1yB/jtneJWh14dQkykoSUtQS8v8Aiqm4jk2Rp3DwqWQqNyVKPxBFQvpIuNbcWOt0RJW3PU1Ey4ip2l5az3LLSytbpN0haU0VBKX3QxlVi1eItlsbI3xNBHF0WTzMHgkql4l3KKiAly+405fVKouxumtrdFbn9ytb60vExT8QmuKaku0iQV+L9QjUSWTNVmLF0wVH3a+SJMilEkS8pfVUeOKt2qizxkuj7ySS1IiI/E9MeJUKyUCaOxYsya/q2zfEBS8KlqJCJchqg2fou9y7H0eoz9+iLV89JDTU5SH1btv01dHiyTjCXCt7bksTZAvSUfLXulOVK5B0numINSbi4t7knaSKisS0i2lHbuIeVObVXYSqlHuDdviazW42tcvEIKkK6MhIto9pS4l/15aqZZcdyuyx2izOLbbUo6oqEKgol+HaMu3tqxXyxvH2QItbi8aosxGOoKm7d6Sqi3DHyRcOtJ/KKhJkXaX01XVVtYYyt8jVrLeBareCvKBEPEhIYqJ+r1DVoK0s3TfxTXTcIlxUEqx+4dTLo4ZsbddLNb3CbFsk28QI6bkY9wkPp80uNaQNnu9jsdvyoNRa13MR0nQy0VPSXlU/6EqtLItqsCqr8R06xtk6RLVZJkXIdQuNV1xjaVtWKLPURXHSUTTGJEPp9XcNaBaXDBwju1in2yiQ1KN7S3dJiSQ8S7ijQtGMUwW2uCxe8KGVrb3ZNVMkBTcbRUEuKgl2kMamLDbcwzC+It8ZdXBmiqlF2KLklJebtlxLulWqX7p/a7gnr6EVv6wSkX1DVbK7Zb01b6tmSUHtiO5s4HdKQjuEvmpG3y5BK1dSNbpodLXBXJ0yWcW95tFNNUVFlCH1R9VBY9ZG90UeBbcSG3vkokn4y5fmH4Y/hlTq8dUmuSKJ3Z7iRW94MUl/CjJF16ox+EVV1bIGTp542240JDxJMm3b81cWSRW2y3kQwtyjYfXTqteXjNikraZXBJ2KpJt1R0Sj/LuqDvFtBRwStmEk7fc0hJdGMiaqkW5IvLEhqSeZBj+UNUbWwtqjF0gXJMRHb3SpmTzFcXdC9dOkVFh3aYlqEReqNXqt1YymX5KUPqMo3dXp0AgUWwpNh+kRGqSmoaJeHXkO38VTV+u3iLgoB7hJclfqoadva3RZTxALCsX3BDxl6qsN/LiVFBt1EkUxhxryhGoUY7aa6KrNZRm4++QKJUMXDhQobvw1VbgP7D74CJTOIl6asGMl458i1uSrpNn+8IdxD+KnXTHGWr7Kkf1mx5xdLaKcnKachJMfNtro67dPbHibW1uLthYuMHfLkg2fIuVBftVy4ioIlEvTIdw90qFU3Ri8DG7bkD2y6aGM2lu4W1xFBRa2iuvH/eCMpV0xesbx+5WVNW3JKWPKEmIk2uSK6sVCIZRUTIokJSKr8WHssLYuMXYWjRathSc/DVL4gy3F8w1zn1+zIH14tN8swJovlXMYjtUiPmId0a14YFxY2ZuRVkk3eCmG5U4ZOrg+td+tos71b1yFdZMZCp+ao19h9+YlA7Wspt1PglLb5qumaYerkjob2wOL5yI66ZEMipVjuxWV4ztr1VRunEUlBIuPqjWVJktbiMXHWpmrUVXCmkD18iXlJKnibFJuPx3si7VJRj9NSzp06RyBN0wXkoquSoqcZDVsx23tcicOiyBBNZukMRT1SiJeqNRc5ouTLxA/h6ytVWKOmoYpkEmawj3CvGm61893jpaCIy4xKVSz7Gcfa3Jw1VJNuiSUklCLu8tRb7G0nDdEmqolpfDJRMdpVZl8gz8RcOCqa2JhjbWZWdO7uDTkW6RVpFrY/qzbbXkGOKrNdVD9pHkLpKX7xOMS+WNZnZ0bc1Ta2t+4Jw1JSRJx2iXmrXExbsUfdPik1vd4lEk+Kw+mqkSrNZWLcrMlWUeW/qYJPhai6srclRIZR8MK0h4xlpDH6fqqQvlw1rX4J06TFulFQlkx1BRL1EMiHl3bax+9Wtk8fC8x5vp6qokqJFHT80RqecZNlFpRUVxlw1a21IRJRNQpSIRiQ7ilurHm8fGzWU0sfOkU6S9lHqo66f8AUD3C4fpuLPlQpNCT1x+G5/dL7iHbGQkXy8o10J7SWChdOlov7C3JPwNySui6ZCPwxiQkW3btlKX5q4p9lnNrjfuvWFsMeYExUQdqqkjGTaWgpKIyGIlu7tv5a+i3VzMrbgvTHIstvyCajdjbVSVbluFQiGIpfURRrYwI2TGaNijmzLLMsinzH6hW+2rXJ88SQ2+EKSafarGJS/irC2KNkTRInVycDu3CIiX81dWZJ4C4Y/a39mFNa33NAXYpx3apchL5eNc05FY7CxyJ4zdK+HioW2PGq/pTiMblyIHWktpWh+4ES/4f8JU+Z217cHAoKv1FIDIZFUwxtdmRiTd0m4TkOqIjGI/NVgulrBuLciJNRiScmymnyHy/NQ2CVeJWbSiq3uydoMm5C5LSUTdfcF/15q669iXo3aRyjNM0Vak3RtVm8IgiSsvjr+UvlH81cX3AUhcKA148hr6Xeyzjto6f+zSzSQuXiH2Uf6ScqCmQkPaSUu4REY/NWh46FmmsU8qSkZrwqM8Z6M2s7s4iKrRJoIl5i2/irk/o/b7QzYqWkmBPhEiQJMv3xEX5ZVcuv3tXXSx5UxsOG4+3U8G2H3ao6KSbUi26uh3KeXdEakuj+NodO8ZW6ydVXrpTwwq3nTL7x4v+6H5iIto1e8hkK9Y/kJw42X7gn2juo3+RHpex6HYvdNTMMvESu6yZf6ixLbpD5ZDtHujIqz3pnml2xHIHStjxy2vnFqtYtNZxKSPpT7ZF8vbWN3jKL51K6qPs0yt1+2PnJO1yLcKPlTH0iMRqUcdSgs7H9WbGwFZ9dSJdyoQlt7RHbWa8cjLux9VNSHbX7bdmOmv8pGP51Z9JV1cLS6bfFUWL4cS9KglIfqEax25dfLRg9tujLDUk7lk1zXJNzeFpKJooR2imRbiIuW6P1VS7Dg98vDFTFyuV094XMSVTapvoiPcSqgkJSEfLQ809nPKMfx/x9myB1cLkkOqSKiAiKg90S7fqosXPv+rdgZsVkXiZ2WdZGxeeKtd3dM1hlublp8uXGoe5XK43514q6Kiopx1BSEZfhquvnV+TWUSf6iaglEkySiVJbvnA98hGnby/Ez2VupKPk9PjxqDcOouO6iOr0rEgmMfLUKos4WKYKxpbSEVR46dEP7r8Q/4qjVAcOCkCJEPpGrh036Z3fqJlDPH2rpEfE7tQi2jEZbi7a6+xPEF8ewx1jWJ2V6FxsSmsn9ltWiTwS7llCEdceW0R+mvJ+d+qoPEMsa6Wb/0NjA8TLlLufE4VY2d06UExAh8tbBiPTvIbfZ079dra48G++P4gR1Phebb/ABVtN26FYS7eMbo2uY2da7ESngx3JqdxaPcPylKttdYu1Y2tv7mtqzohbJNBTUHa3QjxEq8p5H/lAx0WPZXsbGP4JuW4cW5F0mtid0RfMsoJnYlSEicEkSi6Yl6R2l9RDV8xm9WG12tnjJ5U6cWWykQpvERJo5WFUpEO2UhlL1cq1TOGtkx+zuGr+129ZRJDSSTjpi3l5i+btrB3ROnzgbdjSSi1yXL7xNMiFEfT6qt+O8tP5KG0j1X/AO/qVcnGXHk+2tjoLpfcrNb8dyrLbQlqaoja2mshFQkhEpSlIi5d3lqBbkkooJmg3cKDIdN0mJJl81Ds5Xay4vbcVdNVmqjOTlySy+oo4XLcShF/LU5j9hZPhcZLdDIbTb9y8eTgu1IavL9s1seNqlFviatnta2SvWrVqikRIJlHT8Ur5Rjy+naNZa6G85IQlcXRKDL4SKYxTGtayqz3bqNehv2TH4Nu2+Fbba3ERFqh5SL+KNM3zG22dqWgh4dNAe2Q16DFxWVbSBSRqvIz+x42kKiwXGzFENqYqD3VbrXeHmK2/wAOwSatRSIlCdEgkS4/KRcanhtaCLFF4P7RqjKPp826qH1CuCqdvJqg3FRNztIpR06te3XVasZszNFyPXjPGr5RR4k/UuD4t2ssrKX1fyjTrHcucXJHQdNSEu1QUtpenuq5ezj7Oth6hWW5XLML8tZ1FRFO3jpJl8LuVIVR3eUYx7t1VfPMDwjD80cY/g2YPLwmxS/a3zzTQTFXyiIylH5qtLCyL1M9cxrdhren2iMxVLaO4Rrfui96wjG+nfh7o4WTfeJiuzJ74SSpcVC7dDaO7lIY1zTfMsw+0/sFh8VlFyIfvFBJFomXy8i/LW1dKenf+UzH2ea5XkybMUlYkjayFQlCSHulIUij2xKqPkfKp4fHbJl6jlRc9ttew36kZE/vl2dOn9y8coqrIlGbnQabeIiMZEPqLdWmdKeluNXS1scgahfsbyQki/aG66n7LEtxEh96QkIyEpD6h21k/UrDcVUypx+rx5A8b6SS4tW7kSFQe6Sm4uPpKNV/LOpVoyhw3x7HsZuCjPan4W4O3L1RHSGMhLUGRbf6r8NK8J5ePPjXIXq35Cs3DyEVqsdEdbskzzp2ta79YepY3oWyWqNvK3xJYh2y1ECkUvUW3t8tJ6Y+1Ze80RY2a92R8jcHmukQkIyFdIeI6W4hLdyGQ8ZFyr3SPpvluYWfHfH4k4tbck3yY+KtvhECHQIUiESIiLly+aofFen7Wz2m8YlmSV4TyK1XJUbbeLa7FouzQIRiQkkPxZDEtw/hkVbEvlPZcpOrGcuF7har2U1a7ZYztoqMsovLcSXTioioqIju7SHy1iP+R/ot1MzAmSSrxFnamhEu3t70pKESnIdpcfL8tZDmHT3qNgOfCrmt5fZRa3imu0fOHJReJCW4SKUhUHuGUh+XdWzM8wt1tyLHVWtotrHGyuyDYWaMiIiLbJSQ8hlL6a7N5OHIVeIzFikxWIO14PcsXuV0xrHrWpmGB2ySjZ04iLluuO1WKG0iUT7iERIh3CNbR0ds/TfHUW9tsKTVr76/aZJpForKxkQ6m6MY8a0qx2PErTa1sftOOM/CmRLqt27T4ZK9xREeVZW3wnP2dwvDrp9hWVWe0udpN1h09RXuJNMtwp/NEpeWkx5kiTfbjsoTarMrKzVN+aqNbeSbd46bo6sRSTJQRkXlGW6o3IM2Z2MvB+Ada37oVEoip9VRfs64zlFhErRebC6tNtQIrhpvGxCRPCiMk1JcYjx3VonU7ILHb2o250k3dPF4q6a3aPqqxkvLmwVh4lONVx5uXIwm8ZYqsoLi7P01FNxDtSTiIjujx4jWI9RutHu+4N3Fp8K6tJclhVEtRXyx3VdusFl99JpnZhRaqNl9dBNEtERL0kIlGsrU6lZWztbjGbla794hJAvBKI3lchULyqjKP8O4a8zjeGjgb7zWb8jc94zL9sU3/U3NGb57Ybv7huzlCJeHX00VO6RJDIfw1JdFcus2L3a/Wl6kzvjNBsK+ssxTT3a4iRd20dT8pFWYqZd1QzBvb7WVxZ3AR+AVvG6JEun5i/8AUReqpDFen+QY7cnX66Omdt8cKrYUZa5OPMIqJESQkPLlL0lWxDDyVVBkeRltIbJ1Ixnp9fMdWcWjCG7W9IKxS9wthbLKbt0k0hiqP0y9Q1S7axyjB8TeZbfG96sq1vYoFZLSmgKPiGy65JkquJJ/FH5vTu3VNX5N+3wW9X7x7G4OlUPAxRIkxFeQkl96I9olVk9kvpz/AJYLCV+zzHFGbPHHfhmiYqkSD5fkqpEvLtlHaRfhrTledK1YzolxtbM68jCXXUIMBaj7+w14i+uHxIkPhE9Ie0RVTLb6Yxq5dI+pl56sZoTUEPCqNmhKpi4USUEokJCIp6Yj+Gu9ssxHEnmHvLRk1kY3C1iMhRdJiomKvaQy4kPmGsBZ3S9uup1lsLdqxGy2f9pbKNWOnKMh0Ix28pbdu3jTtJZ5WtI3ErLSK2yvYp+ddRksbwPMMNsePs7K4ydVJs9bpoaZIrrxTV48pDuGuN+tmZJMXQ4pY1RTFL/WST2/TXUHtKXhD/KddnFkdIkVvtYk9RiURXESL8oxr573Z8q8cKOnSpKKKqEREXdT8zMV41jXsJjhaLkaB096gfq/cGrWKYtxkJFLlLbEvTWndQvaAdFkjh/bbysmLxBLwyeuoLZPaMtQR5bpfNXPNnxu83JMbk1ZrKMUlxTVUHiJVdnWOisotcriKiaaRaSCZbiGvMzYitNY9FB5Zlxdlv8AKbR0L66ZpgrO6OrC8s74rgrqLtVmxaZKj3DxLj2yrRMg9sjOb1b1scb9N2rxQk4ko4ViyJXzeEIlBiPqIq5dx9vcbTcEUm6UUXw7pFERLtq/W2+e8PgCknqCMSW1Yx+Ya0Y5GRa6MZTKrtZjP8qHxHvLJsjV8ddnK8l1u3V8oiO2uoPZT6U3FnjaeR3R/eLa+uqZL29EiaC2UKO2SciViQy7RrnHLFGHvxFAQTJnbyFVUVBkKhequguj/tHdSepGaM7C1tFjTapbVyboLj4dsI9o6308aHRoY9GaQNWZOpp1+6R37ILfZ7XZrdYya2gnK+m+euU2zdyur8UhQbSJX8Xpo2Uez3cs8sbi2pZysjkDa3kPimaHhk3DYYjoEn2j6hj6pVj/ALTXWDqD0zzi345aX7cm9wsyS7tm6aC5RkSqnaQ+WNSnsV5dkGUdarg/vyFrTFXFnjZJNjb0Ggx1Ey4pCP4qrYnt2j0jr2CkaR1ZhN06e9EbbbWeH9SHXUzAXDZMUEn3ixvFnWV7i2ppqj5oiJRq4YT7L/Tu9CNy6c5Vb8mUQHVFxj9yFdRMfMvb3YqEX1EmNTHXDNsXsdwKw3ZknlDi5/DaWtnpKLkr5SjxH5pVmOM+zno3JPK79rWVTVFdtbbe5V/ZfmX83pEvqpk7JidivHhyZHJS7Zx0J6jXRi6taXVX9lIRHwbxoNpUUj2x0/DfTr1irz2ZbyimJ2HqDZ310FQk7gzJNUV2pD2yISFXu+7Ih9W6uhrhdro4JFJ/nlwUFsOkkTq+qjEfmJTVL8VM2t0xK3ltyGzjL92i5TH+aqMmcuv7amjH4tlb7jGL3b2d+sTO1o3S2t7XfBVH4re13JBd2iXlUQEpS+WVU/WzrA26jX9VRRuDkpLleLW2XHSHiIi5Eh+quoCfBdP2UGdnu1vLkm6QkUu346RDt9JSGq236jYHZbsWG5Hi98sqZERCmxSFdAhLuJRBPb/5ClPhkjevLkIyMeaL48Tn2z9Quo1+cKMGRYPZySGRE8tdmtaZbu1QkREi+qlfrV1a8Qo3Dq1jtriUSJjkTRsJf+QW6t4umE9Ksybzf3S3qM0CJXWFJJBeJeZQk0yj8w/hqJuHRfpzkD634vi1+w94TktJBF1cGjsREeUlElCVSH5SGnTLRbSFHkxkPuXqnlWi1f8AWa13AZSSRUvq7shLzCPGVXqz9HeszzUdXvMnjhmk2V1HD5LRQ0o7oqOXKaRDu4+rjW4D0b6Y9M8dIc/fks8EotBxu/vk9QfKQkptjWL5ZeOnKiyyFt6d5AonKOs8zZ2ShD6k0pD+YqRBp7pfthKteTDPJMD6b3K8FfMm6xDZdVBBNdqzx9V2pJJAUyIYqClujL73u7qjdP2VbXqGQ9RsmWH7tMl2NuTL5tIVyrTun/s99Pswt8mtjumJprjpalyTIhIiH/syi5FL6kq0qy+yfiuHt1G7PUujoi1BUdClH8tZudm6YXHswVbnN9r6tYbZ0U0OmPRGw2taUVLldCVfqRIu5RWIj9IjWlZMnmTPGRyNk8s7q5JRUj7tQJo1EtxEKjmQx9W0fmp114suK4OixxLw/jLk+EfCWW06YuXS5bR1CiWknx7ZF20PpLk2b2PPLDjOTY1ZbXZ7m2XQTtNhbEPgXiRD8R2SsiVKPdItqlTSSaZFkkarfFQVgjTkq2L1Y8V6zZphuN3lrnjW3lc00Ha6bcVxIUi3DLQTGRR7RiJfmrdsRZ5K8dKOn7i6JtUmwtmjdwok2aKRj8XwwjqiRR7lS+njV6xm2tWrUSVlIREfTThYVXC2whkO7dVjE8K6Lu5knqFJlL1jU5X9oR9/7xW+1oXTNsfUbCSjtG0r7Xw7YkkS68Rjx2jLdu7aw1i+6g9ZGr7GemP68eFQ1feTy4OV3IqJD2koqv4YSL/011x1UwvCMoya02nMguDhN4RLiLVXQTEUh3CooIyiXl21oFnv1huVpdWPF0mqLWypC0JFv923EhiKQiNCuXJjybMPJfy/xLq5CJGvE4vw1v1LxVRNJ/hD5jZWKA66iPhNRQRHcRKCRbe6MvqreMbvCXUq3o361um6NpZpaqHh5EmsQ/1i5DIvlHj5irOWN4ybJMicYBeccWFZm7VZJNW5Co0KPmLjGPmIeVal0b6V3Tpnabxi6t+tPu9zcPeVtZorkSjVJUfioCJdsokJD6qDyuTDrG0lvVlW3/cdjVtWUj7G4K9ZE3SsmJDdHjYpE8uTkV21viW1TTFNOXmGUt3HzVoGaZNbrLjI2t5crg4uV3ImKHhR/aVFYlJfjEYjukW0Y1G5pmGF9B+n77Iw8Rb3SpEmhukLhyrKIkPKI7ij6Spmp0VszyzqXu73F5lT6720iTcLXBVsKmqlIUhFL7pP8XLdKvIJmv5amThy3jZeX6dSwyrFZWWpScR6kMrg4sLPHsQWuDhddJs5vF+bDJiIqxL45DIi5fd7Zd1bVnVpx544KzXS4vrezQ0iVUF8SYrEXGQxKVcps+sFybla8ee486x9naooJMWbYiTR0tumO0iVKQ7iKPy1bOm/UJLqFenFtsi7rU1SQSJZMkykPl/5o0cXjZ85mjaSuoDTKnKp1B7vttl0crYAmKO3xZDL4wiMZceVRPVq8JJ2VNVu1RfESSotmaiop+KXjIUJFKMt1V1nZ7l0/wCkt+b5lnjha1sR1xfaA6zdIdyqZEWpqkRS3eraNZrfutHS24WX9Ur8YuraQiLlq8XFN2nHcJaYxJIhLdKSZDHbVvOx5Yl9rXiIgbd+4VkvbCtOdNxwtJVvjbxIdByi4fCm5Eh26YqEKZD9IyrL+oWcL43o+5vajvltTEpOW7jInr1SXbHQlEfmKh9SB9mLrJlHh0s6sbW6ErpJStrtossXERUe/EFUvUSREW3dWN9TvZ7zzp/bycPLMjcrakJESlrUJciEe5SQiQj6oxrQw4Y0jVZOP9xYsqFufe0hmijFNhYes1+fLK7SWcZJckyT9QirEfzVOMfaG6021qmkHUlZ8jpacXWm/IvmJcSlXOuPtcXeJov1X6bNZBSKrVZMuPaUox/FGtOx0cfWUFJJ+zWEtu5UYlV6SFYviOjq5eC69dRL04G3XdnjLxHiJFjNvJQvl+DT7D7Czz7qVZ2r+/C10HKGmmSAi2TSSLUJJMRIRGW7bGq7kVta2u1i9tYJorEMZCW4h9Nah019n/IVLtY8m8ajcLCSCVw1ma4pqCUZJJkKv5oyqqzfI1GXHWDlxOjPaezJxhfRPKL2wJRF0KCTZBQdqiZKqinIfUMq4jttyxnqVhOrebMi4v1oXJK4OoqSfNlyIkl1NxCSmrISlukSXKumPbqvCo+z+skgqMVbkzSXT9MpfxCNck9BepmBsXDXCsjwtFZS7q+BUuiblQSUElRIRIZDxIR3DW74uNZrLap5F/7R5jfSdLIrHeMSfoKFjq5C5SWlutr7tVT8wkMhIflLtkIW/sp4BeOn9wSxTJSvWYIOdVNGPhlkxHaq2UQkUS7hKUdvIq6ixfOsBtePvLTil5fNSfKjr21wJCSKqXcMhEvzFSmecM9b3d+sEXW4nKjfQbanzCLYlfq3V6H2kTxrHI3JTPWGdWtH1Of+m/sY49Y1Gt56jOE7k+V3IY23UkSnqUXHj9O31Vsl4tNuJq3xVqwJiiTaKeM2URbEIx3eJU4/NH8StWZr40mbi+Dd/EJr7dFm7TUUIe0SXVJCPpkMvUVNbazSza4I4G1PxXiSkNtbkIjGQ/EcuZeYh4lu9RU2OGKIe2rMtTl3OOjdrUdOG+NOo3ZCJFb2JeJbI+lVco6X/W2sNyrH8ott0LF3Vri6kIlpqioJfUNfTbMPZbyizt0bbYzcXq2knIbTaySZJoqjtiS6pCSo/MQ8d1U8vZX643JFu39w47Z2aaoqCzJ2moO0pboyGXqGqeRjxtyjBjhjtZzhPF+kdxUfJtbowdC47kSTJMR+aVdHYmmytaLe2tRFu1YiSSaPGRdxRrpq2+zLn6iYhdDw9MR7SUVUIfNxbVG5x7IYNcfdXQyYvNKKq6NtVctlBH+sEhLdHlGsDIxZpW5LxNyGSGDjGxwP7TWH2tjfmOUWk0xK5iSbtEdsVx7vqEhqL6E9Ust6X37/AEWks+tLwhG4W+W1QfMPlUHtKt2T9mmx9RM4vVpYZRdkbfj1tSXUJ458TpvFxIhESL93xIu6pTF/Y3yOwvrfeWWb4z4pquK+nJzEYl/uN3bVqPBkyI614iGmVJLaMb5aVhTtY3l6lokugK4ouhISTEh4kI7pU4stya5Asm3dMFFE11dASTimKO3uGnzXGVXxEGR3lmTfT0otUNPd+KMfpqNuTOzYbcGq6V5Zuk3JRFvqCK8vSnKSv01pw4CwLtqvEqyZTStbXsUfMrWrZ7oowKUY6qBeYaynqFY2SNrTul7SWTZrr6AqDyUKMij9NdSXyz23OLOjGSag/FQWEdw+msj6xdKchybH2ao5HZ2LfHCVcuU3Sio7SEeMRUltrIj+nlXJaRepcbyVoVj17HG6nTPHrxdFkLTfHSO6QioOoSheUR7i9NdOdJ/Z36c4/ha1uyW0e8rpdUP2tZ0hpk39KHl+ap5xg/6q47a3jBexuGbnSi4YoJFJeUtqkZeqtMw3E1yRb36+XtFvb2Iy8O61yUWV7ZSj8Pjt3SrbWFUJj+PlddxupxLmHRF+3vyaWFAzcWnX8Mm4ULcju+8Xl2+odoj5acZF0Fv1ht6Li2uGL54MveCjF6msjt7k1EiJIhj9X8I9gZBg7LqddvHv7vaVnFsQEfCt2y6bYR8wiPzU1u3RVuNtUcN2alyklFRu3lriPmTkX8pFVSRmXkvU1IfF43WR+Ryj/kdy0Wbdrh9uavCuCpILulIkSI/3nal8vKro8zrAegbNTp9Zl03mUKiKD25KCQoNyLlLuL5RqeU6e3FndHCWL3b/AEg2KKjV5Fs5/FtEvlKNU3KLCwy4nVhz7HyRvTMYpPBQFs9bl2y7VR9JfSVDj5NFJkeC/wAY2JS4ZhhuG2VbLcmQcXq5EPwBWciKai/btHt7uXGsTdZ1mmdeIya9uifN7YUULeigQopy7hiMRj+KjKdM8jcKCzvN7Zja2KsWii2rpqS5ae35dtdRezv0bxnKMJcfrbiSL6ypO/8ARrhRRNHxRDtVEhS+PtIR7o8qZkNJPXbUxVwZIlZpDA+n/Su99RFLfdnVmWY2kikuRbdQe7T81bZ1E6oYv0vxlm1Bqim1t6ehbbejGShf9cirrBO04MjZ07W6w+yjb0kBQ0xbR0xHtkO4fxVzz7Q3sd4h1SavMm6ZXR8zyBsnJKzuHJLNngj2oEW5IvSRFL01Yr7ePiJWNmOH8szZl1KvBXe7XR5a30YkKyWs2j6SERIfliXzV612nHHFvUamFweXAVZC6RIU0NL6t31U4/yfizWKyeAfOrwSgoJN26ZbSlGPmlLtrXrX0vteH463tGatdO4XNDXi1Ihds93FSW0S9Me7lWXZn5F3EwJsl9qNeR1V0NzAh6V2fBsrya12e9W9sLS1vnSAolcrUlEhYrlEdolxLu/FVfzrF8IuDVTI8QuS1hyJi5JO5F7tSXRTkX3paQivH1ESnHjyKk4Ti+JPLo36jZa1tuSWGypIWls3dJeJfqCMYuXPES27o7tsttWTOOnONNb0tlXSq5W1ZvcLMuLmyqXJBsTFDapqioqW1OMtpcZeXjoZEMMUKtC3JlKWJPJuski1qY7Y8Df4m8dOMheYzevBkLlLxwtmhSViQkK5L7kyHd5RlXSyeSYR1Ea3DH7vhdvsdwXTSbOSEkn7RwPaQqJRIvmIRIfy1zLb+leeZ1ianuRhZ7ki1VJNssne/FkzSLdHTSkOmXb293qqBwnBcwTcKMkOpCOG3pBXTUtbpBQdQfMJDtL07fqqjFJRlt2NCVmlX9DXM8Y9ePZpj1GwXH8TyTEXJJe8ittmJsSaX94IqF8MpF8QSLdyjIRK+XC34f7SVnxnNXFmcWt5cE0lUEUVxFYhHcTFRQY6qBbu0d3l3DTzDUeubO1og/6htboo2/fRXFNZLj8SKYkP0kXzUl4xLEU267DBk2bpB3IkbDdJIPCIZJEmgqmJJDt/d+qQlujRz/Kw4ckaz/JhS4smQjKNbtllrsaizBVJNv4MYqEoQimjHt3RlGs7yjrJYXltcW6zXQXzpUYxajJQi8oxqwZh0htvUhP9b8VyZrjt2JUvEs30vdd0XVV/eJ/uHOrKW3cW4R3SrG31hzXBbGXUPMrCzFiL1W0oeDVEmyjncO4vLEZCQju80q19MhpVsh5PX6aZH9ZGMPzy25f/APFrtZCtfiXJDouFxFyUd0tMt0fVVfRYpOC8UkkLdugWpFQiKRearFkDp5mF41VX/wATikmmUU0x8o7ttXDE+l9tcMy/W3Mk7G1lyboE5JbzRLiP8VOhxZZv21PTY9pNNtSus8u6jY6jbbtjN+Im9zLw3xBSUEVR7eO3lXT2J2245FjIg/trFTx3x1xayTFRXuIo8S28qzlTA+hTe1osmF5ypQhKSSzhVDwhLx2kQ6Y/hqo5k66g2Fqm9smaEom2aaX+jUPBORQ9RCIkX1EVPbxOVI33FH6t7f5WNeeWF/guRNcjxR4+s90KRIOk1BFfbyFdPiqPq7q2Kx3jF+pBE6epN7HlC6RJvdGSDS6FHlGW1SVcY9HerV0suQOGeQs2uQN7gn8cXw6jlwQ7hEVIkQqflrcGd+xy7X5NvjSThui5EUlbTcIi5l3CKZfe/TIqptjyYrVYjMspB+0R0tVybF3FySYEORWpMRIoyJYUu0u4SEa47a3R/a3QnqrM3SBbVBIhIS9JV9MMLxlW7PrliGQX50Qk2/0M4fJkTluQ/wDZF5RJdOO5Ii+KMY7hjXDfVDE0rPn1yZXJmj4cVyUEUximQy4jUk58lKbIydi8dE/aqu+H3BuyzdIrtZ5CRKJpD4lPykO4RV+r8XaXb1jzbpF1it6d2Qs2J5s3EY6b61oLu2/piqMhL6a+R7p54W4Oot9FqSpaScpaY9oyqwYrml5xu4J3KzXFw1cJcVEVSEqWrL8hiTMh9XGfSnojdCFvZrc8x1wkRF4VuQkgJFyi2ciu2/8AoA/NTNb2ecatON3ZJwbO5SQJVpekx8IszKJFFdAS0hEYy1BiJbhiO2sx6G9VLXnWBt7jkd2WuizUhQXlEnLMuOpJKJaZfL+KtysuVOLKonF14xHkmsKu6Pzdw1VZsdm49jSVpmXtY5Xt7oVBEhJOPbHcNTSagR4Sjxreur1rwPMsFvWWukm9nvWPNFbh4wUxHWERkSakeUo/SX1S5Za5ZYciRcMLNeRdFp/EJrKIy9UY1nzfaLUMlv5jHqpcrujbWpsm4kouqKTRNFfUkuW2W3yj/FVZzDPC6f2G2oZC6UdXB4Qtl3iaEU0y7i8u2rVeHDq220itFodXJ8Xw2jFqkSijhUtoiIjXMfWR11BcXxFh1Ix64Y68bJDp2100UbCmJd0VfN5qr48euVybqLnk2Op0Ri7O6XB41cIPFlGoiJJyVIh3eWtoG1s7taVrTdmqbpm8S0l0VB2kNci+zv1kSxe4I4fmSv8Ao1cotHin/ZSLtL+7/hrsxuPwx9QyEh41VyY5IZP1L2I6zR/ocX9auk976Y3gXSTpw8sL5X9hdEUtP+7U8pfxVRbXkjyxreKYIPiWL94moSY/ir6CZBj9oyqyusevzIXTF4MVE/5h8pD5q5HzbpP/AJL78NhEnzpjdS/ZnBCOisMuMR3SGtLD8hurtt2MnO8ftfcXqa17LY4fl2K3Q+tNjtdwYrp6DFN9axQTaoDIlXPi0oryHjt9P01nqZ7Nbqz5kSWHuk3GG3NslcLNdHyhJi4QVGUR2yKJbeMqvWI5V0+w9mzcX7Em9wssvd67pGRCxKXwiUJWQpSj2l9I8q0rJOtmAZNZSw3GstG6NbmkS9vTatNa6W1fb3KqaRDtKQlHb2lyqxLGy/dZjPbHjlruKce3LB7RhLgUMhVFu8QXEV1GclEHCBDISiUd3mEip4Q3zwIqjlWi3XIhaOiIiHt4qEJRL8JU16iJ3J5fiSuz9xcC1CTJ0RbiVHbuHiI+WNEx+6NfdY49dlUVmOrqk3UQkX4ttB66R/zJJVGqpVU75d3Sfg3TcXiaREJCmRCooXml3U1t+UZXYb0Sq4qahRSXTIvvB8peauiMV6f2m4CT9u8RRas0PgEsJcfLxEki+nd5qqrrBbpcPeFuu1ptJKJSioSgioO3bGI7eVPX26R7kbf5QUyFnaujdS2W3KMSuTpv1a6T3S4Mc4tiAq3TH9JWS0R+Kqgol29xJqch7u2tOuWbYf7U2F3Dpplb1vZbkIoO7RdC4k8KW0h7fLyLl2x3Yr0zwmzYi3cXLI1fFOEnKRNlmYkoTVUeJSSUGJS7SrbFm+KqLM7k9YEzFykKiTcmJNFBiUvvBKMR7ZDKq8uVGrF6PHbVfU5fttly3A8ifYA88U1u1sdixFiiOuLoiLb8MvvRLbHbXRifRHrxiNpHIf1XcN3CsVF0cfd6ixbeK7TdL/hlVyx214HZ8sa9QbRj7VPJLeJafvReShD3EI7flkMoyrpxG7MrwIq2543W2iSuiuKmmRdpRq8kEcq2sV5naBj5p3TqhZE7wpY80dKJkqRILlcsdFoIjxLcOoqX4e2iF0v6fIorXnALo1vHhh1F07S9VJdMe4tPUlEfSP013l1M6O9Oeq1pdWnMsebuCXEtJ4IiLlEvMmXmriPq57F/UHpXqZD02uKmQWERkSkSTetfSoI8h/vR+oRqrJC0XIS0yv1UqtvxO03REnVmyq2pkqW5u4epCuJfKvpl+Yq9dOnedItSG0W0bgUZfs64qF/18pFWP3LLMgYks1f62okO4Vi1BH8VVe5ZtebsOhrppj5k0Eky/EI0MaX5FFsHHm7RklfLHeW6jw78wfM7ggvEmrhIkyEflKrliIurbaUXSrpSS8i8P2j5SqHsdtdI2sUriqRKLxULULcI9tTSzxW1tyI90top+amTLQ18OFIepLLXwrSnr6snS+4R8o+YqNackVbuhet3GopKRS7vmqji4XfLEqrKUqlGLNVZbbtH5apsX1kY6ewm9MMoYppHpy7Zck1fLWgYL0xullcLXduqSLFJWWnLjLltGsp6B426UfCZfEFfaQ+aupLbdnVpZuEkGokWlp7iEf8A1VnzMrcWNKzOqk5bbk192ppJL6eltlIYlUwxcGiROGbj4Zfu+2s9Y290pFwQx8ojxGnSl+Vs5RmRD5RrP93yqwWyaILxVwQmqry27e0qjXjO4sS/+JKEPqVqr2/NG74lGoamoXEo1KW18cvFOlSUGMYqVY122Uq1ZGJBbwRN/wBiV8Qt3CoP81D8doxmIiIDXmdwYanhYDpxL5hqBWRuKaxIBuH93HuqjmLVeIyNuRaLw8ao2/xrcRIR3bqg08i8OomulElCHiPdRLfZ3rhqQvS+GO4pU6RsJtSFVJJPbuEhHiVVVt2Gke6J6+cD4ck0W5DKJFVfvGMxUTVB+opqjukXH01pFrsaopqEKWop+9ltjKm92x1xcItxkmQ8fTRMrdjisUlGyoLIxBuJCO2RFulUpgtpBnfvHuElE5CqmMu7bVitfTm87jblFP8Avu75amBxXw6eq6X01EuKKe6XzUyBNVZWBka61Kbl2UD4dMQimKA7ojyrC8+tbW7OieWthbXDhVIo+IGIqF5ZSHlVyuGG5/crgsCTJYWvmUKolv0LfviUb3S9ukW5FLRbkIxKtDHjyWm3BTbSrU5vuHUrN8Zvw2hX/QrMV5EzYthQTj8w8vLLdW0YOTDNmbq4unTiKpCSGmkREP5olWxWn2b+nIimu/swvniQx1nXxCKiN+kNoxt0TqxgztLf952iNWs5ZGS3yEY1VY5rzjoqwujonXvlYdUu61ipEvN99WX9RukLyx29F6rkORXxulybkx0dP0jJTb+Eq7kce5mqig2ZVS8PIkI9qcvmKszuFpZEssrkNxJNNchVXboyIlhItw6nbx+WsuHPmifkxakx45VPn7erW8bjNCxukUSLaKypEQ+kto/w1LYH0zveaXBq3SbrJouXYtJN2ijlSRDLaIjuiPaO6tq9oQsewtPxmIYbaxTXbPGirh4nrEoK5DFWJbUl0+0hrn3JuqHUjLnDhe+ZQ+UF4SBLpploJqEknppESYxEiFIYy5V63HkXIWx5+ZdpqmoJj0swe0ireTYuHyrZm58Ks58W5JUXZaooCh8JItIdybsap98yK15JkRKtbCm3tq66pJps0BTKJFtkKW0Yj2jWdot5KSV3F5a3TE7h/k/wlFxfrMi+t9wLxJawjpqCUdLtItpSrUxdPcNs2qpRypGhj3FWw66d9H8aya6KDcrjdmtvYxXXJNsKiZDL7slJDpF+Kunuld+auMqZvLI1Rb2FJ2LFsiz7SH4ZEUe7+WVYm8Y37LMJs7jBctxe1sbwgS429H4blOJRIVREYj83dULiamUY7cixTDcculwuS5CLtFjqkmQj+8IojGtbOz8DwuNsx8m+Tf8AwY+HBkZk3uszivxU6y68ZhhS1+TauslFu1K3+GJ0mxXcoC81No7R3bZSESlWU4r0hK5W26XvLc6G3t2bkUPC2Uf9cQVKIyXVHVHd2xKrZcMB6g9QGNjZ361rOHSX/Y010GjJNUiGIyGRCIjyIRIi3bhq+ZN0nZYH05UPqleW7xi8FBJynaUlRQRVSV1BSElylEojItpba+aNhv5LJbyOL/mPQJ5yZF9vjNVTPc86W48nZ2tjxR1Z7XrrimSiguVlFCiXw5aZFL5iGqPZ8RxfG75ZbM1e3LKtUl/F6KWgu3EeIiJEQjuKXIeJbt1On2YMrlmyauJNbK4TbCOl4eKxKCPKRKjGUZD3VYE8mQdJ3BDGrJcFk2znScqCogKici2jKP8ACO3zVurrpjx3ZupdXMaBLSCep3VLFMZtf6qkkNyWER/0S3LcsXlUUESj8vdVTwW4MrX039zXbCFicX67qu12qzlRsoTHaKSe3duIY9pR7h5VG+D6fWfOBScJKPLw+V0BFw5Ik0yVLkW4d27/AJa0zNOlLq7dP3jVlbRa3awpCTZwKUVhFJQZCKvLjIq895L6shx9Y2j+Q7ArkLZepzDmF0xzKHRZbZEFGJOVY3RqoI7Vyluj/eebzCXpqLs7pK13hi/aqqCsmpJIk1yGQ+UvL/DQcJTF1dvdNxNFFndx92kS0h8OqX3Sv0qimXyyqH/09b3SlvvMSFmuQ+pFUSiQkP016kpMw4yDIEr9k1wyh03TWUVXJJdFTdEeNN7fdFcZfbYlb3gkQ6m5NT5h83qpqOOm8uDhdJwi38T2l92p6hqcZ4+wTt6bB+gsLrXGJCUhj3ba61fiCtiwWu+PfAkkk6FHbJJTl/NTF8o4uQkkq3TRUVl8FQpS83y0893sBEkGroVh8pUz90i4WIF0hJNL7suJJ+oVO2i7dQrKvYg0039p8Ra3XxLaoQqDHbEvN6alEVGbEtJK4pqOl9v3svpl3Um4WVu3Rmbhw6THaRLDKP1U3t9rboi30IkmgpqJbe6lsvoT19SYu2RMxsby0unqIqEnxItxFHbTHAVFbHY1rt4gW5Nh3NSQEkXXpU3DH0x3UkrOkSniHSUvVGn1vJVw6ZtVTLwbZUldPS+8+bzUSyciVLVlWAY5fsXuWUWjxA6AircrWsX7SxIh2kJfvUy5CXLzVU7f0/xK6Yeo1x501G5K/HQuDhVXbHcQlHj5eO0qtSOYDcOrSbq4/s6N6ci2XREtotiS0xl6eNVm3ir05za5W0wJ4mhcIxU2yQ3DVqTb7KJW3yMNv1nuTchSNIlBVKKpI/EIasmM3rJsbxm4e4chfJrMYl4MpKNlkCL4oqpltjxKtsu2G4vmWRJqtcgtuPiruVWfEQiJf4qYs7PZHidyxzC7atdFFSFJzkDgdNNMhLdpp7vLylXKsvIGvxUpeA9UHWSENryFkii4IvgOBEhTL0l5a0wb0/tJCTq1k6R7VmasvylVDy7D/At/Dgqo4FLkstTzCc6w99hd0SuPUF1a8ktioixR93+JRuCXqltlIYy+XlSlkt1LCrTixpltzayXCLVLxCbgtoislEvlqHyjPsctMvel0Zt4lxIpF+Eax9vY+o3VTPCwCzXZHxUiJdwS4ooJiO4iIh7Rq+Zh7GuUWOxs7pi+Wp5I+FISds4xiv3eGL979USqwrSOvFRbMtiv3TrIwJu4Xx5ms4FAe74Mvl5F/DVDtPUi6OskEsjYKM7eqRavh0tw+qXKpgsff4+S1tfsCRfIKkLtN4OmsmXcJCW4acOr4weN29t9zM7fpD8Vw3lqLfNVaSRrcVJVrFNJEVFnDpJ14gdchSULkoPmqJugkszFLwooqSlVybiBLCzVZ+Mbj/VpxKmd4G1uCWf2ZmsiigQpEiUZCX0jVtZrdiNjtFxsUFrb3jx4ikk3UUIu0RqedMxtLdG5NVSIh2qiXaXaVWSzp35N0R49a1G7hVPTJYSEfzcRqNfWO0PHTdu9yFRMXKBKlFD7lXykP81Oj1VlspVlhaJqlf0W9w1nRqkK24hIRlIvLUlbbSk+ZqAq6btXCESTUIS+J6alCtqFpxdYRVWkluSiO1YS7qMna0sgwNO5MkB8UxIk3Me4fN9NU2a45VVTQumdru5JuMhsl2brXJmolEk/uyjuJIol3d1dRLOg6wdLVmarVGx3YhJJVNQfhyLtKPaUdpdsa4ZwHOMmw0VLTaNFRuu5kSag7fy11dY+qhlmA40yBqmm8taCRCSvckPb80ipuHazfiOkZWVSi3TqRlHSNrcrQ8yNF03VbCk2a+JFZZFXuLyxj5eVcz3bMrzkF4UuV3uKzz4hEMtu2tK6hY2VwyDJHu0m6EiQU0uQx21iKJftEKNpmddv8SvKq2sppzXNsSTJMEguCKgxLckP+Kk5ZmWP3xmIt7W4J4MYuCIYiPcPmqFG2tXCaLw4jrpcfVUsnjo3yztW9usaybiW50sQppl6ZFVWoxupX27x1cFm6XEhHTGI8Rq9YfdkrCKiT9XUIi5bdw/4q3r2ZekfS9GzuMjzpBG5LIR0hcFFtLdJIh7ox5Fxl+LbLplXsyWX4rzCLCIoDHRK3oKJ/Nt3fiprYbSx8m4iVyFik4nHeNlaciulyJqwTTcIRJCQ7VPNQWrVVmVyV93Is1FVSTFHXGSJeb00bqVlFhedSrleenbUbLaVVJNEWYxERiMhj5SKVQ9wu10umm6foag7RJTTjL5qqNVVqpe78iJUTVR+KuwUUIpfGFSWoVaBg7W25NfLTjKS5JunhRUW8MRC3HuVLjKvPMmxLIG6jC3MPdamlIhRL7teQxJMqUzYvW7dvdLM6W96JLiPiC+8UEtpDVqBqyciqy24mkZF0NSxG1uLozvje4W9sQk7JFAmxN0iKOvGRSj3Dyodw6SpPLaseOYQ8yB08QFVLR0NZuP9aQiREUvTWiPrkbzG7ozfslrkiqy0PhqCJDt3bSHzVx/12yxvfMotrJB0Re5bWg0UES4r7iV3Dy3FWjlQwxclUXGx1N7IfT26Yn1ktL294y6Ykug8JAnSGmQxT3fxVav/AGh3U73bjNj6aMviFelSevk+7QS+6/EX8NYv/wCz9yJC29Rr1fswzJO22djZF4+8rpppkrqJ8RIt22VVHrZdM19oDrlfLzgttdXRjq+EZEKUU00EtolLiIluL6qpNOkGOFts8gbAXV0HA2IkCawoKrrpN1Nu2XES+mszyK3pXC7KOiV3Klqbh/LXR3T3o3kxN7XYcodM7Om1EhXIVxUXWHkQxHaP1VYOoGM4BjfTt41sLBElPipuVFhFRRQh4lLy8SrPjmuxZkWvE5XTx+16PiiSEU0CEVPTSb9drMzbppMCWJQRiIykI1Cur1dBRdNVS/Z1Slx3UrDxK7XAVSYCs3Q3EooW0avVUqWqPrTgby4Ip3F0l4dMt0lCjKvqEK2OdO+i+G4hZLu89+XeyM2wotyFMU/hyXVUERlxl9VfPuy5EzvDhNhe3otWZbRJNASXTL08ZD5hlXTA9TraNyZ+Fuil0vjloNvQbtxJysmrHTERj3cdxVo+OWjM0jCMpldVqVfBcDtGedWL1mV5dIjjOOKxJwsXwyJLt9Ve65dUH+eEKTXUa4+xU07WzjHxS/HXU+Xt8tWzIMZYYv7rwpJAW5Y9aSXvKyZbfHLlqF8xCO36qpOP2cMgvhXu6ICnbbenJBMtojHiP/XmrKyZLOxo468VMruFlVx1FrPWUfOdxIopyId3dV+6T9OTyrGVn9jdaeQHcCSuCgpioTNDbHlxlu3VB59kQ2W3kqACT65q6DFPykXd9NWzpn1Ws2A229W1Jk6G8ObegOoSBaai6UhL8xSpy57Njri/HsM9uqzbi9icvWQdNOkvUrE7MMXF6F9oPU0R1F9BdAky1VPNIhKNW7Is8YFgOQP2T1RRqu2JJUSQJNRMi2pJbq5vwvpml1C6iFfsovKLG32whdrrCv8AHcKyltj3S/DXSF0td0cWcja2a5eHItdsTgiUESIZEXLby27Y+WqbSMq2VQ1/qOc+oWB2Z1jLe7Xd17tuUdNCSUtYo7RIeX1FXPLoVUSUSMCTJIokPqrpzrJY3FwyIWCqSgloISLuItMd0vVVNfdNXl21h8QLoV/uEVh01FFRSHV0y83pqQsy9hUyq3Uw2QOCge2vLW0m6IuDMYltEfNRrpa3VryJO1qyjIREiGuwOl/sn4Q2wG5dQ80eDcFFbaq5t464ii1PTlJSJdpdpVT8r5nH8VDuzg4+DJO1VK/0NcMukfT1rlV2VeeIyFci8KmomOmI7dXd9XIhrouzZLj2U2y2r4Wrck/Gp6heMHcj6o7ol6hKNcq5C6XyXG8at9hQUWcW9kIu0yQ+GIyKJUybZPk15TWxVhdlrWRfsy/hS++Ee2XIR9I18m8n4B/qCRsi1ZLa2/t/w/Q9bj5umEqx/E6ufZ90otv2rMLzdLK6dNpCQuF9Yh/DLdL6qqWV9abo+FRlhDF3cniQyT/YhRTj5hEviF80aqHR/pSd/dTStaa3hh09NqmShKH5f+aunrT0DYIsUXF2xqzi4jLTWS1FE/w1MD6Bs+jY6tJX8uvqcn8wir9ziZJg/RK/ZmTV51AdDenzktdK2JqRElf7xTkUfw1tqfstpPkSVvN5ttpWIfubW2IhEu2RSTkVSVvKzdG292yXKLo1s6IpaCROiGShcooeaQ9vKs5uHtaJKXRFrjKry9KOdqTMraQqKK+Ue78P4a9r4L6I1h09z5trP8VXqpjZflWdtvC6/kGvnsys2boW6+avHhGUvh29NOQ+oiWrI+ujy/YnfGuMtW6Nnx1i2EraimpInCv71RT1D/NXQy2P9ZMyZqZhkb9rg9vSQFUWpJE5WL/eCIyH+IayX2hML6g5FdGLB1jlhWtdvj4RNnqoKOJJ7lVFyiI7h83IR5VvN4/K99uLEuyv/b6/+AeP5CkdWksxz+N+dayLp+ZRlu3REqdXS4JONzolE0y8qepVws/s79Trk1UXtFut7jQkJIrPkyIdshEYykRerzVAqdM+szW2+9AwG7JtVx1Uh0xIo+lOUvpjWtPPHAtpOKl5c5X4KBK7NVmYmk4TFEfvS48ahRYt84WWtdrtDp4SW5VwmQiKIy5ERbfpqvkPhb8jZryzeM3BF8dNZsSCg/SUfzVpWP36zW8WZ2ldZZQlSQQt4ihHVLbuEfikX1FSYZ452XlxM3MnZVKf1Ezyw2Nr7kwXIbXpsbf4Zz8PUkrItu4eXq9VZazvmPsWbdW6Kk6JcZaI7t3qq2XbpXlHUzJrkra7Gnb3QrkLlZ0l4QUyEt0h27vSIyraOivTnoP0hcPHXUmwuMwyJIRVt6goajRQu4RTKO4S7lNvprQ94iNyMn2Ukq2M3wfo/wBSepVnUyXC8DUb2NsmS69wcJEgiIj5SKOqXpGVdIezX0r6jdMcduVkwHGro+Wvi6Sru7LW8UNGIltQUXIREd3L00PNuvHUa+CnY7c/Uxu2qxTTY2sYrEPaJKfypiPlrtbFbs6umP291cm6jN0SA6iKg7hqtokHkWqmvUsO0mFHZlOXbX7Ffiiv186tZldHVyur2TQbWumUUi/+Z1U4kXpEo1euj/ss4R0XeLXTxv6yXQiL3e6dIR93pEMYpjIhl6q2LJli8Ctpfuh1JfLUbZXzV06F0RkRKiPdWlF46CHSyKZ7ZkjrVmJK5PgRajdHSEiYlKQlu9VVVZr0ou10K/XKwt1Hy4xJQiV+J9IlH8tXp4na0WKxvHCaaJDpERerbWOjj7q1utDx6K0SiQiuMvqHlRtGrrVlsLjbVPkXjwfS9ZPwv6m2lwnyita0lBl28q86xvp8s3/Z8FxmQ/8A6mbSH/6HUfaRbo/eluoOcdSOn2A2tF1mWRsbKK5fA8QUlFvNFMdxcu0aiwxadVBu4+uAqt05ICQpiMYo7Y/SNJx1q1s7NxFXTUcqakt0qDYcsxzLrGxybF7ondrXcJaDpuJEJR5CXlIfKVJuWVW20kTMDRcPB3En/Vj6qVlSR4ke9JxUKOz8VJxN4WmTpV+JNx5ag1W791GxJuoTK5Y4Vwb9qy2mX4ZDUDdro9uyKgPFVBR09TbtEf8AmrF7xnWYKLLe7cIK5W1Dam6KI6nqiRDtr51m/WcjS1wv+I0o8Ja8jQL5Z8ByRNZ7i98Ws7gpfsd0VJRop8qgkRJfVXO/UzCb8m4Jk4tDwrhIl0GqKAreIQHkqgpLSV+USqaddRPdY67rGXCOl94mm5SIhH/d0S2+01hTFODW93Rmp3CKBCRfhpkP1PlSr96K39pYjVYii3q4HaWrO83vErsos5bCh4MktNs6EZcSbFIRlGQl+Iaj7e16jZ8oKWM4u4cCqQk5TWdrqIJkP3RSkRDEdsZVoiftEWHxAr2Z/cG6glIXgyTIS/iq2WHrsOUM1GV5u9wfNyHwy7xuWm7R/vEyIeXzDGvSeGzlzLcasDlzy/5TA8fyC/WfImuPv3jdFxcFxbLishFH/elq7vqHzV2l7NvW7EnzcejN08HZcisoloJ/dp3JIilqjL94UpEPdyH04mt7Lr+5KJq2vOVL9irlPVaXCI+NYr9uonxIe0iGJVivUjC8t6c58za5kwJ0N1EUGz5EiIXQjEZD5SHbIS8w1vNHMtW+JTVoWjZWbkfQ7qZkCTxQbM1PUapDJUh7irA7tfFbXfHxpX5jZ01WS6QrPFBTEVYySjLulXOI+0R1a6MulrJla/6zWlmppincCIXKaUo/CX7vqlVmunXjpz1CxtxdLJdBbvBQkvbXhCmsn5oy2q/TTNWWtSun2mM567XBwtZ0b5aMoEnVzXVTuzcSLUUIu75axNGy2u4W3wAiKKxbRlylWseKxzMMTuF0tCS3iEnvhlSUIS29vqGq/YcfFR1qqsyFYXMWhebburOaFmapcknvyYa23GbXY2KKRBqf1heYqsCNyxwXje2unSKYkMviEIjLy0nNPC2m3rJSESEYiXl9VMbD0/ZuLapfs6avG5PEhG0sx+Gutu3KlIfu/wCajyWWAXFpYsy2UMrLdhtDK2uFlF4ikLNpqKEReWts6e+ya/zh0jkHUtBSysyiQsyESuKw+rkKA/Nu9NaJ7PK3Qxq3bpYG1JHJDQFJVO6R8aUR3aZcSH0p7vMNbsm3NZFQwIikJDGO0Socfx0crb1rGVm+amif26rU4zvHsT3K8ZtePFXYcRwVB6XhCWLxb90kPcKY+qW5QhrVsX6f9IOkKkunOKOEXmh4ZW5PnZKKLD6h4/hjWodOc0tPWTp7+szhgi1IVF2KqYuRIkV0iIeXaJchl2lVFv1nfs9TVQ29pCQlWpi4uNL2UwvO+QzcVVWNjF+unR1l1iy79alcjUtrhJok0TT8MKiEUh5biEh/NWY9LWeVdKbg+vNoeuGrz3eu0JbcmSYqjyH8pVu10FXdIlNvbKqLivT/AKidYLo8tuLqt02aCpIOblcJKINUvT5i8o1R8jhqki7JofSnlpMuGT3DdR9hLrALLjbG7XS3CxvFzSJRV86XkSg+YeJR9I08WuHTK4Ilr3zFRU7fHEKZf/RR/wAVTinsr4zitwtd0yjKFsg8MQ67VRAmybgR7RISIo1SeuHRPHk0Vsyw20o+BFt+3W3Skux/vx7lU/NyIe6VeZztNiasx77H1vHaMu1vseH/ALP4O12UiiJEomgmQ/THlU83atYi3YJaYltkiIy/CPGuf8Pyp0m1RSt1ybkKCURHTUWUIRjEdMY7fVXZnRvoXl7q2p5NmptWKjxMSStopkSiaXmUKW0i8o/ioYYWlasYU2UsS2YpLHGbvdCUa2RkTpZIdxOCJMf4eXp20z6sY7a+lOLt8hvIJ3C5OVUk10xERTTHu05SIox7Y10INpb9L7fcL9mWUKPmYEqTYWttSbNmbYRluGXLluIirDc6Hon1oyZmwyN7lV0eKuUkrWTNy2bIIy4xISISHu3SL5eNajY8OLGzMtmMtvJbsm2rGO5oi4yS2t2GMumbcXKQrkxU2trgkXcK/IflLb8tOOiuddL+ld0fMMw6QWF08Q0v9KW8SJRERGRbVyLdLuHdXQ186K9FOmOHld7oFwWa2oi0FHl0IREiL7oSSEfV21Scq9mtlkDdnmXT5LxTO6oCr4V4uKLmJDL4agxFXb5okNZuRmR7W3MFJCsrbhZuvl4xTEVEbv8A5PrTfHWSth8M+dNhIREY8i5cYxjXLuZZxnVrYjdLIbFNqxLX8GNtQJNMRHjIhIiGPbKuqPaww3IMk6Nj+qt7bt7ljg+8o6REoSCSBCqkJcRKJflr5k3y35lkwxervLgRFyUXl/NReNyY2/ZbqMRoVhqy8jWh9rrqHdm7i1uLyxcE82pSQVLw+2Pwxlt/DXQXs1591avlyuHUvPg904Hi9tc65aRIouFYyHTTLkQx/NXIPQnonkueZ81tze2uFmbNWT5ZPaLXykSnburt7KMB6q3zoDjfRlvckXlwJ8Kd9uRXD4JMRUJQYqKjIuSe2PbWjNDdb1M1mXqXTon0FxfMMHuHVrKG7xa+Zs7K7r/HiIoCuRIacRklt9W6NT2M3CzKZw8X93It/HPvCW9TaMkkh+KRS9Ui21WXWYXf2f8AF8dsNh1L5ZbQgXvtMhVL4HbobpDu2iXGPIat1vwPGfaWtOL9WlWd4x15aHqq7JS2uR8WSQkQ7ijxKPllH5q87M0smSsnxUYtUWv5GmPsqtdv8O18VJRUt2n2ju3Vn/Vb2iGeAukcfsLBG8XhUdVVuMvh+XiMiLuq4OumvS+y3RS8r4qmN0XS01XRCqKyiXlIpDt20zx3pziVpfOGuGsEbOs8ElFdF2RLqD3EREREX1V6FvLRyRVkUrtis2vFjA7haeqvUBNZ1luQqWMnKn3LEpKKJeUiHj+ate6J9P7J0rtb4wulwcKXD9rUbvlxUUGIxlERGNWy34O6x9qszYOhWui5FF86QEoiXaMY8ai746xfC3imFoJXBxdnyHvK4PPCLl4oh4iS4jpDxKIyH81edzfL5GzJ7SPkql7SCF2Ww+dPHWSOlGSvjG4kWokO7TcD8w9w+Wphimy8KiKt0RbrJFERcNiUER8u0hIaynF+pg37MkcPtzK5NVFWytwIicjuSS+Xly7SrSlvB+FI3iqbcYyIpR291eNmh8lpJF5PHg+6y1kVm4/+BeVo6tCzcSl3Sz4v1myJHH39oa3RjjVw8a5+KQpvNISEoiW5URIokNG6U9bMN6gdQsswNu8WRUsqpJtiRFNNoi2SEU5D6hVltiQ8ax27Y/aM4WZs8PdZJa29jdkSFy8SMXG7kJci5Fx7SrTrHjbW1tU25kSg8tMRFMSLzEI8i9RSr0nhMGfFktoqqv4r1JLGsq1Yz+9dJWqeQPEra/vVy13Zf6QdXKIrR5KCKERISq8Yviqtlsry3IXRwROdouhST8S1KMS0FCEiH+WppRP/AEgJhtinGsf62e0Y16XkphWJMve2ZPC+E3iRJsxLiSnmLyjXsMbHVexXm6mqdRrb+s3RPJOmNh8QtdHLGSa1wfaxLLiqJCSihR8tcM9WsJ6g9A8gHBX98s9ya5HaxdoPPBdpSFVMfKQlL8pba1bAc+zKzvPdGTPXmQZRdS8WTFqmJKI+pQi+6H0yGs361XDIbhli3vfA3F2vS6Arp61y/ceVMR3FHyiVWvaqsbM3EoxyNuVMzwPEytt4H383/wBHvlR+MW3wqstqvpGvpxhttQeY+xSfuvHa6UiWIpEK/wDWpl21iPss9N8azLCWOfZ9hCLV4k7VSYorJ/DUSERioWrIi3anpKugmaNot75RhbVUU0zElU0fUPlH8NYuZj2/qGNkKYv7Qnsw9N71a/13x+12/H7s2Ilbg4RQIU3CHmIUuJSjuEfmlVVs/RnpoPT1j0yfq2ljfshiuV4WsyahEQlLTSX2qpSjylxrpq6XRgTdu1dC3UTeCqgomt+8GO4axv8AyQ5DeMiFW6ZQNvZ48v4u03LXFAR/qkikRSjuGs2Sd1kj/FS1jsvyY5dy7p7fOguXFa7905st6taqRKIOFrkummsMijpqCoJfMJD/AIq6e6A9QGGVYemOP4o8tKNvImy9vF2TvRLkMVC3R8suMa0S8WW0XTwLrJjY5U+ZiRNlGLZsuTfcMtMdopfi7acMVG+N2P3zebumxtLZIl103iXhiRLuluj9QlViaWTJX7agtMztyKn1a6L/AOWjGUccu+QvrDb1XKS7kRQFRQhHkI7tvbu3VzO89h1qVyWu/S/NG92b2xchUY3YV5EqkW5IibDuEvprarH7Si/UzLrszwazW+5WO0ISIXDkmzt4lx1UCLbGXb6qtGL5VmtwReNbJi9tx1OOuJPLkOo4+ZTdIq0MeOTHj3GYXJFJE1WUy3IMivfS1m3tvUTp8m3RVGKC1jKSZDHcMVe76pViPUPrFg3jHjrGbNdrldlxFNim8aCLZikQ7ojIpKS3SLjXW3VrCz6me68QdX73WziSt7WYlrqCURigPqIpbi8tZW36P9NMdWJkli+dZJqyQJ0+bMkU25cdSOoIl5qs4eUkrWbsF6TOtVM5w/MnjW2sb5bcjF1dF2kXZPEpKW9cS+75bhLbEu7y7Sj1t0XJ7k2As7y/cCs4cqqkosmmKYlEvKIjGsp6Q9K+neF3RS1pM2+QPLrJDWfNkxJZLlEkyIhKMZV0lgeJ49ithK141bWLNqTlVcm7P7tNUhGURHaPHtrVkkeVbL1KrRtF2NGx+5HcrSn4pUlFkPhKkXL/AKjGnCmgzTUXMyFMRJUi3FVbsa3gVHSRgUSiqEamvEJKD2kJDEqZHJxKjx8gLPJmF2bk4tCSzxMe4RiNOkXBkppKt4lGRJkUttZXjeSNbHcnyT8HDdNsuqlFMdxbvL5asjPKGry9C4aqimmSBCQ6okRF2yjxKijmVlsHNjsutTmdneDxfrtknTdVha2rFy+VFDwraJEWnqCShebSLl5hq/E4X8UowtbeUduoNZv1iu2EY77QFwu92sPiLouVveoPkbyo0UTikKZDpxJJXaPdHlGVad01yKxrZIzeqxW8Sgq5ZEJffRTIhEvpl+GtV87Gb9vjXsVPH+NzZmaNuTN1/wCwpOYZYlbWZA3dE6dbhimUo1z71Cv2TZNb2Z5DcrHbx8T8AiXIVExl+8ERL07hrVr0tbUda94uycI2+5kSjZR0IqLCPKJFyLd+WNU23/rzmCKljtbda5OFUyJdqiQyUS9Iltj/ABVpRxRZuLaNqqZ2WmZ4vM2ciPkZ3aeuGbs7a4ZfrvcnzonJNiRLSIRjxKRJkW7zd1Wiz9Vs/uz5G8tb2jZXTYYrvmslCUS46agqlpF8sazN10tzdjkTy3OMVvlrdNiIvD+71RUGRbdvaNXZ50f6u5Ummzttpa28WLElUre1c/EUERkX3QkMij3ENI8Zk42Orbn/AP0U/LY2fO66Qdf/AGjfML5kGTJos0Llck27ZyquKKbLRZSIpEQppCMfpGPy1pDjrla7o1Z444ZvGbxKP3i+1RWPLiMh+mudRwPLbSi3v2QMr0s1fCqSCOgupIRH72Q7Yj3DyHuq9XLpviV+wu1uulmZXi/ZMMSujdNAUWzOQy2yiXLb3Vh+QljmZmxVqew8LlZuPEseY1jorpvlT9N8KTxqTduIl+2KLxT1SLaJS83lrVHF4VJOIgIl3KCUa+aN6b9RMXuBNctSuQtXIlpuCItNT1CX8tdJdF8w6jMbWihfrRcL5Y0EEiG6NUyUJES4ioPIvp3DVXDkVftyGlmSbrbim7ZNjuPZl+2XJuo1uyAxQujVURcx7dQeKo+kvpIaxvMuluUI/wCmb2TO7W9mMlHjX4ahNhLiSZR/KRF/FW3YyPv5EbiwdazNXio3JJQS9JVYn1pBm1JB+kKzXSJJVMuKgkMYlVqTHjbkoWL5WbF4tyU5fyha19SPdvTHA7QoKao/FcEgmp4eMSEhXKRacZS+LW/WsWuB4ixxy1kmSLFLQQTTHcoXIlS+Yv4qruE4XgvTMbwzZKxWuCniVRUUkSbYZaSHyjIqdXDJG6KhOJIimO0YltqK1uwOXkRyt9vqSmO9TGA3BGyXw00VHJfCLju8tXB8syZoqXRIVIpR2iW4a51yh83vTxMlUBFGQkKiw7iL+7HlVgfdYAstntthuSWs6fJaC5d34fljQtJWwOsKsysolxZcSyz2gLbkKTUkXVvSJzcEyTHTcLpDJJX5oxl8tWTD+neDdTLtkV3yHGlLksg5SbILEuugmIiO6OkQ6pCUqouK43+t1+I7Q4dW9RsJOX1yUGIpj5eXL+WtcxPPMUdYeta7bdnClrsJe71VreP+uLjEtcl+2Uh/NSYethc80mPM2ywPKMDteP42+seP2gW+uPwlEy1FJdstct0ZFyrAc+/VLo3fsPYZXdFLtY2wqp3m3ooEIvlx01B1Cl8X7wSjx28a6Stb605FfEUntyuSybGKBLCJEimqPmU4y3DWL+3F0zYX6xo5G1yO2o+BIV001NJNRbiKsi5KkIiMY+XupjrdeJnLfUy3KusGM471Ca3Totkqlrtd1aD4tEmRCyTKW0Yx5d0vzd1dEWFueSYLa73lby23hRymb1JRqJLk1VlGQqFIokO0hL/lrkdjacAulhs9jVyBRa4NmhFrCI6CO7aJbZfi7flq4Yb1IYY7b02Ftul2s96+7aeHciowdORjISHaSRF6SiUqx8uvutiNrMpfhssNmU6a6c3C6YzcnlmveKXTGXFwQJdkKxETJ0PGSESigRSH4W36qlLlgq+QWd0ytrhi1uguRuTJ9pxISEdyeulEhkMo6gkPmEqiei/UoeplhG0dS7Xb1Ls2VVbE1l5eKopFuSLl6hq/WtwFjZiq/dazWW11IZCPbrj+WX8NU8jF93ZXXqWEm2msZu4/WbF0Wd0f2gsgWuH7NcmZNI+8BluSiMfiCO4VB5R8w06dZA/x3Bywa+YG6yjpS5QJC4M1GRJ3zH0ikUVE5fFFMokJCMhrRMkzzFbCLNXK2TNvaXkkkr0iIpkzVLtIiHaJR5FtltKs1svXbHk7tcrQ6uzdZRdyq0YqLDpi+SHakqKgyGJDGQ9vbIateOVolaOxMqTfrZTiHrBgOPdOcw93YVnjHKrW5QF9b1reuKigpSLauI8S9NQuP9ary1tLrHG7PxDdWW5QiL/6FxKNdCZV056Y5BmjfqC36c3iyrILq69lumk2ZXAktpC0UEhHbu/el/LVX6meyW1TtPv7pErdrtcnK6TtBnFIv2ZXiQkPKO2RSjXqvEeXbHXZYz3w78jJyv3wyesLosSOkO2XEvLWgdH1gzC6EwetxbkX3jolRjx2jEh5F+GsvKwvXWROLJfkCa5MzX8CuxJCKhKjt7R3F/1urTsHY3LHbW6Bha7gi8SXEV0yHdIe2JdtephmXI5Hpvo/wS5+V979tRXWDoT+p92F5jwOk26rbxYk4V3KEMiIeIxIY/8AUqx2y2u95pmCNmsJpi64kTpz8MvmL/oq6ayTMEs0xNa0OHqjN8gJaBONpIlHjHulWS9H7C6J1cmQ/tHjCSTEYj5pbq8v5jEdWsvUn1nhw+LyFWBa2OgMFs/X234esha83tOVOrL8T9XyInb0W39YmRRIhHyiUhrK+qHUpx1YujWzZBijNG7MUF9dRFNRs5JUdoioREUYl3FWrfrJjOJ3RiFrXWTUQ2lem5CRJq8fiDKRJ9vlqD6zdN3/AFMwXIur9ou7NO7WG3iL5w3Io3BsJD8QSSH7we6XaO6qmJlQwaVyoz5xlaZk9dljlXqJ03umHt2NyfxEbnLURGRE3IfMUYlISltrP1BcM1JjxrQmvUxwxw8sZfkVy4oCo4IVBFAZRGJbhISIuPmqDZs7RfHAtW64t9XiTgto1nzbdvt9TXjtVdzsJwvPL9h90Tu+OXJRq4Hl5VB8pDxIfTXUmA+2E/FNuzcYumsUoqtUVdpEXcmJfdfTXO6PSe6eDUeW1g1uQpFFQmr74iZfKVExnpnk2SOitdpVbtbwqUWLF0rpk8L+rEuOp5ZEMvmqnJCrNZlLkMzRdTujqN7QD/G8FtuVW23M75i911bfd7e4QioiSo/cKDLbIZDx7a5r6T468LG79csPScPHCT4ZMyckKYsyEtwx26gl5ttZSp1a6g4+s4xzKmBOk0P2R2zfJfHEhLiRctseJeWo0c0tzh0m4sbNxYVNWShM3KvxB8se2h20X9wvLmK/GvI6y6V2fLXS1wyVW1vk02JRFREdQvmLaUR21JZ91IDPlBxnqNi6N6s6RFptXgkK7eXIkFx+KkX5fTTzoL0z9oq+YCjluJdQ2LW23xMkk0bwqTlRMRIhlEkyESlL8VaFZfZd6vk3eOMj6munzw0/gJtSJNAVY8i2ltl2jGqf8ZwovtwtYvVX/WHC+bYrhGM3hRhbbbdk26oiSfjFx1E/TIUxEvw1sXs69ZAbingOTPCJqO22unBbk/7gi8vlrWHXsu9ZGKKjW+ZG3zBi+Ihe214uqmQpeZAi+FL5vLWM557MfVrA1FgteOOMgsa/Fwi2JdduPlUFKUS9XH+Gu5EkOWvYzY5JMeXidQSj301vVhteSW/wF0SkmKoqJKDyRVHiQ+qsX6K9VnqZI4Hm7qTgS0re+ULcp/cKerylW4CsEqxHjbHb9D0EMi5CGD58T3AcRuWL35m3eM3K46Cgiomm4Eu6SXcJbiEttVHGc4/V3HVmDXErW3uSWkg2uibQiFZCUikpqREvplXS2UY+wzLHX2M3JVRNu+TiSiZbky7SGuZcyZuOmrxnhDWxtU9Ape8nyAqKOEvNIeQ9sSlWpjzLlcZOxjZmLscl6l0yrBeneaYjcMvxS/N7bdrU217haVCJsKxCMiJBRXbL0kO6uf7lcAbt7arbXSbiTkV9T08SEhL6q6Aa5N05vGL3Jvcscs7PwbQRUdN0iQXcFxjFJMhlx5FWZp9P7a8uA23Hkk1kxUFRs4Tcj+1JF6SLaQ9w8h8tarRq2nEyv3W5EhZcwtbxZRX3ko3cFEkhR+CUh4iIjEfV9NT1p6nXlG6Jt8mFw8blpSTUaIO5CXduHby80d1GtOD4fYy8fkBt3Tq3qRXai7QFQki2yISIdsiGphMbNi6K1+aiKbh82JsThO729bl+7TiXwhjy7tvKsxoPRuKlZo1ZqqWTGbpZn12K1srXbxu11FdsmsiRNlER3EkptU8w9tEyK+P7DafC3d/cra+JXTJMi8ShriW7cI8u7cVZnb74300RZWS+KDLQYijpJtiVlyVIhU7u2US9NW7/ACyWlEitt8xJm1cKxTXJ0JE0JUS7ZEWkO3tH5apyY7D4ciXFaq9TVBWQRxF0SqutJJV2qKjYRT0I/FJMRLb824u2sxwfqVnnSnqUjk1hdC6xHIVUifCnJdsSQxl6hUiPpq7Ym4xzJmrx+wuTcUV2nulBNZcSQ1d3wxFIU5SjyKRVVcBavMfs96wDILC3JElPF29u4KKixS01Uk/VGMSHbVjDmZP5mpdcpTqDp/16Z541uhJWFRR0zJVRomxXEhuTbtVQ1Y7u0kyLaVWS29TsIeOvC+/htrwU/EqNbkkTZRMeO6W381fPti66l9E8iTuWBuHVwsL5zroMyGUi8pJiUhUHjIY/hrWr97QmIZkpbzx4k8VvjwiTu4ukNPw8eUVBLSVJSJDEhkPprdaVinrjLarGM+1hiNhyLrRem/TFxb/Aq6RESKkkCXIZK6ZDtjKsfx/pLebfeiXyFJMWrMdTaX3hdo11YpdMXx9ZvebSgxuTG4ESFvs7NUWhDq9qhCSiGoMdpD8Utu4aY5dhOJJ6yuUXLIrCzZpio5K4JkS24dojERQIt3Ed3qqo2RHE1VUi4rfJjK7H0xvOTE+XsN8YurgvFXwK3wC+US4l+Iai82xm6Y+TdhlFkfW10Ix+MMZeoS4kPqGrgpjeQ4fdmrdB0m6JdAXrFRmrJRRAuKox5bfKRRrfsBzS15tYRxTN2VvuDcxjFwgJCX4uJf8AW2qi5iu23ME25jrxWynJOH2NC6LLJapJqIeYZSq8McXFFwmBhJFUoyT7a2LLPZnOzuHGTdLz8UKu0rS6V/KguX8Kn4qykb89YkszXauGbpAort1koqJl3CQ1yeNlb9C9izLKptFjTb46KLWwiXilUxTknx+ar1Z271mim4dOCUULduKs16f3xJZmm/XiMRjIiq5XTJB8P+y7vlrz+Ra1TcjVS7frM3ajE1RKVV++ZE1cCoIEIqR27qy2+Zs4tumUy3SKPlqPs90yDKHShW5qs8iMiFMeI0K4rORpI0Lpi+WBaboST/c1XUlu/dlWlXLIgat0TS3Cv8QYlyrH/wBXb8IpunTIW4mMiFQtw/TU9Zx1kxZ3ZdRqIltUTHUiPmHj/FTNlkUrsyu1lLozygvFJgEokO6rRabt4hQSCSmkXIqzm0khbbgST2KyaRRFZHipV0td4sKbjc9Waj/doSl81Z8nJiVVTTGagE3mActtPE0wainOMS41B227N1BRSZuBWRL95GMvxVPKJpLCPGUZbai6AsPG96ST+EaUiVGMqkLe3AST27vUNQdvt4eM1TkSg/lq4NWesnIA3CVem8bg3W2QZeVkfGMnGZCs3Hjtojhi3cbTbpkXy0zZiu1qUbzjMx5Vv6Y8HxUymkk/Iz/ImLi2pqbvh+keNU1Fi4dOi0Lo8Ii/d6SUR/8AodbRcGvikyCI7qr/AOrqrciNCIjy3Vq4+mNovJSlI09uLFPFm8t6ercrk48OPcMZD8sRGqPdGdrvFyWdLi+TR0op+IXkQ+rkUa0LLhdN2qiSo7YyEu2sVuV4uzh0TMG6Ys+JFqDJT6ay/N648WPbVV5Gl4pJGk/Vhm1s5NXDrwF0JZM1Pu5Dy+UaqudIuFEyN6kQpx3dpVeLHa35Csqq18OmO3cQjtpvlWO2i5W9RJ7fPBlxTkOpu/FXgVwvcSWXiekbIotWOL+rSl0y6z+67a1RJNAtxEr8Qi+WoOx9E3WTCxA3Ddqi2SFJcU0iIiLu3VsXWbEzxG229+hlFndN3JLiKLdeRIltIt3dul8tNemr47gSlkZpKamgLldTjopeYvLLtr23jsHXGirIp5rLydJG4MTi3THpB7hasrlgrW3psUI+KTXLXJfb8QtwiQy7Y93KqHjPRPI+smUXZrh9tRsuM29zpeKUbEWoXaIjIpF3co+qupsP6odMrfkjrBWVmYsbsxQiSyktQtu7UVIfzSrYLXb79lzNq/SJFvaVxFQVEXOmSw/MIkX8NVfL5eRtrD4+P7jFJmVdasxieC+y3huD2dS0Xe4rXIXgiS6Lwk4yHuER3D+KtIs+P45aU0bHjVtauFBKQpigSbZOPdERkVXS5dIcSyJu6Z5Qktcmr4hJVuKqqCZRKQ7hLV/MNWqz2202dqNuszBFm3QHTFNFPTGP81ZCfSef5KsnkJv8pTXVUa3Yq6bfN7T4i8t/Cos0B2orDuJLu2j+Ll21V708f5Nb1DdK+KWQV3JjIUY8hKJRrXi0hTIlY6cd0uMa5nyjqdgeNPHCGEZLbcoUfERIMW92aaKiRf1i6qgilEpfT213zXgZsLFjhwWatuoX22ssnyMvunWYOlfVpPp2wxxwza3okCJxbXaQpkSu3U0xEpbpd3bxrRnxFkTNRnecwUWtNv8AiqC6IVHMhLu0iERGPm3Vzrcult5xfNmvXDI7909asyvKC9wseP3ZJ2uxQIo6sRKJeqJd0qjXl6zpxa7xnWH3e5DbULoIuVEXJJqblSjxKUR27uO4aRn4U+LpHqy9l9ORseO1gfH2WaxdCdYa16pIr2Rlb3TV4KWoKzkhJQuRbhTU/wCu6t4xvNsXvAvkHV0FFjc0FUCElxIk9sSiQlEtvdXNNwxvI7tbUbpacjt96b3pQRfPhX09Ei7V0x3fV3d1T14yTNcBeW3DcoVtfhV1WyTZFuhLU7dcRl8KMflIqwMrxmL5jb1iarf/AK0NjHhkx1ZTm9Ymt+ujhLFba6bsXimq2Yl8RQRLcKQ+aPbU11GYquMkRviSSYrXO2s3btv92RLkMVfqIhKoeys8XbtUbpaL98TVJApRQ1kh4xHlL8XKrV1YvnirWnrvVkbxZWiBJFGQumxbiEvUJFKvojcpLMYcbLWqlNIW+jFq1UHaREOrr7aMmo6tqKcz1NUZIbpSGpzpXkWBqW+4fruwJuKC6Si9wTTcqCmhu2lpbkpF3VQWt8sbW+OmdoBR1a1V1xaLKfeCP7r+Wo0bdgrcql0UuFuvThmqwZjb3CSEXLUXKpSVl96Mi7tu2od5/wDElnTd6TV1x01Nwl/1+Ko9HIkmbwkkmCm7kmohul6ankVrJdFE3F0N4ioO2SaCS34hIhod5ouSkaNZVqwoXBvG5G/AdxbiTLb6dvd+GiY/cLXb7sm6XZE+bpK/HZupJkoP5S+qlLW+3KLaTBVRZMRkMh0Cl6hkUfxUpHH1SHxSpSLjGQl+ajbM3+TKDDibC1Vhw+vFkFwsrpExZyJVNH7yI+XULlVdTyxuncE1WDqMdxRIVC9P1VLIrMtbwr/4YkqKWmsUpU1UZ2NreFF27If2ZfjKQ/UNBUsM3E9YcqcI3pa+K2ZRmUoqIihpiMu70/VTfKMZzK6al58U8JmgREm+UQksKXmIhqwZEnbb1G8syWt6yCHaREX/AJgx/hpON4aw92s3pP7kxcKl4kVm5CSnLtIh2/hoWaoMa3KaztN0cJiqllAvPMMpCQ+qtOtuSKo2lO1t0mbVFAZaYqpI7o8txU3R6W4l7099k9Fu4lqFqJiKanzCJCNSDfpHdMgF06sOQ2da128RVuAqXAhJESL93qju+WVFGzO1R23bqUPNHx5IzagwfkLiRarUmxCPpLUlu+WNV1vi7p8zJ5dLizaukC2pk0Vit/xBGP4qumYY7dMbdFbrW896KK/dabZQSJKURKMv4SIfVVPcNTTcCzL9sdCkQu/BiSa6fpLVH+Gi6cRarZrMT3R+/N+neZDlatjb3JNVsq0Xa+JEhJJXaX5ZDEq6GYsbkOCpuMIyj9YMXua67ZoiSBeLta8dQWxKEXbtjxl6ZVyaizvzWNrsNpU3Ft1BkX4RrfOjrx7j5Xjpy6O6e/HwsXNr1ooIOCH4gpl5VCkoIy7dvlrc8Nr6syzcVKfmdY4YV9u1pDH82yTIb1lhW7IwdLPmcUFdYYkI9sijIhHyluGnVycY44t7VlkbcfCpJKp+M3a6e34QjHtEo8pVqntBI2hxjLfNHWOKWm9M3Isl1lIiThLdtUESLcJDylXOOaXpd0mizZqyaxFRQh4yrN8hiTQZ9dOpv+NysKfxTSP+5/8AyB2fwCZeIVui2oMh+62j5S5VqmP4z0ReWEknWYPFLwXxdZRIRRTVLtJLaRD6hL6e2sbt9+Stb5u/YSTcM4kKyfIS81EuF8f5A8WfncliJdTXJZZOI6vpjxq0saqecaSzWY6YxXE26bFNV/dGa1hSTFdsixbEmg8KXcSvLcO6sN62NWFr6hLPbWwRZprikuSKKQin6oj2jTrCeqj/ABlwKDxqm4Yrl8ce0S81QvWi8L369Ium6QpikgIiQ+XdTlqsYMjXY84Uw/8AV10aF5W8YqPwkST2/V/19VOOh90aovHlmuxkizckJa0ZCiPdIe4Y1ntjT8Y6RFwBKJ6sVRHy1vVl6c2mxsyQZG4eKOdxRc6BJiQ9spCUfplWdkSLF1LEdpSp3iz4vZ7ldtC7tSZiuQtHEikolLaQiMvwlUkndBdOPfzd/ourYggQyl8YRKP4uNNVMT903xRkuktol908UQIUyV8peUfmH/FVfuy3um6KC4apiXFVEiKMfSVVtyy8Swq/kT3Uzqk6u1p8OytZN3CqApO3REJagxj29xVi7Nqq6eJpICRERR2jKrVkTUL08alazlL4RRLaNaVh9ltFhaikg1bqLR+OoQjIvqKr2HC2QU8hqMV91Z784t6bBxcm/hwEST1pCQ7e2NRre8K47cEUguJeUtEuQ/KVappslPumqMh9W2md8x+0ZAKfvS0im4S4uE0xTU/Ly+qtJvHrXiV/cfkV15fM091kla8jUa21cpaZRTEi/wAVV9Gy5Aop4i/XEVEeUiX1JfTUg6tNmZ3BQbuqoScfhKCRbi/NTG8Wm5a3gElVtw6gyIuPqrJkjZGqxaWr8lB5AKVvUFdu4Im/ERLbEaiVFH7pOCQFol3RlWoYbY8SUIrjlthu1wtbYR10Wd5QbKDLaMSJNQS3box+oamHzXp9Y1nGQ2gU7lZYiKVveCQvW4l+8UERj9QkVMXAZ6taqge8RLL8ir2vp6vZ0bfkFyyBuoxcoEou4ItrePaXmL00ZPNm7q9Jq2N6sNvZq/AJRMhLb3FSnl2xTIkfDpJWtijyiQqEhLzD5SqHZ3hgm6TQSuwi1Zl98zbfEH5hVjL8VNkx2x61awqHK9xxbiXq9dXr3cmqmM2O6Js27wSF28RQkotIYkPpr2N+zTj98a+Mf3R1pluQUR2qKeaXlqn4r7jcZs1BdwsSjlcYpltFTd3DurqximkzsoyMRkQx/wCWszPypLKrMbnj8WOVbMN+kvsz9NrOxWfm8G6OECkTd4MtH6YjKtAui3u9r7tYIIt0x4immIiP0jVTw/NrRab4+Sul0atWq7QS1FlRHcJf81Kv3U7CNQhZ3kXig8RTrFm0ZmJJHSSqlPvGQXFjmCfx3BN3KEtolEiEolt7qpufXRcbPeoGRfCSVTGXIi/6KpLKsuYPrlbbv4N03FDVSFRYYprceKhf81SXTW+YG8z61q5u9RZ2vXFQicaa6BElKKSnlEpd1aGO3EpyQsrWORbgi/TFbxSCguFylEhpVhcP7am4cA1LUjEfVX1cv2C9Ir4miP8Ak3sZM1U5eIRtoihEvUkOkJFIdxF9VZL1M9mf2c78z0LXiV6RvCqeq2b2N2S6yiX9YIlqDp+raNaG9IvxEtGrHDOI2l7mFy92rkLdYhHQbpjukRcq7e6N9L8c9mPFf8ruZSeZY+Hw1mYkptR1e4vV/CNVHp37H9+wO7FmQIaKjb/Umr56kSgkXcoSQkO0e0SKmvVjEfaWcXpnef1cb3hm22jG4JxEfSkRCr+Wnb0a/udgVhb4liyZ86cWNNd4ZE8vz4nbkuJEkO7jVTeZIgnafBg4TTEi1HKnEY9ojWI5V1U6g2+8E3yC5PFHzMfDKNxSFPw8e2I1Esc8vOUXJna0klNMlORJR+qqsjL2LkLV4l0Ws53rNBuiq/ik2yshkMR48au1ytbzKCUasiFNQhlpiqIqKRHdpFHcXpqo4ape8da3bx5tXhOVRXbEJEmQl3S28ansfYtc2uzpJ6r8Rs0JQU5fveIyj2yKqMuQtbKWooWtyK3j+fe48iTxTIcebvLe8IUE1GZC2ciUoy4kMv8ArbXWmM5piWSdL32KYpdLg4eWhoqIt3g/taZDLS82qn2iQ1yHemI5peLe8uLr3bkFhXSTVfCl8RbdJIlN26XGXmEfNU8zxXqW66mN3/Sdq4cOF11XyTdFdNMk+4txRERLyltq1GzPJ/TURItFLllSwZFemcIrKeGQJRSW1MvV5fL9NS18wPL3FrbuLXZnzpjIdVRaKem5IoyTGXy7q1i29Jby+sZZbmVu913hUoubSSqCyYpdpCKEhEvqIvNLjUPfupCWJ2lTpjkBprXhVdIWgpl98kRfC/lq4mP/ANJxEM1v2zjf2ksXvNhz5i1ulr8Hcl2yTtVMSEtSW6W31SrqqyJXK89KrbiuW5Gzs9vdoJazVNMtZRItxCRDxkUqTcMRcXrqU3y1wS12u3hkmjZ0SAinb0BlLbIiJTdypn7RjxfHcfGzYvkNwtbNmI/dpkmLhX8Mfw8e6vJ+f8ZH5eSOPVq1bsaWHM2KrM3yKZnl/ulifDjWBWF0hj1oQER8OykKwluJUijIhLzSq49P2OEY7Z295b9Oyt9wcjqrj7y+qUo6oj6ZVQfZ99ozMsBu1yxy82u8ZZa7unq+BUdkJJr/ANeJR8shIdol3VtH+XbI7sxUZZH0PttyxmO5m1aJlpiPpHUlH/cD8w1o+I8Ji+MWzycmE5GZNP1U2rpnk1jx3pTcOr9x8GNtbJL/AA2PxOKkRESHkRFt3bqzO9e2daFCUb2bHL0tcIkRC4S0E0/mLy1QVMq9nq3/ALfhaSbG5ORIVGLh8SAiX94mqoX/AND3VieVXzN88YuPBtRbsxbCTtYhIdTS2kpL96PHbGvTNlJirWIzVxmma0o+6ldRsh6wZUj75dNVnQjpCoUtFEfKI7oj6uVdUezjlGC47gNte4H0nJTLBV933sVCJBfVjIVRcqiXwy2/DHd6dtc59DcHVyS1uHlk01HA/CeprFtkPEq3LC8Pz7DW9wZWjKGLFvc1UlFxUtoudNVLionLiX/UazMfyX+kWmNCTBtDwNuuln6xdQpNbpkaeJ2tXaTGxlJyoPqdqjL/AMtIfmrBcyw2443kDe14u6TbrEmqgq1FyTldMklY6qhEUviSHy8annFvyW6XJYOoPVDILszViXhydk0bKfMg2iJfUNSSd2xDGW6jew2hEhSGRCikKKYiPcVW8vyMeRG0cQGHgNC1pCzdD8bNu8dW6/IJk8coC7T0ZbolEt0uW4f+hqWU6U5hcupF2uWSv0yx1ARVt4t/9ZeEW6K+4h+HERlHcP1VQcdzLKHWfWN1bUk5M3OkSKaG0UldpSL8tdIKaqOmAyUU5K7aoy5ay4uzqFMrQZG6hSb90hwDNLeVrzLGkVhIfhExJdAmvqEhLlXNuaf+z5yW3vP1h6R58jckxKRWu/IDqEPcOoO1X6hT+autrpdFUZBBP5dXdUHhucXTIBdH4AW7FJfwzZ0opIlPVt7ZfNWZFpHFxVTjNI/JjgHNL91Ox/JmePqsFG94tSWheSuVrjKPFQpSKRJRHaW6O2QlVqfWtvkDFO/Wa6NyUERJyzW1CEZctPuGPlIS+au4Op3TPDeoVtFr1DsyaiiQ6CF2alpuWpFxip5ZFxISS9NfN/rtjvU7oLmji0XS4qKMdUvd90RSEU3SXbtHaJR5CX/NVz91vuDo5qKdMeyXZ+nd0yC4Oro6ll1jEl21tcCP3W39pTIdqvKO0tvl7q6cHNLRZSWf5HdG9vRJL7x0QpiJf+mvlriPXrMLHcmOTWZUmNwZyFN43H7wS2kJDxJMojIS27RLkI0xzLqBlGfPlrzlGRvLk8LcOopFNMfKmI7R+WvReMhhx4fSpi50jSydj6JZJ7VHSpmms1Z3J1dC4yTbEKag90VCjVJxv2krbcLsxxTCMZK4PlyiKiy+6PcRCPER7ilXAdnUvN2uCNmt3iHjxyqKSSaY7lCIuO2vpF7NfQG19JcX9+ZgkiV8fDqORIfu/wC6+Ua0PcR9VUrrH+RrzO0v8qt4uMjVFraRGRJpyT8QXmLdIR9PdVXv1n/Wq03BriuQixuyHwGz5ZsK0fKUS5D27qfZZfrzcCFlpabciiKMh3D+bbVZtdpdWV4V0SIUXEvuRKSZD6qWv9QNjCcs64dc+g9vTZ9TrMxfOF1yFtcitskVtxbRUQUEZbeJCJfTXGvVDqFmXUrInV+vb8nTpyRRIuKKUuKY9o19YMistmzjF3TB+yZvmLxKKrV8lJEvSQ9pD5hiQ8qwu2+w/wCzw6uSjhJLIhU+/wDA+9x0BGXaWnqkMtu4pVRzZ9iPl1HQ6K7HJPTnrh+rriz2jGSWtJMSSdvk01yTQeKiMVZJiUSEhrbsL6uJFlA3e6PyFF9HXW1dqnprq7G+ifRvGU0xxzpli7Ukh2rFbU1l/wDzFRIpfVTXrdYf126c3bDWDoSuD5CVtTLiTxL4iQy7SLTjWN5bCfyGNXWTiOhmWJ+KmV5Z1ABv4f3azTuTGIrqJiQyWl5dw/m5VYGqbLKrSzvzNg4akSQuRblGQ+nbtrlmz3pLUKx3snVteCXhHLdYdNZuXlIS3fTWoXrq4/6Z4mxbuLixWt4/CJwouTZ2t3fdlL8Ql9NfIZ/FypIscS8zY3krYcZRiOdXbxjxwwtY+GH49wUbaiiaXaUolurnPrx07SsdlTyu23cXDgSkui3aaMfUXxC/LV8zr20LG8tJMLRht4WWcpCm5eeL8MhGXFMYlLb3bao7zrhjmSWFRJ1jgk3X/ZFRcOxTKJDx48fVXo/F+L8lEyySxlWSazcRrhOC+8LCxuN5XUWUXT1dPiP1VdG7NJndFEmSumQtBL4e0h3VD4HllrUZt8ecD4dxFXwklRUTWS7RFQe6NPrO6F1kV+cS+6FBsn+GtCXfx5n9eJ6fFWCSFamkdK+tzrp7eBs2QqktbbgUdb+rL1DWlXLqt0lzy4C3yNqzcWmwufHDdLkWg2RXEeKct27jEoy9Vci506BFEUhMSWLiPpqLsuOquBG75brKJj/qzMijqeovKP8AFXtPBeQyJYayLbUwvJQ4SM3HkaR1iLpZ1GuwusNYXRGwpKyX8VtTWIeItP3umW6Wp6Y1lKmD41708Pabd4VM4iqSavb6SKW6rFcLwZekR2iI8RHy1DjcHmprs37dqokqMVHCgiKfq3VrT1lax5+Pj1NE6e9G7vcE3yXTnGnVyRbCJOxZlqaMpR9RFt7ah7oxSxFZ49yiVpeNpaTN4mTZeI+VNURKW6tQwf2osa6T4CjgeG4GnerkSevcLw8uEU3TwvvS0hTkqI8R3DxrE75csw6nZUVxdIXLJr05Lai1TJQUfSPakmNKyZseBeLWYsQxyP2XiUG4OLvkD4ngMlPDkpqiSm36q6KU9pTpon0ZtvTTKMScPnzO3kgOmKAppvN0V0ykRS4lLbLdUbYfZD6sZYKbjJr5b8XZl/2dH9rd/l+F+atQtfsQ9PrTaVm+rdHzxcRInzhUdRMh7k48azFWaTkNlSFq+vxMl6S9G+onVC/Da2rNGzopJ667x0p9yP8Aux3Sroy/dG+td6xEsPa9YboLVCUvHIafjB/q/EpSVEfmlVm6K5B+q7Nwwyi3Jt7paiFs7UathTTeCMtJQe0hUEhLb3EVT2SddrItek2qTpqiKRR8O6TVTUTLtLykP8u6VXo8DWKO0ZTyM2JpKsYDgPSPrd0FJ5niuQWe6W1i0V95YvaRU03zPkQ7kxkp3CXIfxDW4WO9Y5mmNs8hxlwT5i+EvDawxXEo7my49q6fl7h3DVwseeWS+OCtpH4V8Ql+zqFtUiO6JcS+Xl6a5V6V3S6Nc8fW3Dy8da7g+JtcGuppiQpKlFUSj8JdPkJR9JbSqimY3j2+91HSYMXlY+PYuF2ttuY5MIZCqo3tJL7lo8vKO78Nb0zuxrMUQtbXwbVIYoJppimIj8tVMrk4eRYCk1dCkoIqrEPJXzCPGtUseEpKIilcVyEhHcijyL6v8NZOd9StOzRw9Q/F/TkPiFtI3JjFcyLIMguSdtsNhdXYUtzlRNsqvHdxGPdUta+ib9wzTujp+tj4iOrouJLKCPd8PtEh5CRV0ZZ7S1s9vRtdtbizYoDFJujxH5i7i+aq71IxXKMsxssaxm6M7W1ckIu1FJS0O4RiPdWBIj5DbshfyvITQQNpjryMR6R4GTrJnWaINSeYygXu+xM1GyBCnFX/AFsRjtjHaXKNbE4F4jkzNd1Y032lJBC4FprqNxVjIe1VIdo8ZVYsVxNri9ha2Zk3bki2SiO2m+REdvREvFMW/jFRSFusRDqD3SLzfKNdfyuViLuRrxKPj8Z9I9NMhrMGvSlrRTUYXk0xavECEhUGSZD5fL+KudepHTPFRtqhYz02JFwuWqk8s7ZBN21Iful0yQiRD5hGXy1u10sOaJop3K1giosJCPhydknIfmLb+ISprcGN5TFRe8tW/wAARJDw4ionLdIfNL1bRq9hebzvJzbKx1X+ofJiY8NZOzHOvQf2dWTq8LZ11NO9Pvdlw1bMi8uCkSKO5UkCGX4o8eJV0JmGLuL9bRb4/eWtrWEpCK1tSdocdvwyIY/MJU+ReJKIiRIEmUZaZchpq8ujVP0xr18fj49Y9t1sVZMpmaxjPURn1ExG2p/rBmWDk3ckSSCzi13lontHdJRsookl9VYK+x3otmGaLaHh1H1zUQbaOP5e2FsmW2SiCCrZOUvLKUpRrsgs20VCSN0QjxKRf4qicgt+NZN4c7pbrW+JIhVbE4ZJLimQ8SGQl+Ia7D42KDjGtSSTM3yIPDemuJdO8Pb4rjwqIsUlyUVWWKSjhUh3EXqKpxn+rlnloNRWUjKShRIvxU6G121wxJgq1IkV9pJprkI+baJcarb7pmkzW/YsheNU1Sl8RoKkh8stsfw1a6L1BWrlkLMsXbtyQev2bUlRISJYvgDLzFVksvU7C7azFkk1fN7fb0EkifJ2/TaenT3SIZcYjEqym4YeSiahWPJm5PG0SbNbg2EU9US5FGUh9Ma0BrlirFjb7XdsXdX58k5EhcM7fpshJL/ta6iqmklu4jIleMRrFn01eRmdaqOqteJOF1Wb3C5fq4XTTMlNVIlNR5aRQbaXmkuoNQ7zqIWPpqK2bpVcESKKRFbxtslBlx+8GXy0N0195C8Xul2eDcnPLRIRTEe1MeW3/ecqhbTZ37Vq8vOUN7giiIimg3TbC7JQfMIttRWW6PKPpGsWbBzMqSsa/wCYsR7a8mY0hZ5fHFh8f4BFjcNLVFN1u0f94KRdvlEq5BcZJ1X6jW/MmGJXS1tyeESg3JxrjrEQxkn5RiO3kQx3D3Vu1lz6/NU7g1uOH5Nb7a2V/wBHuPczlQlkPMoQj8Ld5o7aylZm9RuCz0GCLdiqoSgpiIjpyKXGpj+PnksrfEZxU1T2c+ityxXDcdvPUm6KXLJmaC5JR2i3SXGMdo7iiI8u6qSxvF8yLRVVb+HbiJDIiIi5EMU5CPl3F+HzUq35xdFk/B2l+6RU2pCsWp5e3tKrBabb4NFMFT1FBGNXv4fTiwUK8rMKt9pFuIjCNSgj/RspIkYj8tNbheLRZWpP75dGtvapcnDpcUEx+ottXI41TqOsU3qt1GtHTO0qXm5LqC4XFVO3oinqay4jtEvKPqrjm25Bm+cdaHjgCaqZBfExTJ8jbyU93pCIjJAe2I9xVpHtCdUsZ6pPLfi+L+IWG0PlyVebSbOBIRESTIS3cSqn/qOFnzBrlVoy19Y7k5QEhimJJ+UpeYS8pVcxebVKuQzVLVm3s35/a8FcB0qz5Rw6fKCrf3Ckk1Hg/wC/lxGX3Y/mqt9E/Y9zJxmVvdZNmDMbWzVFdcWa65LkPcI7RjLzSrUrXnSqltReZU/ZqJ66qTEWvw0fKIoJkW5Qt3mKp7qp1aS6D9N1A8VLLr9tbI9zWQ/yj+armbDGsdPkxlxzMa91A6hY1hYt7Cb1Ero5Tixs7VUfFrCPamlKuGWvtCdUL97R1nzB6q8strbPRtCdrUKOmzJURVSUHzF3eofTXQGcdFV7besNzx1dLTb31sYpLrvHCrZQXgjFTcK6ifISUEpce2sN9prKOml0uCd2xJB4WULriu5uDURTYaA8SGJKEqUo7pS21Sm8VJBHvMwyFllbip3FmDWws7W1yO+P2bErUuS7ZZ0qmnuJMhiJF81c1p+0kkmjcEs8cE88SuKbRqKabYm49ypapCJdsYy4y21zTiuSdSb1clnB5zkSeuMV1mpE5dx8v3iZR3eatOx/p/ZrO1F0N8WIlS1R9+Y2SYkUe7VQepfmEfUNUVeOBaspoLis3Kx0MXVrLbw8tbfH8XWcYuggXiRt99TJ+8Ih2lJJcdIRLt1e76apuZX7PM6vjU1cLyj3ezkgna1La7c6aXGRKJCWqoXmlUbYRbjbfGPMQ8UxQ5XTE3KZCO3940SUUQl/vNAa0DCep18sNpWeWt+tlWOobVE2q5Ju2oy5aBF9Ikmrpfw1G1WRl/IZtbPUovTHpS66E4rcsrzW1k3a3FyIpqKCqm7YoEW0VEyES3EQ7h21H5d14y+5ZE1xnoezK7eGESel4b1bhJci2jHu2/NXSWWdO7v1KxNuwB/esfReCkqossr4l2mkX7gVFVFNL5k6gcf9l214CtPCMocW1m5QEbgi+T8WLgh4rkUhIS5SiQj6aCWOSJmswzTMWXjINejbXpUm4LPFbcjbSusk7gtcnqqyijnj4ZRRci7u2US21KZZbWV8sN0LHzcWl14ZVVJROQkn5ZJFL8tVVGzs741yLCsXdWe8XJfXX02bv4DxygIySHlFQh7S/F3VX+nfUS747YRuIAitiq6pIEtdi8ITMh26AqFukP8AUCKnpjWl4adZLRzRi81dplkhY0jGcFHD+ndjdePcXK/XdP3g7uW5QnEhGSAxEiiO2Ix/irQunLi8t07kwulrUaojpEkoKRCJF3cil+Ua53fe05dFra6wrpbjzy5Iiuq7VvF2bEyYNWxchGRCRDLzR+UttZnYeuHVDA74WRv+obN0zYq6vu9voLIXAZfcEQjJLuiUdvbWtkzxVqqio45MhWkkY7ufXxJitNURU9VMf10SR3qqjGXESrnvOvaKeZVjLG84lYXDVNdDXEbooKBS+kSl83d6aofRnNsrzLJL1i+X3kWt2urYUraTWS2ikRFrkJdpR80a87mSSQ9QFj48jUHlybvsqee8s5tdpG5u1fCCoOpL5tw6Xl7pU+uzXqnirwX9tsdyyhu2QKJMXKGmmJcvhqqCrL5RrUPdtot9hHF1UGpW9BAUxZrJCQqD6hLl81SWD2u0s8buxWYf2dAokJKkppqxkUSL5hrL8V5CHyOWuOtv8QpnkiW0h8/euV0yZ9mj675hhHu1Z4KBMXly1GyiaQjEhjKKo/ijWydCmoWdDpzd3Vy3X508HTJSRR+KmJD5RKQ/UVZv7Z2dHb7xkWEP26hDc21vultIhlovB+GRD5ZCMab4DeLsjjOMuhSU8RZmiC6AkUpEPxxj8xVseVrhMujHt/oPH/iE0nxqrGstcCvd8tjfH8XyWyPFmLkkHLBS46LgRHaQkn83cPlp/jOH5B0tuw3l/bb9YyZoKi5Ut9v1B0u74n3UR81U3rOxZMuoDm72x2sLe9pIXhsRbdq4yKP1alXLpd7Rt2sEcczy6KXCyn8DxDwtRZr8xfvR9JVWxcmOCTbZmU9Z9Q+EyfLeOWeKrfKteRdMZzrCssWWD9Zk7k6Q3EncE9B2I/7vir8wkVWi05Rj+PiT1r4NmzHco4+7293bXON6sdmuWSPnTA2rO1r3JVJ26tvhiJv3SQJyoMU1JCQ7S5cqrvWpqvjuLjZsFyhG+Wu5/wDxB4KiabtuIkO1QUpCKZEXLl21sxztErNN1PjLY9pdpexcrx7TlmvDG6YVYW5XS3oKOUE1GpeEHSkWkKihRiMSHcPKsfZjbcdto3J11BeMVuI+DTkhqj824vppjZ8o6d4/YWrLKkCfJsSLczcpplEilESVbKEUd0dw8qa3a9dKs4kWC5gpZ7kI6Yp3q0xTUS8viUCUEfqST+akRZePq1Yo2Zm/6i1k+OlxY7TSKn+Ypd4uFxybUYL5MLpRVzr+FFVf9oVIuQiqI7t1dMdFyv3RHFXl0zV5YRsbwh0iJ7JzqjESGIiUtvaO4a5vx+z3R5coIeF8QzV1xFmvL7r94O2JfiGmPUq7MmLpvcmuZJ3pFyMlUyEUybue74YkQx8pflGn5GNPBMryLVSjg5WNkRvpazKdhJ9Xul98UWumK5a4x+7CpElkUCHU9RJ8V04j3D+GqbafaoybILt+qrW6Mb9cBSKKiLRVAloyIiTiPlEi4jXILO/GspEHBJkXcmrEqZ21jfGOWW88Su7pF8uuKaCyapJqIkW3lUt+J1W/pOzGbzq51AG4fq5ZNNmzTJe4OhkKaMf60iESl6eVUlR1cVFLhbXDx8N2ZpS3fD01e0SltiX81dTYzb2WM4Xa+m13uyZPr8kv70fJqeGUfLkPxS2+WXGsh6+YOwZ9LyvOL3xw8yLDCFB2trkROmfqLbxlIfTIaq5fjpq2VuRFyVZjC2ubZk+WdW22v1FnCH36zVAVC+kRH8xVbre+ZWWzo5A6C5XB1dSIUFHDslCRIeUUyH6e2uTcivlxWyJS7eKUTcLqapaZRiRV1Z0ls9kvWE2u/XzIyUuhXAmzsnn7tIREoiRciKQ0lcd4l3HYsRzcqm2Wew3b/JCok6SdIrPlCUUREiEo+Uvm/mrKxyTIcXwNHBba1akiVw94OYxTJMSKWgpIuPy10Y1Wbla7a1bpCiibb4Qx41g9y6c2azlelb9cnChLuV/DIopjpopFLcQy7f5a2cfGbIdUKGXk7EbuXLFeoV8Jq4yZ61RLG7U2FBJui7FMSXVISJclCHju+ndWI+1Rm2Q3C7WtV61FNQpLpooriu2FCMRiQly5UxdNVXGHt7z4JHwKA6HiNpEov3fKMeNZ3cGvvi4CaUU2qRCJEI7RrBkmaXN2Eb7a9j0kPjGj8avkVarfiaB0pL9YsPeL2bI8bHJGZF4S2uiXJ6sPlQEU4ql5Rl5atVr9k/rxmS1tvzDHEbezctElda9LpoSIt25PcX4hlVHv3SnIcPtLfMLRbm7pFdOSqan3aiXmEu4fNW0J5g6uHS+x5HZsryxwtrpWi4WlxkSiAoq6cpJkOp8DbxIR5Duq/l+PVJFn0XqYkeWzcWbkxdmdryPpy4Tb5f7j98JWZdQXzVyS6DjSiPxFNpCoO0S8wkPdWhD1IST6oOMGcM07ezVaIPWJCrIXgkMV010yly3DH0yrDxx2zX6xqLle741yLwxC28c+Vd7ZCUYqkQx28h/5azHMuomaYv1AxvI7jbhde70xEiJyX7Ru3bkhERkJRjWe2QsklfkaCwNt9TprPrXk2P5E+umL2FrfsNK3kNysvwlxTIpfu47eO1TcO2JVhabVrfLLfsqwq0X5qNlL9tstwYkuyUiQkr4ZyUSSJMSloFLbxKrp079pR1eM4b+Fx90m1H/4kp4vXFu27pRFP+H6a3K8NXuJ2+/Zp0leqZNi93EiullUEXajNWP+sppkQ6qcdpCW4Rj2iI0Ua7jC7splOJ9ZsDz7pqthpsEbbkzFp4kW5Li5bXJVIfvRJUS0lC8vIe0qa9Mbxm9vvHu1xcm4o3BsK6Cji4CJebcIjISjEoqCnLdtrSulvTnoY6saeWlhDVjcL0nJyiLldMW7mI6ooEKm0e6NZD1CxFl7OfUYbvZr94qw3eK6Dhq7beJtrmREIimPbt7hju+mrDY807KsZewMnDgVvdDrKvZFxLrN1YeXJLqWVpvS6RObg3btNRdFcRH4o7h+HuT/AOirne+ZR1GxW+XrAH+ZN7lcLG5Vtqjzw2pqaRR+/wBpch7q7S6H517+yC7Zyqws7dmhbyQVeIpKkQ8VCGIlx5FtEhlx2xGuLc+sdhRyC7ZVYb8jcveD5VeSia6CkVSkJEJJx7vNWt43MaCTbZuXUqTZ8/j7TYTVUiVsmy1QppLtSfIDubqCuRfMOqRCX00Hpfl2V4bdCunutG4W/ViuKiUSIo9pR/xVNKY7k1wxF1keM5Cs+K2JipcLfpFJFDuUTkRSTHbKMflqpp9Rstb28WBq28mZj/8AJJFL8pVtZqxrxmtoZEnlJvMaLNJJYvFtvn64ZEVtQZuk1l5aTcS1CEfSQiJS+mh4vZ79kV0RwV+9uj5O6rr6Ftl8cijtH5iiO301j7rJHBXJN1bQJFwl++T+HL6e6rNgrrJcmfLAyugtyQ3ESfwCES5CJDxrLj24MjcrZfxYHKh91j7MfFv6TZsg9gu7OHehbnTOx3R4I+Bst0uzbxroo7hTTEpFH0yIZcayXKvZb604Da7lkN0xJRG32cdV8oTlD4aUoyEZSIflGtazLG7pb1LfcrpjLdFikIoC+EdNN5HuTXViqup6h3VTeqVyzBw1TvONZupfEbqpF21fXAlFE49qiBfCIS7eX00nyGLD+9H8viV8Vpk+zItq/IxO33jMMfuCnum+Omaau4tMtpD6qmrh1UyFFuLK7pNbkK47lFEIkPqEhjurRrL0leZljal+SVtdldIFoOWokuUSjIdumURL1FH5afWv2e3t0bt2qRM3jwV/2klHbaOl8olJIvxSl21gyZixcZDWhhaX9syUnyWZEo/vLp46vBKyK4KK6+slH95LdIfN5aksfx19jN+x/K2aTO6IpXBAlESiWmqJcVB8pdpcS+kq6kGy4901YumuUYbg7hjkaXu8hbjJ6W3aSZRkkQxlKPIa51yay3LA8sT8AuSzUSFy0dKDtUQLjIfm2/MNVpZFzYGWMbrC2O6sx3z0lyJdq1K84NdPdqnF9aXQybCp5VB/dF6h21vOP9Vrc4JNDKLWpZXhcVBLURU+Uhrgbpx1TxK+Jo2u8vnVmuwfDQdNV9NaPlEi2rj6S3bto91b9j98yxBEkmrhnlbUR/aU2emm7H/eNlOX0yr865yeW8Flttt/lb/7+p67T2uelmOtWqjK8N/EM3Dd8n5hiX8NG932shEia6aw91csW7PcYG5JoMn9wst2U3aJkTQk/wDhqD+UY1f7X1IzVnIEMot96RHaKL5ppqf+YkX5ir0Pifr6TH45sJmZHhG/1bF8yzpb0v6gF4PMsStN2cCMtZw0+Onu7XI7h/FVPvns62kU/wD3XvzpuQjtTeF4kS/4n3v1FKpBj10aoyG/Yo+akHImZC4Tj5u2rAx6udMrls9+pt1O4VE1EyH8sa9VH9Z+Kyu3Eqrh5eL1Of8AJMLyjESlfLaomjxF0n8RsX1dv1Rqk5lh9ozi1ptX7dHxTYtVo4UGWmXlL012OpmPT9ZIv/fO2KJqjEk1FQKQ+queOpieJMckH9SyEma6WqQpiQpirL93Lt/LV7F8tiZElcaSzF+NpJUrMpxLlmItUbkpjmVOkbHdtxWtQnIkiQyIREi7RKPIo1omP+ynm7e3pt83f2nG7hqj7tF8SZDclSGQjqCX5t3y0+9oT/J5esd8Fk1+bsbszEl2MSkpLyxHtKsbR9obLbfaWNmB+3cN2wxJNwgLkVhHaIkKu3j5Rr3GDNvraQwMyPYaqmrZN0za4a3JqwSdW+9EQE7EpF4V4MtyZERSTKstvzzJrXYW6p3kvCqkRLtxaC2QFWXLSS2y9XppOSe0VkeULM3S9jTFwzSiSzFyQkoPqHdxjTPH3AdVMoRFxlFts7VBLVSRuyhaGr/VS8xEVOaPlxKasuvYJdL43K3rXlrkZKXBdMktEbQKaaYl2oF2924Y1CtW727EowgoSK46gyGIo17JMfK13Z4hd2CybpiRJxkQiMeJDIeP8tWrBfddtWfAu6RfNytGuoPKK8dsR8wkQ1XaPjUdGql86DvnTXHbwwms+WQKJW2RJqLEKo7hUEhIY7S2y+Wrs1vje+Phsi7XJPGPm3glUfDawqK8RKPwxkJciER7qpvTW7CxvF08UwtrxZdeKrdZTcsRbdWKstIu2QjHbSX1yeYH1OK5K3b3W4QVFf8AakC0VhIZaUktvd8tUZI2RrKXNYdpbKOM4eOsXyJvj9+VFZiqqRIeIS1EFlx2kSREJbvV8w1rHTPNsNRTuVjdYkxTbvi13xLNE5PO3cMil+b5a5/vTcMitd6J04W8KuurcGiKyaosk3hRIoqF3EMtu4d0u2k468uOO4ncMjdXch8Cu2baagyTES7vhdojH8VakOR9vqV5OXFjVutXTf2eMXW98/rU4xFRdDUJrb2yq2tLjFAoiI7S7hGuc3XWAHC1ptrpu6Wx+0JEmLNuRJi6jKKhJqkSQkUtxDV+ui2B51j7y251iT5xcvEj7tfWu6INmzcSHbEl5SEt20i+WNYzk2IlY7sVoV1GLhL4a7d1yTIaa0au1qlfknU2DHesl+zx4xszLHmNrfLoE2d3Zml4ZymzH90gSQ/CTER4xIiroxbAcXySxo5HZL5cGOQCmLbUeIJijdFxj8VQRkQqF3F+Ia4fxnIH9nsov2QiQpO/COUSESFZIt0SEtpce6uiLl1Ob5F0ltLXD1W9luHv/SJm1uSnj1ENBT4qvHaRR2jt2jWdmY6spcx5PyNWwvqRd8dui2K5kgSLhAhSVTWKRDtkO7uGJDEquHUDpXi/VBindBFNvdNL9muSIyL0ip5h/wChrD7t05ya12ljmgLvLo3ctkvGkoqSizNUR3cpESfqlt7vNVy6U9THuPrJsHv7Rb1dpJkXEfTWfDme1+3kdSSY7W3Iexl7qz5Dh96UxTJmqjVQZEOmXw1h/rUy7hpw3yxum3Jv4oibjtEu4fTXVF8sOEdVLL7texWluTLiu3LzJl5v4q4/6ldK8q6R37w901HFpckXhnyaXw3A8o+lQfLTJEim5L1LmPlv1Ya3LIm7pRRJIFlPKmQ7iq/dNbw3YiowtqVyF8SBE7JER0SjxHlIqoKbNBMW71kqKgqjKRd1WzG3iCjxFgwcCi4X+FqEqIofKRFt/FRQqqtxCybMaZ76dMbemThuKZLl++H4hfKJVHtbXkOVOFFbI10x9RCI1ONbfZvcrdg6cFrJOS94KJtpEsPaMoxJP0jKrZ09Rx/G1lkm+o4FIiLckUo+kox2+XlRSR7vbqJjm2upG4Ph7pHIHVh6l224NRQbCTZwzKQrbvNEtv4Y1oSPTnD2crl7xfOGPEi1xin823b9VSTi+eOYqKs0lLo3S7Rippj8sZU6avGfgdK0N0VFHIkJIyGKnpKh9njr8bE9xI5R3mVWNrcFLdjLVYm6G0lCUluq9YvcF3QoqugkRRjVXHpyGp70B+1ZuEhJVVjKRRH1DtqQsazq7LJtbRcmqKaRfEUUlu7tsZVkw4c25ZuJYaRdupqVtbpKLEqYchqyW9EEUyiryqgqXgLWIt1VREiSEhItup+Knlryp+6EUvdyw9u3dXpFyI0iM1oZHYvRDHvrw3RuinpKkUhqurOrymQmqkSgl2+WiW8QvCkElS2/eemqa+U5bahNh8bMWJvcEliidPIip2VC2+yqpqFNWUvNUo3RdI7IEQy5Duq9rkTVK6xx2I2+WFK5JwPaQ7h9NY3mmCpMR/0XjiIvhV1BcLbpebureHCwCPxQiVMXTVq4H9oMSHylWXlySSrt6sXodFRraGI43ZXDhmok9Q3cSTIdpfTVfzCx2vG7e4cEzTJOJSEh2/h4/irXMyWYWdqLpqSIjqDL01kPWa7eBxVw8VFRYVxj8Ot76cTCgkVsirMYP1F7ufGZcfiY+8vVtuCZNfCsVGv/AMqpoEP4S21rWB9M+nJYqoweY43ZrXVNInK1rFJosI9siSEZfLuGuNcBZ3LqJ1qtOLv3n+i2K/vB21T+7USS3RLzSKI131b1G6jxN04QcIiqnEhFLtGva+b8hjZSLFCvX5HjfpfwuRgs2RO3Y53z72f7z0pyB91OxwyzJuqRICoSCq7luPmUFLdIRHkO2PlrWvZr6uWu+Y+nbblcW6OuJKpaigiKao/epS/MNbRb1GSyYkzV28Zd1Zj1K6Gvbwo8yDpbeWON5E8IXLtusxQUZXRUeJKiSZaCnL4gju7vNXkJYmirJD8T2EztKpo367YyoJeAuI3KPImPxBH/AIn3X5qqt66gZ04vDFri+NW1va5ENwcXRdTxIj/cJiOl+Iq49dddvaRxm5XzErzg2Jp3axx1UbhbSFYhIuW1eMe6XHylUop1G6v5kxWcEl76Ut+5y1t9wStjCXcKiiq0lRGPby+WsuTO8vkNWFVUS0LVOksozZK0t1HWQZQ6UltFNNASEflEtv5a5h6oZp0bKzurdjOEYn7+JeS7hOyCp8IpSIe0SlGsX6odUrtmV6kyujprbQGPgVHI/ejtKJJbSHy1T7LcHovlCK729FER3JkQlKt/w/h9dXV81rGb5DK2sZo4+xIXaztZLPUhTT7opjEfwxKNOMPuyVlJ8grbRuCdwSFAk9QRiQkJCW1PzDSnVw8QmQN2QrbYlEZS/DUPbW9xdXxNJg48CoqQxJRCQiXy17Xy+DjTYuyvU8v4fJyEyVkY2C/ZFgw2e7MkP2hZJAeLbQHxPESQkIkrEiqJYuDvl4sOQOn7q7EzVk+WJJVQh9Mi7YyqyZR0rvN0vVncXxXH0bT907cM0FW0SjKRIahS48hH8NRuA9L88eLXa89NmCly8GJSTay0UxISj9+QkqXlTESKvkud4tY2ZYF7H17DzFlhZcg5tRas1lrezN1IklBFNPXjGRD291XLqVknufIM6xxe8yZy0GjdQdT4qUR2+Utte6P4SyuWWYm6dAKniXxKkKg7RFCSkh83H8tZj1GuTi8XK6X5u4JQX1yXXLylIiKVaVbtYxeSEejfDcNySAyHbFURLl81OsbcKrXLSS5RkMuIlVRZrRUhWmYHirq4ES7Bm8cLCMvgtiU21GLC8h0+uD9Zu18Rp/s0hEkRiRSLujyqwYinfr1dBYMnltcIiQirrKpICnLbIiKMR8xcR7qCo1VeSQ8KMZRjx3UH3WkxdLRakKbkpFolIR/NS1jUZ1L9kgq4bfCxrIGSZPEBHV8Oukonu3DuSIhqHWuDcnA+FBw1Zy+KJEKheqPEfxUxx+zpJqEhBRFNfaO6MvmqwFZXtvuCbV41JNGRCJRkJfKXEqm2SxU7knbU7si6bqqLKB8dBOIioRdshEi/iqeumSYVeG4uroupj98FKKqbhAtNT0kQ7vlKNJyRjiiLz9lZJtXiER8Rp7VPTLkNQ9yb4/cmeheXrdu4KWkopKRUyotubEo3uDdZiRSRWT0ykoioJDH5h20lxm1+WaosMXxx04IhFNNQkiEfL9VG6et7MSKmPv7c3cKNJEg4JOKhJfxbatCdlaldmKR3l8i3SLUjoE5Hbu2jtjKO6JVX4/IsVb4md2tF/fHjhnnV3FSO7Tbrjt+XdH8X4aI4tZWsVnGHpEJJD8RqsuS4uhl+Ei/D6atnVq6Ye8cW9/YWrhusQqpvSWUISIRIdIt3dylVF923QkR926yndJPl+LjGrUe2pVl3Ebiw+cW+0Xhq3dOhcWdZWQpNXCuogSvl7lUvqEvmpm8dNbG+8euks3JJt8IW4ipJXt3SHb6hpwQkX7E8bxWJUSV1B4/hqwZF0rujFNFuwultvjdyp+yOmb1IkVC7okUfVKhZlUfZnUmvZnyJW7ZJescuSpLPHzLxKRKDuIhLcMvlL8tW7qI4YWHGble4PmrxVNAUCbqRUReM1+3dxGSZRrB8fdZX0v6gW/JfdbpFa2Of2kRGUkiGKoyHzJEQ/VXQ3UK027JMNRv1heqXS1rkV0QkP78fv0iEvMl+Ek62MORZ46mNlRtG24N8syxh7R3s23y8t2CjfKLCSC9yFFAYulUuSu3jJKRbf6uuQbs4SfRasvhtUBj8xd1deYraWvS/rcpaGrUmOM9RGRNmSgjFMdURJIh3eYo/8SuTc2xd7h+VXjErkGm4tj1VAo8SiW0qdlxsyqwODMvJSHcM0ra3EwIViL93KQlTdRa6CiM/gt+UR7anrwmyWaom1YKDoJjrrF5vT6ah3Dc1m+qJjIu2VZ6qxckqNSuGiKek4U3FUxab8wK7N2Fytaj4ZRJMVYyH5u2lKYTcWuOo5BckiTTXXigMZS838tR9ra3lrcPeVoQUJYZbtCQx+qlzMy8RkZoVpt9kcPPAMGrjWVUilEd0fVWtE4cWt8KrXaSQ6SYl8saqvSWwhdGaeYOnCKLy2KEg7akIjqSHaQiPGr1dG6TghIEo91Z9WUvR9CHbvH6K2qruGXaUazHrBcLXdMmtZOALRSQkunL4im7/AA1rCzhuzT1XBJimluIqwPKr8zvmVKP0GqZIpbR1KdDHYXNJQZqXRgVwjbUibtxL4Q90fVHlUkjfFU1J6pUMsZsN4FNwzdFbXkd0iJRAv5h/NUbcLDe7Kn4h01k3/wDmES1E/wAQ8fqrSjVolqpQZrlwb356jFxBQR+ann+UQ0RgqCZfTWZ+KPaU9MvylSXChKJ8x/FTvdMgGyrl0vmUNbsmmqSSabhItqifl9VXLHcu8GSN3YHElWwtoplxXlyL01itpY3S8XBG125us6cLlFJNMZERV2Z0p9g3KLxjyd5veV+57kqMhYrMdRMfmIVJCX0lS4191MtySNtRtUy0n2sxcJDa27cVSFRQm4l+0EPdGRR5Fx2+moG6WHxSZGkaabNIdyim0ol3D5a2zLOjrrpjeHGP5a/Z3BbwwuUCtbkhERkXKSch/DVNa4fccitanu103EXIkOmsUfzV7FpfGrje1seS9l5Lf91Uxl5i7ey/FC8ko3EpD5SryKJC6G5MrWomRDHcrISl+Gr9nXS3KMTTbtX7+2uCcofAa20iJT8Ma1Dpn0jZWPHWpXRJT3o5HVVFZISFGXp81eClZEarMe6ghZ9OKmS9PW7h5lVvtr8FExJQS1B4ol2lXT1wt+K/q+3YKsm7pReUnD6KyhfUXHj2xpmxxezWkpqpeOcDu1Fh4/SNKvCIk1/1cU93ER2jWDkTK8nE9Dix7EfIzdqjZMby4n/xBapICIt24lJYvm4jViLqFcm6jh1YW9ltY+Zu2EnI/MRf4aeOGqQukfhRTIolWZ5Mmra8gWEvti3JXl5aT2azC61/UmHmQOHlyTul5funBJKCRKEOsoO7dESIR+nbTy7dWujb5460muXLE5kUSJswKReUf2ms/v1ytLV0xC8ulkWK6sVybkOoQx7Zbaj7hgeEPCcXzEOpFtdN0kyVJjdBFg9iO7zEgr8oqyLy1pYsfG1SjlNyN4wvrt+odlUseOWZwm3XU1P9IXsnOmXdGKaYj9Ma0rpf1gwPRdA/vbi23C5qydi4ItMi/wDznkXzKKyritneFRcQXXTWl3JlKpxnkSSZDMFh3chTKrzSMwnbVzti7e9HDVZ70+cN3zNJXXcl75/a3RDtiK6sto/3hDLzDVN6ldXrlheGppKg4b5BdUyFNq4MSJml3KlEiH5d1c3seoHuN4K7BdwLr9wSKSkpfL3VF3a7ZblF+G85glcFFHJDJRRAUyIfTKI1nzLyLUeOzrxK3+reQ5BkCl2sjcny379r+8U9Qj3VuGD+y3mF2tLe/NbJ4W7EUtF4go0jL1KkI/hEqHgOWYv03uQ3Sx4DcLhrjFys+ybQUUHyiLaMfqIvlrRB9rx/Z25JYz0lxm1iqREX7WREoXmLSTGRfNWhGuO8dZmEyYuYrfbUzX9XytrUmC64vBSIhUWRIoyluHcIlt+WqmNySwnIm+QslS8PuQVEhiJCRcSq7XbqpnnWzMmtpteL4Xb7s8KPikUnKZF6ly1Iq8e4SLy1v3Tf2c+nPuVwHUtBrkDxyPx1EyXRaIl/dxISl6iL6azY/FWkbZaylqbKaJV3FqxyL1UtvgVG+W2gyFFJQdXTKOogRSjtrUvZJ9/PuoGWZlkauomxt6STFaUR+LuGI/LKtkzL2QcIumPrY5j+V3q2t/3QuE0nemPlH7vb8xUz6X9B8m6ZuFmp5LbXlvXYigqSck1xVHcJaZDH08q0sXFmx+LGflZCz9TWrXdjuDPVgSnaXcVKvV0ArC8ZpGim4eJRk4EdMf72PdGoVnaXVnauHnj4pxkRFx+aqGten94b3K8ul26bN4kSTQdLUXWjt4kX3f8AirudmbGlfkcx8e3I8s4dW0k26Dxi3ZpbSTWVissP9bIR5eWs3zy5ZvZVlGqAqJpr8SUEf2hL6pCqPylVkZ226XpNR+klcFBIRUQ8O2LTUV+YopDVktr5w3xtZlluPCmIkUUU1UCEh7SUIijL0iNYW5fqpfapyzfk8hcXJPIbJbmbF0kOk5RYoJCUh7o+rbuGrJhOYdQVrkKrrIBbi2HxKQokl8vISGn12sLWz3B9cce2s11ZJCMlNHzRiW3d2kNUXJL4qN0avyYN3ScpCSaBIanmlpRl/FVleXET15Eh1KuF+zq5KX69sBbuB27UhJNwI9xEP7z5il/DVJa3zKGN4RvzDJnzW5IKaiRahbquxdRAL4HulqoPItSX4fN+aq3kF2slyZpqm3Ut5SIhEUtSVHHZOLAs34mrYD7RFmsb4rvdrH4MtDTekxEdNb5RHaJS+WpS+e2QzIlP1Zw1ZYe1a4O4j/5Yj/NWE2G3sBcN74wXUcPkl0iiooKcYl+Iquly6R4QnfHV0DMk3TOROSaty+PIv3cSiI7u4ZCQ/homhWtlGRzSM1S2Wv2tEnCyauW4Gm+IS2k1fEgnHy6ZCUvqKrgp7TlrzYlrC1Vyqy2dVDTUtNhtbb9oEtpCopIijHyiMqzO39LVb01JrhVm95XA9ybdm2JySg+UlO0vlqeT9n/rIiz8Ew6UZEzTckKSsmhDIi8xeX8tNxJ9E/kDPpb9w6M9nN0N2vidhtthWtdjtCQk2RfJOxX2+YldpR9NdAXS/A3UUQSMiKPm41jfs79KeqGE4eSueNU2d0J3EW/i0iUJjEe4ZCJch3eWr5kzzKCEmTDCrsKI9rcUN31alZ2ZkM0jNUHjxI/Irkus3JBJxEnnw4/N21ZLba2tns6LMEtqAiIiNVPD2d5yJ4Lq84u6tKdsVkKLopKKFHkMdtXR54ok9VISIfMW2NJxV/1jBSfiTFweCTPw6qSaiKokmqmpuEhLkJVl/Vrpji98xm4OHX7dbxbJC5tr746ZJDt2kW4SEd0uVXJ8SqeiqqcR4kNRueWl1kXTnKMcZKim8udtXaNlC7VSTIRL8VWl5tUFeJ86eqXRN/05dLXHHNZ9jqu4ZblGfbEvMPqqj43iOa5Y6Wa4lit2vCyAyVTtrJVySY+oUhKNdUZhgvVq04Hjtye5HbX2RW28tveCNtEiJugXFVfj9URjuqc6c9VsI6c5ciNyx9ja7XkK4jcnDdMRFq54iv8A7vzeWUu2t6GaTHrHN2K+Rjxyq0kJYPZd9ntl0XspdUuobJMckeIfsjVRKRW9It0Y/wBeX5fxVfFrpm/VC7CVrIrba2ygkShbhGP9Z/Wl/d8Y0xyrOsvs/VzG8F/V95kDXJRXF2LHULwYpEOk5ER4ju3FWxOEQsbVND3Wozap7REkCTTrXVdIzJa2hD+DSt7MUklSU0BjqKciH/rt8tZG49pDot+ti2Gq5yxRuCSuhqLCQtiV8uvHS/EUanOrmPr5ciLL9YyY28kFYiiUYr9pF5t0f+t1fL26Iv7Tflgbq6bhmvyHzDt213KbYVXJDH7ix9QnHVDFMBF9d7vldvK0tnItLoPiRUUar+XTHdL+75RrH8q9sjpo3y73vj9pyh8TaItlooMkIjyiSpERCXdIRrhG+Yfmtjbtb8/tFyRY3AiVQUcIEOoQ8iHzch/FQf2+5JjqmoI9yhCW38IlWXkTR5ce3XiWI8domOwMo/8AaDZlJQcZsOP2kS5E4XVeqD6hjpj/ABVlt69s7qrfhUZBflGrcSFUU7a0aNhFUe4SJNRWX1VjbHD7CssmT2/Cp5tOX81aB036C3nqZmzXFcDQY3CQkous4kKDdIe5QhGk1qu2ozb+RW8y6pX7PsiG/ZM8ulyuhJCgSyzkRkkPEfhCNRqlpf3Zbxri1qCmW0ScO1Sj+KuvHnsB9U7W+haMow/RS0tymuI7uW3RLjUlYf8A2f8Alb5wLrI+puPtRIvi+7Wi7kRH6tOg2tO1Riscf2/DzWIgVeKN921MRItT5ZU+RxVVjdhAbSLgSHcMpEPqj213U1/9nr0vJFML31QvyxDyJFigmn/+EjVgtfsK9BxWFdr1BzJZ0ltGT1sOp+JDd9VNWM7ZT555JaRx28WnI7a3JMpCqUdoyGJDWxIiwJMbk1b+HG5lrlqci/69NdJZN7DuC3xRZraOqDpqXEkbtaxWUH5VBJP+Goe9ewflbxiiwa9YbWKaCWkmQ2YhLjH90W2qef49cpS7h53tbHNN2RsylwTfqqkosgXwkxHbL1FUbdroZSMykXdKulm/sC5+nbyQ/wAquOvFBH4ROEHIl8solVRyT2E+urFFRwzVx29aW7RY3CKiny64pjV7FVcSFY1M/IkbIksxzW4uniCLSlpj3EMai7hcGTjTQBIfhcvUVWbOMXyjC3hY9kuMvrO8Q2km8bEmRfLLl81QOJ4m/wA0yRHGbW4bt3DmUVHBEKYxGXb8tU8rI+KliHHryHWD3K0rZtZWV+AitZOR8WI/1XdX1Ex3E7Xb7aiDBJu1t8RVTFOKaEfTXGvs6+ym1edQHzrqcqm6stvbDoKW12SZEuRbSlGW0ZbY1vnUD2aepPu1Nv02zD39aUhigxeLii5THy/1Sv5S9NMwqqu4yhTxs7VtUuGRdbOlGIuhtvv5O7PCIU02dr+MoSsuMtqQ/UVZn1O9rzGsdIrI1dJt7kr8NRva007muj6SUIhQEvl1Kz28ez/luJtScZGk6WeF2+EiiReUVFSEa5nyjD8lT6gLN0rW4Yt3KhKtlnCBCjHlt7S+mrEPkVZqqpXyMCq2sdAI5NmXU5w6XxXI02q1o+Km1Ukm7bpF3DpafpEokQ7d1TVvw/FbxbU2Gddc1H16IpE3G4Nmwo+mLlMlZfVXNuSWu82XIGbqwurgmoKYq+IEtNQfNxjTq35J1izK8NcVYEL5w+LwyQpoJCspLlIhGnN5BU/cUzV8ez8lY64wFw1t+QW/FLRlr7ILkKorimoKC4sUh/eKLiIlx28vpoPTnDXWI3K4Wbp81WuF8urkhJQU9zjcSi6kS4jHb/6qo+AunnSMnWK44zb3S7XD4Dm4FyUXLaQoekSiI+Yq6a6D9Ocyx3IrXmt+C3tUVWyoqMVFVfFpiXHaQxlIRrw/nfJe9mWPqp6bxeKvjoWkbsXbB+mqryyirfmr6zrCuQ+FJJKURLl9VaJa7C3sr65XY1RWcOY6cR3CPy/NTxMSUIn6pREhkKY9tM3S3jlEQ0iGJSEuJV59ZoV+38viSSSSdrMPmt0SWLS+Jrd3wyj+KjOiV0SVbnIh5CP7yo+33DxzpRkg3UHS+9Ito1JKKN9EkklRkMh8tXcZJ5Y2X1sV5KqwzJ48G3kTBqWsP7tQY/w1AvHGQ3hZRgyVFq4JLaiO4S+aSch+YSKpxmKSbctcikXJNQpVE29mOOpul2t5JFMh+7cETkUfSMi2j6fw0a+Ey8+tmZVJ7iOIlLop4WyotV9qgoDJOUt3lqh3x9qNyXan7vTSH4qgpR/NTq5ZIayZKv3qOmn/AFY8qxXOMwtuSXJO25aD5vjKS+mqKLvQ1PLLjLt2y+mve+E8Rpgr90y8jI3epbLlkjBNSTe4qLLKDtREtQlPVHlVJvWTX4XBOCZqEnHcW3bVZyS1r42+eW3F0rhbcfMh8ImmItkFtu4hJIRlululWe6zBwmoavgZKqFqk4XFRSX1cq9XDAj8lKLXNKvXUa2uG+k//wBabD92oMSEfp3fy17EeqzxjFVg9TURHcqxWHkPpKUvqrNW7FAbgncmCSJIpDFRYkpNvqUSIY1PJs7Wo4lAUVpEScV930lIvxVGjXqFZjbmvVq3PJFbvDvkZf6upIXI+mJKRL5hrSMVul8uwxVxVZqxVHaTz4Il/wAMpEP01y3jOVPcFypvebHcmqjxJSQorK7lJeYR2lKX5u2utML6pYpnTNHw9xbsboY/HtbpQRWTV7oiXIfKQ1XyIFRepFkYj3F8x5RQmTqwprEkrEuJEmX4pUpZrZFN1jB01dEO5ES5fVVX6rNbMnkCaqDhFw4cpfHFFPUiQ+aJSH/lqhtcmVsdwT91vxRcEUUkViIdQi7Yl/iqlIqV/VhiyL+Rqid4K3raTp01JQiiXiIpqEX0lEvw06cJr3CKtru3gyEi1xiKiag/lrP1nx3a5CvdGXh3HcmPxB+atAs4tU2ZAqcpD8JQko0rRfkpZVbj6xvLpjNnWumQukU1FxkIpj9yl5vqrlfqx1yJHIE2GPv2vg0tVUhJprbhLzbR/lrSuonUzKLw8dYpZscUcOhQ0PECRaKcu7jy9Nco9TnFrY5R7ra6Ki1sS0Hbgf3ivl+ml6SK0m2o/aaKPcYnrl1Szy4KePYZWVrWH7jTaCSinpEYltqQuXWbqrdk2LxnmDG0lbiHVRIVZOCj3CkO4S9QkPqrN2uQW5uxU8Oko8edpKFFNP6e6ou29QvBvLwLwFFHUkvCLdqY/L5avSQ41eRTWaS3E3zJOtHXjJMbUS6c23HW9ySQkuQpKE7W9TZNXb+L6a5TeXzMsuuizrNbtdLleElCSLxyhEon6Ylx+WurvZXdWhqnknWfNy/0Phyaug4U3CsuQiRFu5EIxER8ylYbmHUJl1EzR51GviCbd05dyXbothERQ4iMh5RER5buVefyqvIyw9VNSJm47gTBcbVERdOEoyLlV06lPmFrstlfvXCbVES8MqsRREdtVdTq5jzeLLHGZOiHbrOB0UB/mKq++t+f9RHSePXS5I+7XKguVU02yQimI7uUZfmoca0TbgzIkjrU3zGcqs1tx1jdLG9bumqA/DUTISTIh/5q5v64ZRfmuaDfMmtvinktRoo4QLQGJdshGUe6NXrqhkTjE8Za2SyJRiIpNkRH7tIe6sbuGK5vml2ausoerJvLqQpoeKIiUIfN6Rq2ry5fKvL4mXHWLk3UgcgyjLys5ZQq9dCnd3a6a7gVy+MrtIhL8Vexvq11kbkKVhyi4CiO34kVEx/80a1rMuktjGy47gqXUTGyWtCquuQqL6bhdVUeJafbxrdsL9hW/C18Fn6TEUwH4ClvfRQEY7VSLlL0xq3L47IVl9yLi8jHLZcdupn+F9UOpdjtqb/qNbcJypuQiRM1Legm7EfSokny+YSrXmPUj2eEWqN3YKscZcORkSbFoqwcpl5VRbDEvqkJUofYNvzV1a36uf8Ajm6rtLXbsbfKKRS3fFLd2/xVoT7ov0O6GtVswf4QOQXxiWuJKKktFXtHQloS8u0u2qXnJ/DYSqulhviX8rkMyy1IcWuGvL5jbq6YLmgld9IkMmtNvXRIhlERckkigSAl6e3dW+M/8n1jWcPbbhTdq+XEhVeaCSjlT5lyKRfirP8AA8iyjqI+HJslwW6WNigWvbyWuhIrrF5VGw8k+4ZeUdtK6pZMeLqJvXAiTd1t09QRKXL6vprB8f5Dx3kJGiSSzL8TbycPITspcnWfNUU4JNZKAO4lNqY1XSzLILk4UBqki4TLiSakU/l3CVcy37q44yS6eCSIhEi3F+7TH5qImVtcNdK23l0xEv70VE5eru/NWrvxxtVSn7c2zOnVxcMU3V8xSx3BxxTJ1oOyT+kh41iuA4mrkWUZFlfUjNb0491aSbROWoXxZRFIiH4CYxL4QiNDt7xJu4ELo4bvE0u5OUfzVGscoVcZcpjzDWFw8Ek0tNIlPEemI+qris3FiVspNdQMyxfHbOOKWGzPHSjlXUVTJQUycK+ZTSHd+EagbX0HuWbEnlHVdVay2lDa0srdQk11PUoRFJL+L5a3zHcFseIsXV0dME2d6QbCorcr0SCahS/dj8T9m+qJVD9YMkxzFenPj781YvLwuvJsz8SSgrDKOqKiW0hEZFTmVfkLjf04qYaxwG75NmimKdNn7pwnqCKqLyTtOMtypEUiER+aulumfsv4h09vzHN3uUXJS/JIEKiJLpi0KQxIdOOr/wDRaN0B6Z27DbSploXR04vl+bCu7brbRaiXxBGPdGXKjZx1ExlvlTfHCvKidwZj4sk24kRElLzDxrz/AJnyEGBjsv7kn4/iFGsmVNx4qaRkQoOLaSQtWL6Q/dkhyH6qq/TlZha0cgsPh3SbhWLtBNT4iaIx04j+H1cqblnAOGfj0MfWTRFKQqOFxTH+Yvy1zvm3Uq83Jm+trVJRqsSquq8JUorIS2jobRVHjyqtg4MeBJDnxt27L/2ks09scy/2wsZul+6/W1kDJQhXZM20tKQ8i83Iq0bpv0HzTcyv2QNcZtIiPhEXTYXq/pkKRbR/3iol6aV0ttfS+zinmT904dZY5IiVuFwciooJeZMRGI8vm8pVas4zLN3Gna8SVx9RMtqjp9dI7fLHaUvpKvTzY0Oe29N1LWB5HK8NJ64rVYd5h0ytF7xWz45ZcgfZNkFvT8E2uzFBBJpoCRRbEmRRiPES1JVKo+yS3b2sbzluTMcd1WiqD5m3FR2mMh2qDIhHXH0/C8o1n+N9cGvRPICZ9QccG6KXP9rerN1/9RX47U4jLaIlxHd5q17E+qlt6gLItzZi8s5Liv7weKkmKnlEUh3EW7uIfqpy+OxnbipG+sPJpxWYY437NuB2Gyi1dZzlj5QU/vE/DCPpLTIVOPzVynkXQfqDm2RPrNabyKjNm5VFS5JthUIh1SiUUiIhIvKW4a6m6tZY1x29NWGLt1nTpJMnJM2coxHjtIo8o8hrFegvVBgV6fK3mNtfXW4LuUyEopkqqUiToc6NYI1VTNx52zJ3kbkzGL5x7Jf6vqaTzqWTdZz/AKkN0Ykig6+VSRR/DKstb2ccNuhW69ukxWEokmirIv8ADX1SRtdmziyurHlrVG6W1zFdIVNpJkPEk1B3Cp6hri3rp7Lt+6PXos3xxu4vWM+JFcXRCJLs93FyP/4TiXpLbReOn0glVlK/kYNciJlYi8HfWRi1RNmgmLhUhIlnEh1B8o1G9SOlYZMpcMtZWRx4NBVIXJDtGXdpy5FuHaMqfW+7WtxZ02Ti0Et45XVJbTkSMf3u3dtGlZNmV0uGO+7by98Qix+E0TJNMREZfLL8RV7H6r8jjRYSwLyZjJ+hPAT5Wa2XJxjX/iKDZehK90YvHFkyu1+OZpqrla3QroO1EhGUk5DpEXbGUpdtVmP6o5QLLLbCShM1dN3b3gkiptKJCXEhKtGsOXZHjum4tr9RMUtyEYqCmXyltq6Jp5518TWQe45a8gdNhGRKC2TcooSl8NQiFWO31D8tfNo8i3E+mZ3glVbQsTmAov7PcrC9ddS7fdMXyFUkrEt7yElmbkYlpLoKj8Ao7Sjt49pDWsOrfkdpypra1WrVxa74kSqr4lRWFNIUCkOmSnxUy+Yhpv0xxnEsZblZsh6X29F1FJBAVLBrKDEeWuqJCXm5V7qUWb3LEcka9PmtyfX6Itrbbbba9RNm2lEoikMZKSIiLbWtvfpX5Hl2hZPich9WMNx59lzdKyNyYqAX7W1IYi33du7j3D6SoZXJmVvujBJJSKDkVRIR2pyEYlVutuP9UBY3K0ZvhTq03BJLTFa6J+AIkuJfexlUpi+P2Nnhrq/KtRdCxuAk7dNRFzpj2iUeSfylVWX7q1Yka16m1dMcwu9+Z2VrkbBSz2sUEmidyTQJeJCIx1O0ZeanjF0rirzIsoFwtfnTZd82x0VIkmK/FIi8yaZbvqlUL/l0siONtWrfI1GpWFdJe2pokQttCXx01B29pEQ8olVLsvtSNbLesgODwrO8fKvWyiyYrEJEUR2kJfuhHt7azfK5+b4zGZ8NbsEsMc7VkIe9KJWnHXVpyhwROLhcCuijoh+8Lu+GI+asZvE71dhSwW46aIqeJVTdLpNERLzCREP4a3j9dgzq0phbV2N0uDl8kLZFRsJDEiiREJDt5D+bbWG5k3G25A4FdmLdYVCSdt4jESHaQxHbylXmvDtPF92fsx66GaTJw2wWrX4sdDYPcMjdYbZ8cdXRNRS6uVVWNtboJagoSiqoShSEU5SjtkXaVbQ+6I4Na8TLHsaG12m8XNyLtNZb4nx+WkPEo8hqH6M2nH79jNhyu0OGdrWSsSFtUuTghUW0BLiglKKUo/eFIqmOo3UzGsddXxVqwavrtY2iQsnSgjtcr7R0+7aO4q9Fi6+XzNNmrNuNx/Ff/v8AifPvJ5GNhSt6fE5RyLqw/b5solkdpUH3eXhIouSGJJEW6PdulV+b9WMZuDpmGa4va7oLYRXQZvikgmRD94KaUUiLzSH6ax+z21qtll8VuwEShJE7UWUHcoRbt0vVVDdXRq4UcKsmqibddUtBMi2jXsvI/TK+KgWSdlaRgMf6k97JtwrVVU7Yw/qx0exdR9crNbsbsKi6Q66I20RJSI7dMtOJfiTL0lWtMent3vTG7PcFyNO5PrhbyJ2K2uyJwkSW3Q+83DKIyjx7a+Y9vH9uTJUBHbxHtrRMZv3UtG/RteV3ZFxL4DhF2onqD/vEiGvONGuhpLlNqdCY7eLJdmqmJZ5hd0w99jTtJsrcBItFQhlHxbQu3buIa2JbMOmPtBYm1wO+WlZu+EUkkybpRUZvhIfjplLjyEt24eJVzH01teQ5FnDF7dFXj4l1V0FfGDqRl96RKEUiHdu81dFdH8XdYbfnjWzE3UaroadvvQsiTXdCMpCSZcSEh7SiVFGsnZeoyOSF1rJ2LFeOnf8AkfRb4u6xq4X7FbnbyQXJqlqeIkRSEhIpDtIZbiLdtlWA5t0vtencrjblU2+L5GSCuOrMSUUFNWPFSXHjEkiLyx9PbVteME7GPvJvFFch8WpxLXH97LzV86esGRP+gedZV0luTq4KCkIvrXckUxUkSo6iWogqWkSZJKRLykNL2tIpN0Yz3joxRUcouWD3hNJJg3UUSX0xUUHR3cSSIh83GKkttSFtwnC8svlwZJWu6NxKKqbdm7EfBqlKSQ6ojq+kdpR83Kspx9PNMuvCjVqRKLXApEijFNMfUQ8RH8tdZdFelLJ1j90eP7oKzh4ItnZCoTZyiRbYjpbo/NIS5bq1sjOkz4Vh+SmThYC4WQ0i9WMNyjp3iuM2tQLWhfHV2VXHwyjhDTTj3CScdxeqVK6U43fLpklwxxkkxauiaCSiKiookoREMREi2ipu7iGtub9Lc+dXzKunP61CnZ8eUS0BuTQXaxSEVJJrjFXjUblXs03m0os79blcd8O5SiuozSciut6i11Cl8ol9Map4LSPLtyMXsiVU+5GpomG5NleSdO0+kd0wq33xHHBVcr3ovjqM4lLTEkvhSGWmXxfSQ1YMy6c2i6XbQ6T3y021G52gbk2Zlj6Clu8MQxVjuju0pF8JTdyrM0eoTXpj01Ua4b7tUujNyhJNuoumN0SIdNymIjIVYkUiKPm+WnmB9bOnzqy2e2vbypY71argrcLeiTQh8Dq7XLbcMSTKMoyL+WjykVpmjZjkDfbVlUsWK9L8ex1FNWzKuiUiIqqE5KKn09o1cG9navtNld7C1dDKIyEVxH6SGpS4XbA2NtTf2t+KL4vjqMW6iZCogQ7VE0xKQj8235ag2ebWFu4K5XJ6LFEdyfiIpj/FXks6Nom5m7jsrLxJDKsNxXEcTuWUJN0U3CFtckmmpuTTIku0e0vlrmfKv1eyDC7ffMfZIuFNcR8KsO63kUiVT1C+/TIh2iW4ZVeupHUJx1YJrgGGuBJvc19BVwMlCEe5TTSEijtKrVgPsu4Q3tq1myPN8mT1R+Oo1sy4tk4ltXKQyH1cRovHY8qcmF50itxMfw/GXGRDcGpY/jLFYUhkz0FRU0t0SlIRiXGREXqjSro8yPGW5OOnji5E+xdtrvsfuEU100P69sQ/eoiUhLTiQ+Yh3VeMo6L5/wBMepRWa0XErk4Yik5tb5ZymKDxsrxIRIhHTLcJDLt9IlWM9dvf2QZVqv8AGW7VayiIubb/ANpGW4hl3Du2l3CQ1fzPGY2bH99bFFZWToEW9rXqvkNrWxxW146ShDJDxjTxPzCOqXL5pVQ0+pfUix3IXCuZLSL44tUUvgp/KIxFL6avmH9L8G6lXS2q+/nVvTfCQjpiOo3VHkKu3aI+arQ6w/p5Ybh7ou+ZNbkxEtArknZhfkj/ALyJbh9QyrGj8P4vEZseLG/3V9SNlTdmkqPum/taLsbf4XK78oiSW4k3DQVNYu2K48fqH6q3zBusn6+W33jacdUuiiX3oproL6Y/Kp/hrkPMOmOL3i4OLbhard5t+A6bkTYXBf7hcpS9I1S7anm/Tl94K6MHiMZCJJiQkI90azvOf8lUMuP7vHjZLf8A3+QzC+rI9z27OrMd5XP2i8KxlO4OLp0mvDsrMkLl2SNtbD4VIuJEomO0ZeasZ6se1pjN+UZ5DjNuuSLhykSZMbk2QUTIf3RJKS1eUu0R9PdTHovZXXULG7haxyBbUutvu6TlNZck03TlVtpoagyjtLjL+WoPpf7PuB3S23CzdXMhcYTkVqfRaOHSqXhnCXmirESESkMhVo/CfRmP4as3aQtZfl5GX+kr9px8siTujzLbXa07sRE5TRJsSi6I8vifuh5cSkXpqW6zdGbl0hWx29t7zjd8TvyBLto4+kmSaQ6fISkkRfE9XGpJ10vzfG86fXy85vZbxY/CK+67gxXHwzglRiW0eKnzfi7qti36+dRisoNXSyjjHLR7vQTTbCRaEtQiIiFQZREe0ePKvTLJ6TVUHWOGbAWTTtYyV1jeL3Sxre6LTb3D5mSRLuhJJsW4iHcOnpRlEeQ9vqoNtxXEnT4rQ/xq7WF45EUiU8SWmsUe5OI7S826q/kymQW3NHSV2dE80F9BdEopkSXlU0ij+EqsDzD3CmMs8rxfIxdNV3y7RzbxXVU91iJfCkPKJbiq9kz7zesnH+0ycbGWDjoROVYTacRceKuT+4J2O4j8BFqgSm4eSYqKxGXyy5VLW+z2u4XJR7jIPmtpVt4uV/GKiouKQ7uSQjESrYOn+Cr550vumOOGTe4LC7uDvTeDGS6SCBJbdpDqemPdWEtXCuO4qLdh8FG9Cqknpq/d7pDyHdQyx7Sjsf7slTROlagXR4T9J+iiWugvpkpyFItqUu0uXLaXp7ta6xYraXGN23qS3tLVw+VQ1yaprpKKIl3FGMVeMfMMePlyHASt1pwG8P7iqj4wXbaOmO7kQqx9Makr5froLgkMfvLe12O4CK67VRdJNtEhjIhly2lLiXGk13eJuyVij2yLTak4bsULMwuFwTl8VwK5KILbZRKW3THj5anOm+A3t1Y/CpJWXILK5TVH3O+Ek1k3PcIlEiS2jyEt22s1bsVcduTyzY48JwxeO0lWKNvX8SSavJJUS4kW6JD3ca2THetlp6XorPHuF3JnkzHcKi0hTWEi+KnpkIkl5h5bh7aLZr+hjM1W5GSvLh08s5PGTBhdnlrc/wCs2t4XxGJCUdVBcdqvdEoj6hqcuGN9PFhs7W83la4YPlCQi2yRNokLuy3DjpqRLcIjGQl27hjUC3s69+tbe6MEnCe2TYVk9cVN24fT8pVB428dW+8KWlLTK33chSuDFZKKJFLly2kPaQxIaZZolp8RaqrsSyfTG5dIc8W6d9TrCVwZvFUnbR01XV8M+Q/dLoKjHlLb+Ya2xv0Zxy7eHdYVY78zcJfEScJkqtu+XTjH8Nal0hyqzM7CjaHWV3h5a7QXhECHUcoN0vLJL4oj8wxroTH3GJXq2puMeultdCPImrkSEf8Ar1VVSFsxvVWL2qriry5HPNrseaMbCtbrjimSDq7icM0FfhkI8hiMh/65VkeRXj3DchZXG3LN3wFJQkUtNNb+90i4l5ox3S219CGdpZLJ6vwVC9VR94wthkjNRlebczuDOX+rvkBUT/CVTI8OzrVha5kehxTiudftSKVouQk4IhEW8okoXpEuVa0pkiWQWlxiWf2TUbrjFRu8Eh+Uh7hLykNXJ97POKYu8LMMNw0k7kgP+rt3JKJl5iTTIiiVUPqRdm7e0xuILMXAbktRLRWTL0yGsCbxs+LyX9C3HJFOZzbeht5uGSFj2FOlLki5FVyhrJCItxH+sVly7eO6sxu1nf43enRq+MtbxsvoPmqicVEVfUO7/oq1zpn1qyrFb0SrcG7zXHSURUT+Iol27h8taVmRNc4vDfPnGH+FvTFpoaIu0EVFvKqKhSGQyIRIo8q5DJIvYOT8TIcFHr1ckxtuG2N84T5S90oJiMu7UVERH6q6GwXpT1JasydZreWqzw09uo+1PD/SknGXyl9VM+kvVzDWZKYUv4ixvg+KQk5SepuCj95rj3F5a0xbNLSm6FmzB5cllRkJIoSR+pXjW7HrAsdpJDJkkkWWpRbTg90dZMTi5ZLbRYirtRatJKOI8hUlGI/i+an3WzLulXT1ra1b9qM3yq+q2RZyIVBHkKicoiPGs5uGbdRmt+uCS+KlafHKETJxIXKbf/eSiP5qmsVzzEsuuTUb9aLG4yBBLwyD58xTWUU+WQxSLltGu+O2sjRljJkMyMrFTsPXy7ZNeNe04R4giKRCzXFNEUi7doxlHt5VomK47dnV8s97sbd5Y2dvcqqrsSaJj4iQx3ESn8pVYrkoq8bqM7kvp9qShO4x+URqHtby6W9wNreIJkmQ7XCaBRU/FxrX/hq15C/eW6qSyeE3Ra8XJ77+eN1nxDHUc66YiJFGKEYjyq5W+w3S020gQvZPHA7iIUNMi+mVMbWn7yFPxALayA8lFEokPl21cmOgpH9nHbtIazHhji41HbjNyKq1tJOtRwq/iQbi1ikRemjDlytjcJ6TAlGuluFNBclPpIRjU1esbB8PiGHwdsiTT2yqu2/G7u4T1XTx4iicvht3wpyH/wAsv4qy1jrPxUtblo+RaGuXKrIiuDVQhVGUtIhIfmEhkNOmuUNxUElT0RL+s21A2XH2th1o+KeKEO1RwoRF8stSP5RqJyKx3R83JX3kSaxFtbooEoIj80v5av5EzRLx7FeOFXbl1JbKuqFtTEmTdwmsQ8lNOQjVRfZsv4cnQKqCI93mqp3jH7MxugsH7+5KLFEtMW0SLdRHFyx69NVMX8ejb5K6SfiCL4ao7ZFt2j81YDYuXnszNxNJWhgVVUVcMuZXRushcXSaaPKWrWH+0NmhKWdG0226I+FESUVFNWWoUeJRrXrx0ZcfqnekMtfizFVt+yeDLX47hKOmRFu7dtci4j7POf51cPFZReVMbsaSpCMmn7XcN3JNttIpeYojT/H+Ky4tVkYTmZcDq0aiegd0sOOvrtmV0MSui6iTRojEpR5EQiPmKNdiWHMknTdukd0bvrgqkKgtW+mooI+qRFEapuL+yXiVrTWSSZOGaaScU1nGko5WKPLuSH6kvp7qmmfs525q8WuTXILtaXCpDqeHUbLipHuFQkNX8Q17FWm/Ew6QrxU1LH8gVUcf6UVZoqFx0yGPykVSV0yhqmRIIEJLD+8jtrM1ul93saLi4sM+yZ8OluFRJs7UH5dox/65VjvWbHetKlh984LeWOSWEtyqyiShO04+ZPiQ+qP0jQyZDRLyUKOFZW7G0dUsHsPWCwuGVxSdI3RBsSDS7M1YqElKWgp/Wpy3DKUS8vKsjR9kvqI4xX3RfuodtsNhQIhVb29oWo4S8yhFEhIvmIa5RcZ9n2K3RveX93WavEiIUFkyTER8wjpcfprWMf8Aa6yi5M/c2W3lRa1uUFWNwakgKybxBUYlukKqSkeJVRXMjbkpYbDr8izZp7I+NWPFf1jb5ATFmg5SbC6YuyfplLiqogQoaW7btVLkO2sxvXs85u1ZleceBjljdIZJe63JEv8AUgrEpekZVuTW8e9ukimF9OX6eSE+YpC7ujpchiQqyERbSIhIY8uPqKqzY7T1dwPwKrq1s3CN1IkoyKSao9pCUS9XEhLzU5vJTQcV6nm/I4M0Db0a2OFbg4uSdwWScaiKwqkJJkMdMvLGrhg94teP3BS5Zh45YkkJMhbxiK/aRD3Dy210V7RnTNuncGfU1hhFvJu+SFddZFUk1Bcj97qJ8fL+aXKqf4Xpz1SRJrfrGzst4JIvDPmaGgJK+oRLSL6R3U6PLl15K3EuwwLPGrMtRLPrF4zD1GDOwppjrjpPCUSTISHkMR3RIfNt3VvHTvrJgdjdWuxuLy6t6lzQG5KuLkQig1LuSJTaPbtIRiXzVzLduhd3ErWzsOQsda5jJPxC5JkoXlGQju9JbqkifdWsTde5kLddFHjZLw3iEUCFNZLiPl2lQtM1txi6sNF2yt9M8uNjhrzOl26OnjVvIhJMdwrqloDtly3FWE5VeLRcLl/7vJOE2/lW81fSS9dL+jPUawuLNh9ustrs96bKi5uCNwQES0iEhIVEhISiQiUS5S7a4HedIdF0srbbkm+biREgoIx1B826uywNACsliq4faUHl0JW5CQooDIk+4q2RHLGdts/hbd7wtpKjGKYpaahdst1VOx4u9F5q3QB0dKIxKJfio1pKzJ5EXjLkzTEPu0RXIo/i20izdh1aFutIun1nJ4uY3B0JSJZEiJT5dvGmrfx+oSqtrWIo6oxLUlViyK/YU3ai3tbhRi4IeJKpo/hFLl9Q1X70i8xtm3vyXu+5JuSiLxNURIdvFQR4l+UqQuQrEsT1tdK3xu8MTTYvGzYlUvECQpqR8sR5UzRy7KL04RahdGbwf6xunpqfVu3VXbpmDx9axa2gE0XC4kLlFESJQR27pcYlUTY/EMVNU1dNSUo+WrNiLZzUL8nays7U/HvnF0/7S3cJfDT+XlUexRtDz9ovNtdEilu2xL8MS3fhqruk7pclNdW6EoXISTT0xH6qlhtdruSKYPbW+KP3rgh+Hx/MVC7WLEK7TWYeXJNC1olk1oB0ncGy4qppigXH+rUIhHcQ1arLnySyKN09w/D8qm0ky7ttR+I4vk18uCOJYe8tbpF4KvxrskrptdstxDKPl/DVbuDq+dLciu2M9RLcQuEPioeHLa4lxJMi5JlylS2hI03InM6eWh8mtfkmCLhNX79Hlp+qPbVdxVq9cNXV2YMnSdhKIqJl92oQlKI1Et88YZYm4ZHbVGbrtTWISFYfm27qv2P3zKs+RtvTHFLC8fJyHXZs0pSIfSPEfUVMXgV25NYJnV2s12s7VLHsUeM4xSJRvIVPUJSltqQ6T9F+pPVTTsOLs3hWkV9Vy8fKkLJv5t0YkXpHdXTmM+y3iFnG23HqmaaijYR0LGzXULWLt1924vSMRpPWD2msX6csf1asKQqLNh00rLaRERR9K6g7UvlHdUbW7BelV4jUeifRPpGI5HkLockuFsQk5akQp2xEvMRF/MRfLUC4yB/m2QFlT+LW2qtmattbptk0EPiyISTESKUh2lqbto8a5/yBTqN1mbrX7Mry3Z2lmQk2tLfaiJFxin+9L1FKt+z5rY8BwNiLhmJXIGLZoKg7REkkhGRF3bpRrQwY10Yq5DcasZL18y60N7pj9rO1raOLu1Wkoj8RLaJCPy1g/XBvrZQ3yq2vFniN6QEpLFItcdpD+GJVrBYu46xDfLikq4dXIX0kiT4kqQkRD3eXt8pVH2XEf8qGKvMZaoD7ysrbXaCO4lHiX7of94MvqjW1NJHLi1/EwcdWizf6WOeXF2VFwoDxBRNHiScolUe4UVbqRAZEW4RLtGrldsdcXLInyT9ks1JItIkVhiSZVJWvGWrdq4P3H7w0h5CW0a820x6LbuWbp/eLtlGPuMFyhrJMmnjWVwj8RMh4y8w9sqiVHgWuxkkBfGcl2jIojyqcY5Bef1DTtrBgzUWIlWgrOl9Mk2w7oiW2Qy81Z+V2uyLhNVqCZPtySCbdIlPpiVSaTdqOhjoaZ03Z6yLp6kKwqLpbiJAuPIi2iW0atl2ujCys1H6+Q2t8iI7RbvkCIfpkJS+mpTpSORlh6Kt5uTxNYh1E24qkmKYy4x7aY5hibB01cKqshIlxLV0+RUtWX5F7chSOqryMRz7qY6ujXwDJIk0S5F5qqLG2uiaiqKCxEW4iFKtOs+VYR0/xPILRebItcLlcJNmwrEJIppEPIh7iEtw/LVVHMHrpn/o5dNNuQ6ZaY8f8NXFjX8jFkZrESxW0Sn4iRD2lT5jeHSiyiSSsUyEtUe0hqvvFNORyr1r8QKKhpASiy5aCYjyKVRpKBVEt0bpdLkna7Tbk1lnKmmmmKciIpV1Nh/sw4yzxFRhmrUVr0+T+KsmW5iXaI7uQ91THs/8ARMMJYp5blDISvjkZIJ//ACYl/NW2I2VxfHze1sPvnigpCXll3V5jN8k08uzjsejwsCOKLcmUqPsb+yyOGvrxnOZJM7gsKnhLIoJSGP71WPm7a1brd1OsPRvCU8qsyr7xxXBJsxaqO3KaKxS+LJMuIilLiPlrTFMk6eYXbW9hLK7amNvS0tFNTUU28to7pVyb7RGP3Tr9nCbhvkAscVtCQtmhaZEopKJKlEuJEXm8teqSZMWD7jcjB1x5J5W214ldyDqpjnUZR9lF0x9NusrFXxyI6iZFGPzD/wBbai8Fsd0u2o4tDAmrFV3qeMWiKZJeUfNVuwfpXhWCyK3G+eLR5PF5DLzaY7aszxRJRSciHbxEuNZGV5X/AKM2cfx/H7hC2nC8cx25OL4kutcLov8A9oU4oj5Ux7aliUkpqz3d26mqjN6pvakQ7eRDKiN7O6TLxDh1rR3EIjxrBeZ5WsxpLGqLVQ0gWWJKO6m+QN1U2am8eQ7hqUcJiJC4SCNM74RFbSM5EQcaY3FgviV1va3FweQScREd1Zn1KTugunh+41HSfmbqCRDHzCUfyyrZOn92s18tqz1uqs3fJFpPmLhKKjVWPEvMPlLuqk9WkWDNmTdg6EnlwVFNMSLiXdVqGFtWsxTkqy8TA3CLzIBbrvUhFNAYiJDSk7O1RUEyceH/AOFyq3ZZY7phdlbv73Y3VrRdD+zSSL4w/MX8PqqjrOHVyTTNkkmKi/IlJEQj9Vekx1jrxMPKsrcixW9jaxFRV66WRTHuIhGXyiIyohZhgdpTJu8xxZ4oW3xCj1Uo/wDDEh/iqo3i7e726bcD3CMaqqiniikZ7qsNtq3FSvvSVqpfP8oDW0i8Ss1rtbhF9HSW01UFGvyxU/KUhpu36oPEfvWDVwJchWGVUf7sYd1JiBceVJkhjb4jo8yaLqxenGfPHiPh7QyFqRdpFIf4ZVKWW5MLgsm1uQuCdLlEURUkKhekazEro/RT0moimp5irqD2Meif+Uh9rv3pJrXC5JW/xhcmaWmSi6g+qIxH1ENV5MeN+Ohaj8lkJyZjVvZz6HtXiiPUG7uE02bYlRaN0VSFQVxKJam2MeW0Sq0ZVfn7G8OGFhuRN2qX3qwyTJT8O2P01IFib/ojl146b2FC4Xix3VyK9m93/tfH70eW0uJFVdvjVwNyUVyg3ltkJKkXhCUIY9sZDH6qjRskdYexPde5ktIXrpH1C/WazrWF+qmNyt5FoJi5ElFm3mjy2kUfljV6uTF7cmqarBIiW+6UjGQ1y3Y7903wvLk+oNyZXZ1dGySqDb9tkmMhiPw9v4ZV19jaYPLG1yNq3+/TSJXbuiQy47t1WI8hlVVk7GTnWia0a8TH88TcJs08aavVFERIV3KJLjqKD/UbdwiXy1G3S6Nbtj7dha7TrOEB/aW6zYVBTj8wl/DW0ZEnbXBJuriDVREtqZOCGP0kXGsnzbpna+oVteOLDm94sKyG4lFiVJgX1F/KXqrIzMSSWTcsWsHydo67bGeqdVmrV0VrauHD65ICKaTViSgiPzFtSEalMPRwstZxfFbatdni5LriohqKSLdES7hrN7tZb9gZIsErInprqxaXC2qeJbOi+aPL0lUwmtlFhx9w8MXgrXMYrvPdeoizbcSVJTT21lWmtU0uLLYpqfUpm8uT64q4y1b/ALaqVvWbxaJoiPbq93y7uVVl1njDNnhMF2TVZZBygSbrQFOSUi1eMdvHl+WtGcdNbDfrKiyxfTTdCI6Wov8AAfEPaXbLyl9NZvcMPulpvCjN/axs7xAfiiSH5SEd1bcOJH3kYoyTSPxjUs2D9BSyjNERyvKv1bxeJKruiKURH9wmRfzca6uw32ffZcuVlboYyl+sDdmRJC4UvqqiglKRCWkQiPmjGsh6d9NUm7VnfOogLLMSQkLe1iKgkJfdahSlEh+oa1Z1b8BsLW3r4lkeG4y+SciNwYik0UJ4ht27twqbdpUyLHjlkWNm4k9ZFjt8ict/QH2XcReLODw+1k4VLjcLgqsI/KJKRqYTU6LWVMgxzFMZIe7wdoSIi+rTlSWvVTBfBtV2rBMW6TkmyqyaQpkoMeQ7RSLdHuHaVTzzqphtpFj70yNrbU7jLQ8RJMZDyEpDt+qqmQrKzRxso6NWrZlYY23Mngp+FsOEX5NGRFotbbooy822I1Je/M0WKSWAXJPbtJRy2H8UlKznqx7TmFW2x3KzYvcnl2uiqCqCSlvkIokQ7S1OJctsZcayHpP7X2R29ZG15kzfZFa5CJPi2u2o8ZERR1flLd6qq7MnWwzvyqdROFOpzhES0rPax7tRySxD+EY/mpWO3S0XwvD/AOVC03Z0I7m9rcoFH6RUIqwf2hOvzXNLC16Y9HcjTJ9kZEhcn2kuiTNLuQiQiWoX/XKuVx6I9WraTUsXYe8BJeJPmasU25f3kox+bj6qtY+BG37jFdpG+Kn1Iaigxkk3kQkW4pbqa3TSkMxkJcZVyjY3mYdN8DLJcc6vuLw+t6cnbV4RPWkhIRVER5CPqqzI+1Yu1sre5Z9iRJsbgMUH1lXip5SIUF/vfpLbSZmji4qMjjZzfsoEisajhmkJKCQkIkUZbvNQxdALUSV46gkVYuXV5/nzhr/kyzCzurKgIkqzWtrkrwoqPaSBEIkP+7KoXJOtVmx9w6tuUNX1tIfhisTR22TUKPlJOQj+KhhkVpLWHe3apuGSYzYeoltKx3G26m77xMtPRLzS7fp/DXMubezDltvuSyWYZLYcfxWXwr5cnYxUHtEUxKRKen81UPC+tl8wHMLpkNtuSdytL7XT8G4dqkgohKQxkXIe0ttaR1cWtHUzH8fy3IMoTG2pF8CwsbkgS4jLkIjuIi7o8Y+qtjNyIcpbfiDgY+21Zmqp1p0pw9h0/wAJtdktF8cXjwzIR96OhHXcJch+mJREfLGrxrK+Hmukm4RVGJCQiQqDXHOC5NY07K4Dp8qzY3y3tldAiFRNTS5bh5Kj6d3Eab3rrR1hultb3LF8/sfwvir+DbRIi9Wr8Io+oRqnHnasXF8bFkSVVq/3G9dUOi535FG84QqKgiXxbWsvp/8Alqdvyl+KsFx32Y+l9jy5xlt+fovroC+ok1UFUmzcu7aQiRFLzU3sPtZdabWs4teQN7TcrgqJJIIs7bJysMdq/wAJTS/LWN2fqhfnDi9BmWR3J44ub3xPxFFy8GJfv0Cl9JJkJD8pDVqbKXKjpIxT9n7Oaqm5dbunbDq1i9wxcHGi4QIXdvdKFtbuRHu9JDIfqHy1yTdvZtzxutG1vLLdEUEhJR0L1JsoiXcOmqQkVdUZ9mGOWcU7X4JwixuqEkHTd2KbZQh26co/L3d1VlHqFhtlYqOMexwbgRKkmQk5Ek5R3S1S4/iqnjwNBxtxNRWwGX71rGd9O+gYLC3b5bdEbg+XUFLwrdyKifbyJXcly7Zemu/un+F4b03taOKYvZBY29L4iibXuKO5RQi/mridr1Wcfrg3a2Tp97puiqv7I6IZNFC9USiMSju41q2WdQMhxHwrPPM6bur9cIkKaJJE0a/8NL+bdVqORYrMxT8guPLWPFWqnT2SX7FBTFurdFNEvv02a6WsX4i4/LKoNwnjj4Uxx7Kk2q3bb3n7MRfL2kVcs3y24zfE3l8vP6wSXGS9vt/7S2ULzD3CMu2NeHJMtGxt2bPHPB2e2oETYrw5JdRNIfKnKUdvGX01oY7b62Ux5Y9o2p11IttvuylmuKV4TdDyR8CrqfNx3D6hqwM7k1fJ6olt+bd/5fmrCcfyzK1rSKrjOXz5qqpJPTaICI7o7RXEiEvq/FUlbcqzez3AddVS/JqqR0xJD4aXmiMd301NxU4sMWFm6nTFpL/Q6irh+sonEi+M2EhGP1VA23qE3Uaiq4a2101P7tZmpIfxS/mrM+sHWrKLTZU8QwPFNZvc2hJu784km0ZiQkJCI8iU9Nc+uL4YvPHqv09FVOKijOQ9u7ltIfTVeTI2m5BLjs3U7qtd+s1yHxTN6momX9YQ7flLup4pcHWoPhSTFEv7rkXzVxniOTOGqJXKzZMx8G8SEhTTkMkvMW2PLyyjVktecdRrTb7lkBv1k0RQIhb7VCLS3bSHb8sZUSzKwLY7Kp1FmzPH1MXdIZ1a7fdLakgS6rV00FyPH+rLurl3w/scjdG9+snSzImNybbk3FrV8MO4d21VyQ/lqjqdasyeLOn6WYXQm91lrpui1EClyEU1fuvpoOK5B00srMlctZLPtUopKN1C2/hIaqzMrliONkL9Z+pmPYuo6YY5YXyzVdzq6l0VSTUjHj8IYlH6aslv64XQsiYs7aKbW3rrikrqDqEXq5RH8NZDm2TdLLhjbr9VHVwtN2EZIEsmSyBekhVIuXmqi2XPG9rcCqwvLjxSRRISSTIVPylypfuGi4jlVXazKdgXjrZjLfJFsPyt7bWrwUklyWcDoy8vxJDu291Ul91Sya05Isz/AFXY5p0/fFJyzJdJ2ojIvikgnLj3CkQkO6Ix21zH1O6oJZksJv7G3RuSQ6atwbq6ajgRHipLaXEfVWSiVpvDia9+Uauj2jujp/VSmmkdrLxLm9H1ZbKbh1I6H23IOol0uPRNu8t9nVUHQb3R3JNSQyLTEvjoDLtIS48qa2lve/Z5sbhxe2aimXZKStvaE3+Im3S8qag/vC5VR7Tj/WlvbRcYkvdrkiJRJZRMVG30qK7anumOWZvlWWKYzkF7TbimmRLiSZSEh7YiQ7qBrbf3GsU9uNG4lownp61cXRi66p5QVnbqxUVYoiRLaXlJTtL5q66sPURgi3TteEP7SLFsMWxE78W5UGP7yRcq5Hz4cwx9RNdrYXTxFctJtqDFNxHtEu0qibXenrqX6w4RcrO4EdorLoR/MQlVP+H47tuMoTMz8TqK/e1pfsZcLW272vH3CiRR+G7UIpeqKcaumG+0108vlhJ1dLlabHeiV8MhbXDv4jooyEk5RKJSjuHkNcG5Ffsgsaiyr/D2fuNcooOBdprqSjxUiRCJbS5Uax5kwJMbj7obuv3CSOnHTL1f8tFHg4iybm2tgZFsu3Y+oltuCqdtRVdafiCQElyEYjLuqLY5xjOQEsha8hZuFECiqKa+4f8ArzV887l7TF+srNOzYg/JnaV1yVXbqRXISjxlESEflq0W3OLRlFhJew2O4PnSQiJIihHRL/eFtq766J1Ur+3X5MdsPMwsdteC3dZBb0xLzPUxj826iXTIsNKzuLu8yu0vLa2IRcknckBFMu0dSUR+qvm+PV6121vr3RrdFEVS2kmhqR9JEMRqu5dfG+UM/wD483TZ/wCsrpppSIUh3R7SlVnSTa5MLXHsdqdRs2tN2uTP9S8mtrGyqiQrrPlxLTVHtHtIS80qyHLMytHiHRXy5W0nSCGkg8JRIkZD+7XQHkJce4hrm/GcsyV9bXiFrfrN2qCkWjdQdSW3tGPIhGtIyq2tUelNlVS8Q3eIKCRKDyTIpS/l/DSZ9Jc9W9G6lqNlg+JoHT3qtcbKN2StdjtLrFXhaitvUkuimRD6iIf+uVXr9T7Dk1hTyOx2NbG0xkrJwJLsPm1NyqA+opJf3g1yPa1swa3Bvd7XeXDV8hKTgZFIfKQ9w+mutPZzz561sIlcr9abSsLvXXbx07c6SjuVGX+rKeaMRLylScPLycBuLcR00MeUvUjf1dy/EbwokvdE7azuaAu2Lpmpr6xD3CoMhIfSRfNTzHcix90I26/N2L5wgoUVkbgk2Ld/unIl9MSqY6lYDi/UC23xx0lzlS2vF5O1bGzIXbBw8HcOmh+4IvMMhkXlrnu9WPqngqiz+8pJi6QTEvB3S0COokUdpdv1RrT/AIxkT9TDmwZk6saldMiz5S8D+qXRO9NbWlIRuH3jlQfMmount+qVKt+fXwrg3tuQdJbw3UJUUifXq7KJimPmUJIRrFbp1E90s0/eVmRs4rjtcDaUFGyheUlEIkPyx+moex5RZLg+JXHMgG25MkJLppihptnHpTLzcqS2ZO3JhaxqvZTry0rW103Wa362uFFBUIScWd87XT48hElCVKoNr7rsaxXS1+BUtqSshceETFdZUf6slZFLjy41R/1oygWNvujV+Tpu5QFVcW6Qj27pDRH2eYy1xFbLc1QfLNbGv45o3IlR8Q54ily3CXdSGztZeNSxNgxrHZexs2N5tbfeSzJV0+eLXxjrtEVoj4WI7lSiMdxcd1SjrLkPd+rZnqbpmI/FEV/iIl5ojISH8Ncgl1izwrKigqwtt0RyxLxKSdwXVTJiUi2tiFQdIfL/ADU1Hq9kLG2jbshxJ5a1mbYhbOEf2ki3FxLUGQyIvNVzEyqLyO4sO0vIddfOpWZPr0NtxfNFrfa3RRfNW5EgosXzRlHtjKs9dMbi3tLe4xLw65EO0ePzVrlvyDpYnZ7Pfsh6Yt7xeLn+0tHC10XQGQ9pJDtIvwy81PrsXTzJLOiSGJXCyqPlVRu7VmS+gRchVTFXUiUv5qFcv7jMpdkj3TntR0qjISV0y+aNQdwUfluKKm2MuNdEY37OPvSy37K2eRiOvqjabbcGhEo4QSGSpakYiXl29vbWU59i6GI2m0v7MK0YqtLui6UEiF4kr2j2jEh27vmqxuNMU2WhYC6tN790ZtPSIW42nwz1W4XBxLa+L90O3d/6RqNx9O0KY24szgPHCKC6SThvISRVISiREUZbiqBsvT++ZQoJ2l/a28twprOYlL5R3US3vH7FRa1v9MVElSFTdt20MccdQmuZfiN4v1vfDY1WCjyS+kKaY/ElL81dlWOw/wCTPCxe35r/AKUeDIW5EMiKO1P6e6qT03xscRY3jqWLJqoxVXFAnCKYk7akURIhLt5ca0jInzpPA1n6tmfZQ1S+4UuFmUUElS47tMRjS1xJMi2i/ETJIqVsVXAX2PPMqTuOTNUbtdCXEhbrKxbNR/rVNu4R8tSmaXDDWrxxccKSRdKPBIfeCg7iHujLdGk4Li+C4mPunqh1BcWO4PEhUUJm01tPbxlu0vw1W+nLzBrxnSdmvdxfIsRU07bJDUF0IlxXISHSIh9Jbq0vD53t1Z3Xr1KvksJsisMHy7GN5AoVryRvecvZLOmJryURRIZElLt8tdrdArTjWTM2PUHDSK2rCoTRi+vDLigKQiRJtklNL0ylKUq5z6jdObM6za8HfOodtxt9alykzcJkmp5ktqsRiQx4yqp2Xqdd8dRYtQzq4Ei2VVJsna19BBuRFIiiNYXndfJeQhtjyUc2fH+Ng8T+8vE+n2RdVkMPFb9ZsysttRS4ksnokXykShS7e2ufcw9rTpU3cE3a3u5XQtWQqM2kRl8ysa5LvV+a5Q4G6Xy/KPFC5OnTsliUH6qpLq8Y83UI273WEa8ZP9Ga+UmabyWS7f0/yU0V8qsC+mPGqn0WwPqJbcuYt79j7hw4aqqRIVJSTLuEqkOrWGterWKqWsX7dverf8S2ktEhcD/VEXIfm7Y/NXCPT/r9kPTVm6cYQ6aqLEIko1fNhURWEf4S9QkNbN039tLCrwmmrmthfWd5KK61vS8Sgn/eRlqiP4q8fL9H+Z+mc73fhW3FbjX/AGG1D5jGyoK5HFjE7lkTfG8guFru7Mmbhi7VbEKnw3KZCUYqR2kVT1rzB1cERK1s7k4TVKOo3bEuIl9I105m3TPpF1Wv1ve3e2qXBHKLWq5tt2YkIl4xsIkIyj92ohIt0ikn9NBx/wBn/A1rKmkwu18ZiSYkgLVygmP1RQEfqlX2rAwMiWBZJ1q3yPM5U62snVjEVrtkdjFNV04dIqKjIRWQJtL/AM0o1ZPZJfNXnVK7Za/eXJi+QQIbXqCqnqEQlq+YS2iW38NPM06G9acPcN7jht2uT61u3JJJ+FuSa6iMf6wRjtL0kXGpz2iOuVr6Y4Xb+m7B0NyyoRFcbgoQkTESlIpR2qF2x+qtZY40W0hlySSWqpqF29oRArxeMc1ba1cJOVWnjL0+FFgpEZbijt8vzVQbb0p6zZsVtvjOyWG5WN47FRktZXwpoKNkl5KiO4UhFQRIZRGW2uDbxfnV8da7h+4cf75Qir6beyj1Kxe29BcbVtry9XRw2Q8C5YtUPFqIuRKRCKcvhDul8tV4/utxGblFNiyRjfrLjbi7W3Crhcrk2ESbMWZJEoSvEdxFER83prEcH6J5ziN0vGdZffm6lwvznxblNa2qEgn3R4jGPprYM69o7pf0ttrd11Bu760ulxIk2KyAk7IZR4pEQ/mrO7P7aVrzgnR9JekGaZUTP70idoNB+UdxSL0jurGyfp6PId7Nybt/8BRTSLyVTF+sHVq83FZxj+M48teE0lxlcGrJRNomXlHkSpfLH5qynG3l+eC695M1hk5LU1GIttvpTHjXVDf2kvaMy54s1xf2a1rKQlEVsouiiIkXlGQpyL5ao/Ubrd7auHtSf6WFtRVX0CRs5C9col6k1VC8tW3xF9FjZuvEYkjRclU5nfZNfE80RYINFBa26SUpFFYu0ijUwT4sidJuMjVcKKEUUxTX00x/DXSSNr9tLKsTt+V3d1g9+Tcpi9Gz3K1tPEl3RISQGJfKrUk1Yr3xm3u/UHo7jtrujHbqN7STBMleO4SkKvzdtDJgOy1jYdFlx2tIpio5M3uWN+43SHjk2wxQUfCKxI+YSkJS+Yaot2Z34bGLfCn6dvEiVlIUyRl5RkMhl6eNXTrlcH+Ct07yysltcJvnJftBNiiO2WnESERL+IaxW29RM1uFwUFqDVq3eEMhTbDEflEpCNWsNcleLMZeZjY+4skakON0u4vB99vFE3iCo6iiapCuXykJcq0rpzgp59kzXH2t5bsbf9+7JRURWREeQx4kp5Y1G3jLMjaqNz/WN1pxiWoIqD8sYxoNl6tPcbcePYP/ANslKQ29omnL/wAutB4V1WsjFfFhWLI3LcTrhFS44G6EsZVcKWUhGLd0uREP1cv8Py1qWK55acgtopPTRTWcoRXauCEpCQxISHiVcQt/bAyNqjoX7F7feGfcMiRUH5SH/DVo6d+0lit8uSw21J8zTQHXXYvvjimPcSDkePyqCI+qsOrY7s3xNpWjyFqb4Xs64va7leL9gBN0yuCURtrj7tv5hQLtEvKUo9tctjhNpW6rW/p9m9pfWshuRFcCEiFRqziRFHkJbRkJD+auurLlSV0x8bpaXEVNTaUpVR+ojfp51UuVvZ9S8gZ4verYgqkhdkbogioogQ/drpqjuHu/9VFJktkMqsxewciTAjZUUy990JxS/Ok3vRbLUc4s+rEorpoOWastou01Y7fVHdU11A6F3bD8RtOQ2a6OHWQM3Y6iltEtMdu0RkW4fVEflrE2+G5R0j6hN79hr+334Wb3/XrbdEFEHCHd+8l9JV0dcOrloyRFPGkgHWuKqSCQkvJzrkW3b2j6iKrkcOKvYBvLZ0vFepbPZlwHNeplwb5vmT8k8bt6ZIeBISFZ4+SIhVlJQopjH07pD2yrqJ0swsLEmFmaosU/K3TEayf2Tb8/u3S9xj90D/TVhvLm2u925QiLXlLu+8j9NatfLLciIVQSUFQeQlTJKq3EzppHlbkQ/vQtPwd2lcGa/Ju8TFZMh/3ZUFx0hwC5Mya4ywa46muRFpt2gi0UIuXwNo7vTUs3soM/juoqFyjyqzWdw10SVXVT0y2kmQyEqryKr9gVkZOSnGt+9hG83zKlvcytpt9pVkRLLKkoiiXlTT5fTtj5qw/PPZrzDAcuUxXI7CKiaqv7DcEUiFk4GMtqhREfl5emvqcm6akMRjHtpSizdRMmrpJFZMuQkIlQSw+qVUizcuR8+emPsSurkzG85ur7tluTYt1YqKJepSO38JVF5R0z9mbEb08teQ2ZYbkzXHxKb66LuVC+YWwjt3emvoU+x3GbsWk4ZjHuFMlEZfhjVLuHs29DFskWyV70+ZunzmKqvil11BkPcIkpGvLYvifJe73MqXj/AEmlH5COJeKnzPYt7NZeolwxrHBJ5a13PjrXb/3bpmruJsQkRF+YqdZNZTsOSKJXG2lbUyQ1/CyGSKBERJCQ9pCNbJ/7Qjo/hfT11jOc4GktZbk+VVbKtW4kLYRSGQqpx2pF6R83zVyrirXq/mTwkrJht2ypwqW5Zq2VXIvmIf4q+ofTnlY8WZVym4r1PCfUHh5c2T3GOvJiSdPm7q7Xp+TUW6KVrHbLl8QY1jLVw4FEjSMSGXLlGtM6vYj1J6dqNbXn+G3DHVLm2FyKbrcSyUvMPq7eVZ/a2qo2FbVSERlISp31T5aLNqsLWqc8H42XFs0ynm6nhWK0PvI8qtVpya84+6s42t031HJFLuiQjHcNVe3tVVmaKpHIVSkXppxembhO7W9UFY6SH4d1eVj+THoH/Vqm+dFc0ZFcLs4vN0TK5E2VFVQkojGUdvb6q1S7dbMw6d2ErlfMoYvk2JENiFu20WinGSeml3EMtwlWF9C29hZ5oi/yV+i3trkSEllCiMu3l6qmOtGUY9cLssVoeiNttipFa2qiRDFUv3n+GXbVhnXbqMjjZGsdHYH7WmKXDFVHWam1stwIRXVZuHOoTgSlEk4jKW3jHuGubes3Wqw+0VnSjq7t2dlZ2wUmTZ44aSXIRlyju7uP/NWS364K5AmIq+IePlUxSEkUuIjUax6e5WiSlyVZkKJDuFZTd81U1lbXiXNeZ0N0DwmzKXIrzbVVis6BEKjhQSEnyo7ojGUU+PKuhFGdpyxwpeUAUY3RmkPhHCammvqjxGRDuT28SkPpqk9A3jq14mniTq0qM3BNv2ZQgHTcCQ8pdpemvdWLhn3SUWeSt8cst2YuUiScjFTaO3lKIly9VXo2WJbKMqvUtjdrlHTXPG+VZUf6xe+lRXdojFo53JinIU4kkQiMY7h+Wk9WLhYX2A3LpfdLoLG4NlEvArLPkpFu2yEZFEki8vdWT9P+rlouTrxTy15ERIDoEREkTZH0iSqgxH01cMiUxXMs0b9RrTkNt00GjZsqo+IUxUcjLkJeUYj5S9VUpGVtbRg1XqBt/s/5zb3ydyxy6WG4JqoaQjLaI+Udox+aX01mvWL2fer9weOL5d8U02bFAS1k7khEvMIiRCX08q251lHVW+W10laLi+eNWwiK6LFIU1G4lx2iIlGI8hlVNzDKOpdww9wFueJrN2JJKOVHEk9MfKRDxEvUP1UiWGNfuN2GxszcfiZHidja5M8tbfALHdHTq1DrrtbgqgSanmHUIhGJeXlUtcLTaCdErdGQpk5X0ytdnXEiGPJPXj5vLL5q27E/ZXXybo3ZQYXxqzvT4ffpFb3y7ZQklyH4BSTjEUu0u7uqxWH2e8gx1NNXF2+PqKKkKC6yjsiWRLzKEQ/w1nzYuZHJZlsoyGSFlqzGZsbLldjxcRx7ELTj7x4Ogk8cPl1HKaXlIY6Xbx/LVm9nu254jmxNequbumtnQTJRN01uApip/dl8PV3S/LUflWO9S2ucLYC1YNbtevCe8Ca226IEKiW7+tISltLbGVU1NPr/AHZ84Z23AHltapD8crk0Jto/MorEaUufkI1WUOSHHrax111gF6xtLXLelGZKXy9W9DwiVtuCCTlFZsRDKKmmJanEtxFXCedX7qw6zB9mquDPkSQT0LgioyUFEUIx3CXaPmqWy7LM3sbNEMN6nJvL8QiuuNrUigj5UxltV7uIxqij1o615FkiaudZG+RRZp6Q2/QFBBYv7xCMVfqEqtrJkOvUrrs/E0bG7SzLDVDQsLq7Xgl1X3hW7b4ZS4pEMoiNOv18tOQWFS19TsItvg2NvXJNFugLZ21VGWkSCiURJOXIfNUDfMZyi221nkLrF7tjvjB8S0eJ2jTRWH+6lEfLxKqSx6kY9kjpnjPUm73ROy6kXLpuxEXMS+ovT3VYhmmwv1Viw0OPLHVlLRbcTxy9XxF1h+QLLYyLZV69dOHOiTEUoyHjLUiQxH1VNZdcFcos9vf4bZrkTF47ixK5OZaIiWnKRF8VRQt0RHurcOjvs59Hblh7r3d1Nvnh7nJJ23WJso2cISklIVU/KQkJCUt3bV6tvs64uzdWFW0PWb5HDF/E294oMVFOXwFI7SGW6XbUyfqrXVtdMqWsamaviYUa8Ma2J7Aek7PH8btNrVVWa6DZJV8KIiPiHJcpDHt401yrp/0MeKJnecGRUvAvSQSUTXVbEsrGRFIVBEtvdTHHesTq8KOmbdk6t5CoQqrLDItWXby/hqJuw21bMm+VZBfE0VEktJtqJl4lQS5DyKI/KI1f1eJ0uvIFY5P5MPLgx6N20fdeR9OWrdm8EUkJIEuK26I7txU3vXUzpp0rcJ2jCrMopcBSiVvbkKbRrul8Qi7vTVgzoc0fWFu4wixqXZ0+VFsREkkKjVL06vHt3SrnO/WN1b786eoW508uRKlLTaE5iQ/7oSqoknj0bcmZR7LOyVjUg+oFpwHLr9dMme3ZRq4uYiuon4FsQt1RHkJCQ1PdM8+6CM2ttxfH36bdwrIrhcrg0FsooQ8RkPH8Rcag710x6l2Oz/rrd8KaixuDkWyBXxckCUVV7hbCQqkPzRqxdK7G3sr5O6ZQ9TeJqqCSFrK3pE2iPcmSpaolLul+LjXoIPFrm4nu8FlY8tm/UC4GWuNlaVNsedWun3T2067hw3fOEGiqjbwqcpbdvItxfVXAdr8VfnVptbxrpuBIlEE1JCmtKRR2+btrrD2hLLZr/h6N56bY41TeMXJO3wpth1HCCo7ikO5WJR2+Ui8tZT0VsN2yJQX7exunjFJ8kkqKNtXWT8yv3QlpbYxjHlXn8rettzLU9Jg5ELfchawOz/6W6auLS6k190DqFpxHUkUR7ZF5eVU1wpaPCoqv2/ivGK/6umKkUUJdqYkMlO4t1dCZJg+Go3JRVvabkxcDqku1UQItSXlJXcJcv+WuX79abzieQLW5V0LdwI6qbxquW5IhkJR+Wqq8DWnkWXkdEYDmWL9H7Gne7DlF0b2W9FJcU2xEizX80vvR4xIfidpfNG+0B1ys2QdNWrDxjW6XBBcUmV0FIk1FuUiU2jLbt3DujuHurA+nd0ZW26KW1xkNw9w3D4VyEYqCPlXJIhiUfxeqpTrlg7XG07bawSWdJviImiyZfDUHtIfTGP4qTt/e3FYp2+3UgcZzhVRuVrdP0SkUhFRJIhEvMmUZIF8vKmedXxw6eM7s1V03iv8ArJIjHcPd81RaOI2ZmjoP2qizjtJNeJD/AC1cMfw1w6uApf6SujOMlE0UJEPzEUauSMri4/6g3R/q5lHS3qIm6e3RRxbbqI6/iFdqwlxlX0GtdjxzOra1yO1m3WJUdrpuWmun6ZJbhri3MunuNYfb7baM3ZIrPHLYVWngbhFRju3CScSl+Krw8HI+j+Nsc+wNK5Y6xiUtZ2TlN0MtoqJlx9JRjVWTCaT7iFiPKVeJ1Yn/AJS8dGVjyFN4mP8A2e6Ian/0RKJfilU1aeulxtcWub4RcmKPc8t5ePbD6tvxfy1hvS32zMGyom9mzw0bLcFdouk5E2UL1f1Vb4oza3Bum6Zki4bqjJNREpCQ+YSoY8rKxfl/vBMkM/xL5a75aL03Rf2u4puEVdwlGMvpKjZMj72x24MCS8QK7RURRU3S2+qsvGxuGrjxVrdLM3HmT7vmHiVTCmfX7H2fiLtjyl0bpD8VS3/fx82mXL6Sq+nk45tKyL6CNcP05Rsca4uzuLglEPdbpmokURUWEYj8xcSq5Cpivu0kr9eVL4I/DJuzIlxl5du0S+qqrlVlaounVyZJXC4NVVSFij/rItSIijJtLjGNTWL2/IUcbuV7e2S+KExTS+MiTYdMS5ESZFJIRHyiNYK46yvY0NZK8WG77AXqbVbKOnmGqWVqzERX8Q9/aVJd0SIhGPzU+x+4Z0jcmLK+MHAtXi4pqOmaiC6gjLkOkX8Q1X+pWeZLjdrtaWAN3VtG9NtO8qXBMhFurLbEi27hkW2VN2ait+x/w+VZp7vKMUnTNIiTL5hJQZD8tBmYEL6VtyK1btZlOhsk6ldN0W6mEWjL03l2VbRSFRzHUV8pKFFKXprM2fRnOlllHkW7FYvijK4JjGPHiVYblmKv8Jbt746cDerS+LTQultIVEZeUi5JF6Sp5gdrtzq5N3V5SuDpvISFMiLb+UqHx+IvjV4s3IsM27xqdiYTljK329vbc/cJi8SLQkmMlBL1REtvqrRrhbbC+t/7VpuG8dpblCrDVHDNwii6VIlB0xESIiIo/MW6rBbcutf/AMLajcESJQSFHXJRFQvqKtSPyzdZBLYK9lLlbbs6Y3z3M61hTMoofA0PykNapb04o+I8OXHkRSKqbid2Suj4Ur8SayzYZIIqCJfV81aQ3cM9MQ4j5aq5WQ0rWViKqp8RIpuFB+EYiPy1CulCtpeHSaqFLjEatGoBJwS/LQXToW6ekaQl9NU2t2sEv41IFFO4rNZeHipHd5Rqs5ZcP1PtpXK7mo6kQkqi35R9ReWr4KxKfdCQj5pVD5Emqo30jMVBH+sSEv4qXWR27DLKvGpRVBvdwbk6XsNtYiKchkUVxSLdGW4v4a5d6oJt8b6gKKurk8Ut7lds9JFNUhKJFuSHdHt/NXSHUDLGdhePnV0avouWIx8OMiIRHdH1Vxz1Oa5R1WWtbqw25wzIiFIVLkr4YkUpbdSX8sq2vDq1nWTqJyGqqsp25h+SWvJsNst3tqS3u980k2FwIyGJR3DIvLUas6Ox5ASV5NEmLkddjt2iqPbHlKsjW6/MOm9ns+FCbG7Xa1JabkWJRQR28R2jL8NOEfaCyjJEVPEYHa7S1QHU8c+vYth+bcn+Wtpc3HRq2MtoJH5VNcFTKLxF0yyC2ot+Mk7eQqfmUKp61vmagizdPWq1wFMlCRTKKhJeaJbq4v6ie21aMbs7rGcStrq5Xpz966bufgtS9JRLVrKcX9oq6KXgbuAuBcCWoXinZE7TLzJqRlH08fTUfMjQGPFZj6DXayi6bvrpa7i6ZvNPUFRuoSZSHtKPKovBcg0bOo3eLt1FHJa5CtH4kqxOy+2EyJi317QV21XYsXZCvpkjLuHbu/LU46zDGcZtqb26PS1GcYt47lC8oj3UrWZH5aDFjbRakxkWI9HcsyR0zumL2kbhcCJoRXBiMVFyHiLkRkJEPGW71VzHn3s3q4a6eJNcDdayChE0UbkSyDpLykQ8Sj8tWTqxnDgcieOGSREzvSCCpMVpEnKPzbSEh5CVad0j6rXK+Wlrbcyf2+7W8hJASW/1lMvKv/KpyrOVoWapcqynM+D9L8tv2bKJYVeSsreIaqcSU0VeJJKD5ZeaujMo6P8AUZxi7W25bd/1oas1xcoLWsibO2a4jyFNX78fMnuLyxrTmKdmtazi4haxfNRH74tMnaIjxHUHcuP5vmq+Y/eLJfLb421vNZuURLTXLb5avR4kMq1Ks00n+U5T6L4m6cXbKrbmrK3uLS5ba6qay8iFUdqoinyHb9Q1G510J6csXA5Hg15JqmI67liK5RRQ3fEkqoP5q7SdY/ZLsSbh03aulh/1Z4Ij4tuXmFT+Uq4n67Yrl/THJlrHdNN5a70Wrb3CgkQuB7hlKQlLkl29tYeR4SSCb3EMrL/7R0OQsq1qUlTOLNb9HHs5ZN75aUiFRC4M1YkPlUGX3Rbe0o+mpy5Ymz6rPEyxTMrfcG5CQoW10PgnZSLjIiJJXd6hqss8Rxm4KE9dXQra3FKTlqK6W5X0qEJElL0iVRt0srqy3C0tccszxRu5VHQcNXPi4kRcZCnu+WIlXoMXHtDaTqVcjIVJKr2MZcfrXa+nNjQauBRJddVyvFcdaRfDHbKUdpbuNPMfyQrfaU7ReVUSUSGIybRUj5dSrO5aNjXZJ6IiKduQ+wY/5uwz/i+2qnemTV87+xR0iJkl9v6Q+37f9n6KpQytqo2SJdGAX50dybraTeSfEVkylVVt+O2ZFRZ1dlViTEfhJ8fql5hqRVvbp2UCRbp/ZpkXw04/56jLj+1/sy33f6A+2P2f5qOwpiax3H1b9Z7skN0Jw8QXi0l92p/hIh80acWVu9aoqW3wpeKEolLt+arn7PLdAmL6SQl4j7P0KT+yX6YKbf6f01KdcvtPFnVsc2VQkFHQH9iv2/p5Q/TH/wDf9tN2tGW4F68TLFk2qLgkABESlEu0hqctttVcf9o1B8stv/NSL+ijY0WL1JMXKz1vrKGv9n+f7Cl/SMI/orQvZ/w6yZ/eHj7J0lXIMA1QbAemkReqP6D/APtF9lK7MWVbiX3of0NYZ0m4f5g1UTbxJBsinJNQS/rS+Xy10p0b6Wq9K7e4szB+tdvGFIlE0NNTaO2QyKrF0sxS0/Y2TTAVRFY9Q/0H/SVa+jjtrtSX2qIpEqX2D+j7PtVL9P6P/tfoq02MpxZNVKlabPhrgni7exs275zFJ6isgIrFHjuiJFy7vNVH6pez3gPVKz+6cja6wtiImLxqUXLMi5RLy+kpDWu3G3s3ApKqIB9qn2cT/R/nD/w/7qZqD4U/s+z7CJT9A/vPtlVtUWnoVWk1Y4KcewG6Y5YKSuas3WPipLUTTJN/HyxjpfVL6a35Fxgfs14es4x62p2O2oD+0vEWJOXLgv7xSMlS+aI1c+i2UuurQZT9uR29k2KyXDwTYmIGn9v2h9g/b/nORFIv839NStyTFoppJf5x+37NP7Zf5/0jWbPFosti4voy1OBepXtTZl1KuC1pxd04x2yuVRFd4oUnrpIi3SIfuh9I/iq0M8R6YscZdWFrrE6Q/bhuS3xC1eQkPmTL1dpVzz1ZFJp1NyVqwQTZt0r05SSRbDpAkGp/QH2D/RWw+yrjVvzd7abRflHCjUrkYmCakdQfs+z9P2CX/f8AZ/ZV7DRZG5FKf7f8ibvXVhW3lab3mWEDemuNKJOxdN1xkolxEokO6JR2+mn2ZdbLX1yFayW61uGtttmgqLhQYqKSEuSf/NVy624XjN8u/wBtgZ2ZpY2jNgX2fb9lqQBIlxl9v2/oV+0vsKX9H9P9P9tUzrLhFh6Z4paV8OSVZOL+4H7Hi/2H+lT7R+xAdol/sH+ymY2Rr7hoiZuLrFjLJ6/zJP2W2YWtbKmcxUTIUnKrXiRbSESH/ruqlqWex9N86cW3HL970FyKSjlHko3cluj5S3eUpbquvR3GUWTpC8I3W4fa6fNXLVYyUH7f0htP9PH+mX+2nL7ppi1s+33ck2NZBRclSFx9gK/pI+XIao52frjcfQ1fF+BbP+5rrpoR+VWtv1IZi3zfF/B3SMWl6atNNyKsdor7vipl3dw9seNYC+6eoZI3RDF8jTFRUYqW9wWmpqjyESkQl+Iflq+dTc0u9sXPFmwo/aySafoAlJmt9m7+s+0pf/pqhpXF2jbRvIGP2rfpH7SAg+wk1P0ecft+z7Zf/Z/TWcmTrNpbUflYWmK23oN3WM2iysxa3lJ4ioxHcOuJEKvyxodjyJljZE1SasSeKlEVFEC8WmXbFUS20rqOsS+QeKP7B+z7VSSVIPs+zZ9pR/7qHgLkrpmjW1v0kVm4qmsH2EkMgL7P6Pt+wv0S+z/7dO9TP1SzVNyUeOCRTJ4v8ZWOqQ1Uerz5xh9rG7OmHiGrz4TZYYkmpt/iqxLmSn26Zcf0/ppu+sTDJcavWP3j7FF2iDNa4o/Z9pbkl0/832EP2/7P0/Z/m+3/AL6RrIySrqWdItJIvQ5BuRXS/EtdHRyGUi9NeY21IUxAxLd3CXGtZ6V9P7JnV3+y0XZV0i3NOReGIPs+39P2F/3kJV2BhvsYdFmOPL5DcG94u5/YmH7M8efYKP8AnL+5BM/zVpL6MUFi5Hzqb+NJ0LAw8VuiO3dXXXs/9B0LP4fOsrZD4gRlbWag/c/3pery10JhXso9BWtzUvbfBRB1bFdZqX2v3JfYBfYX2/o+37fsJT7Zfo/R3fprakcDxcT+xx9ltElFIiX2n9sv832f0f0/prO8gsuQlI2qaWLEmO95ORhLxZJumSqp6Y+YqrqOYXtq+UcWNVRESQJAVE0pFEh3EJdpVrHUQbdj7lk2b2Vmt9iih71PtUBQf0f0foNMhL7P/t1zx1n6+ZXYMrTt+P2DGLask3H7RfI2v7Cd/Zt/rD+0vtrIg8frDy0Y05M3SRepY2tvv121FW7J0omkUlyRT1CGXcXl+qiPsJzKyim9s1oeOkyGRCo2V4yiUS83prPMP6+9Sry8SErm0ZLPbgkwWcsWKSC5gZDL7SUEZH9v9h/aQ+mtAtOHodUsuReZVe7t9qrtwLdUmq4oS+z7Nk9o84gO6rumlv5itX+RdbHi9tTce7cte3C33QkNQW6gpry/4CSmuVV24KW3HcgH35uspEJE8tqa6hR+UhIki8wqRo63s89PGuQ3O1fpvCxski0Xa1xUJcf5Py1M457LGG3JmTl1meZH9qn2fpib5BQR/wDD7DRL9FVU8e7TN6uc91rUrqeedG1HhNWuQXJYiLbJMU4j6iIYy+oalMsWw3HboLBfIxZyES1nG5NOXGUeP4iq2I+x307YJp3D7MoypwSf2y0l1GRpl9nlIfDbh/s+39NU3qn09wfGbWooONIvlkIoaizlwh9hD9n2/o+7bKJJj/4AA/Z/ZViXGWNf0Fe7awzRulkeIvPAZRa3xMSiqiivFSP9aIqx+GXmqFuV0aureRt1XBIltEiaKiJF80Y/mqbsuH4/0uUZXTG2AGpfGJ/auLkfsKH2fo/TESH7BP7R/sIioeW4taLATZ608Yqsu60yJd8sf6B/R+nz/wCf/wCz+muRIszchqzNUy5S4GzcDcmb8W7wfhpKEgRSH+qUHy0+edSmtvcIuMcwuzt70MUvel2uAr6Jd2mJCIiNXq8Ydb0E1lRePSU05TIx+0v0/o+z7f6Y/wBv21Xsexqz5VakftuzQPt1NhaY/YP+f7O7+jl/bVxHpxUrMupXuqWUOusVjtNmugN7a+t7sl3KjVNdyg4GMdvw5D+Yay1507et1hNC829RFUZJKSJMS/FH8tarlHRXB7G8WctkXyiibj9A/absvs/p+SNUzHG6N4uN4tDhFEPsZtzWFcUQJUy+z+j7Tn9hAX+3t/2/bV3SSVOrFJ00kbkVe19C/wBaHimvnNvaxKPxEpfwl/y+qjOPZpyBjfFLWd2EWpDqpvFmiiaaiXmEuJR9JFTJtm9xxu9u2Ta3W9x+kC+0VVUiEg/T5RTIA+z8NaO4Z/ZebSo7cuV0zb/b+kfsROH2Ft/2/Z/tpLTTfkGkMLL1MrfdCbum8U/98sXUapKaXihuHw/4aMj0BfrKQQ6iYfEf3ni1xH8RI1JZO7TtVytzZFg3VTeMhWP7FpnE/wDP/nHdt/oqOSyG4LtFQQL7Gf2o/Z+kCbGYfb9n/wBmVI9zkfkd2YfxCt+i+NJuBa3zqlb0VNQRImttXXTj5hIo7vprpjov1Kwv2bbHcsXZ5WN2WfKkqLpS3qoDFVIRkMdTy/8ALXEOYPHqLvWJ4suao6hfasUt1ab0TbIZw4uDHIkhcAyai4TL7P8AMX2l+n9G77f9v/j/AE/21Y0mmh56MK0SKRqaqdS2Xrc1Zkna+lmIWe4Pkik0JO4JiJSGMibEKZS9RVVVrDnPUDJkUs8w+9PmKq5C+07um00x4yTIvhbfqGhWC0237LYwujdmkgVn+2SCYjIT+xT7SkKhHIyH9P2fb9v6Jf0kX/fVG6z5HcseyB0wtB+GR+xwr9n2fYJn/m/NSJfI5M3HViyuNDFyqawxsOEdIbDel2fulZ05IraSl4EYrNu6MpJSIhlx7aqP/wBUlmjO1jZnWUFcEUpJkXhh8NpRiI7hHbHtrHr47d2e2sb+Ltd27dEaSn2u1CVH7R+z+j/N+n/r9H2VDOcvf27Hkrs1ZsxXUIky+wgMwj/4faX20Maya8rEZ0/E3Tpr1M6QJukWeas3V0ZsfiNG6aq6gol6REo93/qrWLWXTbqczRPC7pdLWzYqaRNUWW0SlLkW4fmlGuSGbG3qEuh4FMPt+0SU1UyMDlo6n9P2F9nd/nraOhji4WxxbmyN0cKIO3H6STVgQh9v2pfaf6fs+yPm+z7P6f01QyoHTW2jFrFlRuFSd65Z5mVvyZ1iTDIfD6Wk9G4WvVbLrCSERJfSKIkMS47do7ardp6gdZsVJO6JZhclm7lsSSiiheNbKJF/WJrkUZeoarvW3KLsrm2XW90bdynbnZCgazdMlAGA/bET/RIPs3l/mD7Rodryp82VZszZslm6dual9oGn9okYmO4CVD7RU+0P7J1ehi00VTJ8l5BcF/R1t6l4wvrJecTTuHhcfxUkX0SXblax0yLuiPES9MY/LVZv2UYvdras4cWbTujlUi/0e0VIR+YlV4x9NQGT9Ubc0NRO09LcZt6n2L/5lkbheTL/AOyKj8gL6h+2q6lmV5WffaxDw6DdyuOomilEfto5PVeJci9HW2hKtb5mTFmNuO93Jq1V4o66iaZenTEo1qWC2fCm9hbusmwq8PCFVJR6+akuJMRl8JfaoMU+PaRCX01meNAV+yG3427VizcSW+2KYEQHL9P6RmJfYP8A9qrJ0j6pZVb8zfrtftYpO/stqsXaLUUFx/akw5JR/T/3/wCf9P8A3cdtVJZWVbf7BqL8SwZh7SF2Z3Z44xW43C0sVVyFBNRIVE3CXmUTlH8tQ+UZtfuqVlbunvw0bUWvIZEgWr9JR4jyjUB1TurtXLAuCP2IMyfMEnayTJAGqf2qn+kyKKX2D3fbV26Y9Rsttdvf4kNyJyxVcfoP7XP2/aan2/YY/Z9hfZL9P9lL3E1RZdNP1Oq+voymZPr0/Ut425m1JqIyEVE1RLl3DQ7azcNWJLqsnCbMi0/EJuYqKF/CXy10V01xvFepKJtL9itpbkm6JEFbc38IUft+z7Pt/QQp/b9gK/0fvBKsj9o9q3w3qc6xixoimy+xu1W+zV+zUUl9qf8An+37TL9JH9f2lVqKbWQF0qtgOOt2t8fNbXa27pxclRV8MiztoqLqR+JGIqFq8fSVSGSdZrvdrSOP2u1s27dAiJQlCVEiLcPEiLd834qxVtnV9Su6iYCyA7aY/Y3WRaAgpy7iS+wZfV+mrp9jr7co+x/kz9OFwWfLCssKqhkqX2hP7TL7VCL7ftP7S/p+39P+erPxsVl5Dy15hfrGxcYvcjHwqpEk50xiSku2RbiGmr7OmBD7tuTdEm7ZIkENMdNRPyxIY0FvmL4LarYPdtsJmiQSEm32faS+r+j9OoX6ZFH9H2R/z/5qjGuMW1bKCbqm4MBXBL7Ps+1T+gft+z7Pt/8Ap1XTSOR/XXQZrw/kTPT3JLliOUN7pbitrhq5VEVE74010E93KXIfmHdXSnUrqlkaOH+Ixdw6TUIRFSzvlG18stw8wtl3MlR+USU7fuq50u1ib43c0PsYOF1P0u9L9K8D2/hqZ6hOLkj01XydvdFG6zdwSXhmrdu3bKfZ9v2/o+37TTSTH7C+3+2gmxk1ZdR8crKo4wlHEHzy7XTP2fuMoxtttbioogi5It0R3El6e309tNWOF5bmji4FhdmvF6trFcRJYWkU0yL5R5D5tvqrIUr86D7EHot2usoO4tKuz/ZLzrJX+HoYs+f/AGr21Fwr9qKJ/Z+n7Et32/bs/wC7+mlZH+jrZTqNu8dSsZt0RzzprjbHPsycI29iQpDrM1EnazdUuIkO0ZfUQ03yzq9gCNh8f0qv1499EKQ3T3wmqoThKIiWmIyQFSW4tseVdadV7e3v/s4ZKL+X6Pcj9cdMowUbh9ppH9n/AHfaJAP/ANqvlNZ3Dr3l+lV2srqictQpfp/R9hfb9lNwpmZbAza8vQv6PUzKMfyT9YbM9uzNwW0it7nwykS7ZDLy08a5l4q8LOHTcnjd4urInkiXIS7pCQjqd0qp9sym6NFHVpAWxIKD+kvtJAfsP7ft/t+37P0S+z0l+kf7KdvMlujNv7oAkVG64l/mUSEvtT3dn29tXa6NyE2r+hoK2aZCnirrH7WYpsSIRJZFikmoUS26nH/zNpVXW615braqqqiiK+5VMhS01CHjIdwyqCSurkkgVP7Ey/QRJx+0dsf/AAqy3uytH7u9uFTWArIyEkRTOIqfbP7Ps3/Z/wDZ7Y0La8qhfEnMbzx1jYrK35J06WJcVUE2+kLYREt26JfwjW2WfpXlvtMZIxzxDHlsbx9IUtW6PlS030dpEnxJUh8oiI+qtF9kLo507T6bLZbdcaZ3x8a6Cif2XZEHSbf7dIT/AEpiQ7ftl3cv7aP1n9qzP+mQtEcex/GVElCNLTctl/tERD7f0D+iCw/op+sWjL6iGm1tUy3rl0je4im3yjDeoz7G00FPDeFvVtVJg8VHcSiDkUyEu7aQy5eWsfUv3XhwzfW5C/WV9b9IhcrEKAp+blESSl6o1eOrnVzIuuuLWFfMrbakFWz59FS3omkRQHbKRl+msHtz9yhdGX2tj+1BRVQk9VMvtFQR+0f0bT/TL7P/ALdRZJcfiuozVFl7F6x3Os5vllJuN8xdqxbLig+RUXQRWWHzRXIZf8MdvprbundpX6hZVcrMhcXxYqg2VbL3K23RCSLwhHSlIhiO6W7lu3VzLeniDF+4URtTP7STOP2zE/tmXnLd/nP+2tj9mbqVkeH9QVcfsnhk2N3BBV2mQkUyh9v2+b+2qMkra620DTSppdv9ktllFleXd112Jx4Yi8MmTQk1FHI7dNRMlC0twx2yrNfdOQ4uSmK5Nop21m7FzebCmMlkWySgiTsSjGPHulHdHuqv9Z+qGUMs1yfJWngUntsvKrdmQtRigIfbESH7P9hfp3fp83+equbjIGHULHb81zC+Bc7z9niHDzxP2av2EoP2yH7Ptj/nD/NxKQ/2VxtPVQ19LDjNsix7G7g+Qw21qI2V47IhZrKEuMdo7hIu7dy/FUPZ743URUAdFEY7kWbkh2+UiEhIvxFWgJXh11DwHHLZkqbdRvbrtcWzYUUhSggt9gLklt7BU+0iD7OyRR/R+mqhdMaaI2RW+E8dLLpkKIgsQknD/ujGijawHoQSyyrditbWoKKa/EUy3Jl9W2pKxqW0kxsyqqjdxtkRJ7SIeRer6Rr8Tx23PcIVv/xUlheaRJicgMftj/tORj9BDWyWDojgrjoreszJu6C8MRP7W7lNX7AJP7fsD9P2f0fZ/n/+z+mqeXmx41fX119W9B0aavb0KE4xWyW8RcXfKm94Zqq6RNW6qiKgy/3qdapgtvxRNZFxjhsxUZjIhFsKbtEfUXIh9Vc3ZF9i2PMCfW9yr9rpO4/Y2+1Vb9Ck0zD7Pt/QQl9kPtj+jbt/zU9vfVLNcOuTpW03JA1dBRp9qrlkisppKCMhEyCQfR9o1ffS3HQSrGydZE8DyTG3mQWu8s1LkziK6jUhUUUGQiQkPdHzdtY7ibHp83Ega2G7Xi6KyHUJoKiaPq04lKQy+XlVfsmV3u4uXCLh39v2AmO37A+z9H6IcanLFcbmYsL/AO83Yu2jnRQisX2CmEv6B+z9P+alKu2tRirZjZlM+y9THRxrHulSbdug2SSF81t7sl4iIy3DtlEd0hLkVUW2urJ7w97k1Utt0QIlxda4yl5Y93ylSM2vTi2GeNs0Uk2rhyRrF+k9Rb7PKoUviD/YcqxY7w/a5QdpRV+z7EAMft+z7S+yR/5i/wA36PtL9Mfp/RUj0sdk9F/kdAZBkV+vBMbp78ul2YpekdpK+mUvy0RmLxupcELo3WYooJCRLLRER+ki3bfLKqQwyC6WZk4u1odLM3LL7P0JmiuoP6fsMvtl9hbv8/8ATTPI82vlztZKrk2Eg+39H26aAjqD/n2l/wB4/wCf+irMnowmPTVSfyB5a8ox99jzK8t1HhKDpJokSwiQlyikJFVDRwfKLGsTUlWtyavk5RR1RUTIeKopqimqUe6IlR7DcnTJ2qm0IUj2p/YsP2fE+wf+6VaPaLu9vjpWx34xubUUzMPsdjP7Q+0OMft/2fb6uX9tK012wtE3DF0cbvzFu6dXnUFRXa2TT+MKn1CW2rZguTe6W6xtcouDFwPb+7UH+qKJD3ekq8+6i5Lh93VFmqg8JmQeGN6lqGlqy/T+n7fs/RqR7dSf6K/bur72x37MmuCSat0c/Yl9izqMTUnyn9o/ol/9n9NOZxNNC/4H0zsOYI+8mtrZ6jkZKrSIlPUMdw/w066odI7X0xxv9ZmT9wo4SXSSXRcaSiekr6Y+aNQmDZPeUsfb2xq6+1sk3S2kj9kTL7ZF9v6ftL/bVRzy93l0ss2fXV28TbqEkn9jlYlYj/ZL7dv/ANj9FP1001T9RK+tjSbP0BVyzEbfkarz3e+VTJymW0k4luHaJDH/AK21OZxj7VvjLXHGbolkSaISU2l8WO6P1VjHTTPcptl0tLRrdV/BunAN1WiipmiQny+37B+37dv2/wBo/oroDK0EkmSf2gP6P0q/0f8AdV/xyKysV8l2U52K7XnGboLBheUXQpKRGQyJP5SKto6bvsDyKzj05vb9Oz34tdIXgiKia2rKMeMolx8tVK9XgmN9aijbmEvtXGahIfZ9pqcuX2/7arPWtD7bc5TubFZRBwkYEJB+j7P0fYZbh/o4/wBlZGQixyMhqY7ts2NpfdO1+mdtyBm4autE7eRLumdyiWkIyEokh5o8SlWY5l1A6mvr8TVDqDemLVy0QFssxuC7lkslpD8Itwj823lLbU707yi+9Rek99LILkuJsVkrWoTZQkvseIH9o/Z8cP0wMh7T+wfsL7P++sPVfvbKClkYuTFq3daY/YX2/p+0vs1P07vt/wBtUcVtVZh0y6Mqk26UyhZnC7XlbwJKaTnWSTJNSO7kMSEtvlpw4x3DRa+/sZZ3JG4WhXXkmuKwkPKUd0Y1N4PcnuSKL25+t+gA+wfsExH7CP7Psj/R+k/sKojMMVtFuuCmgC32kbfUEyVKSf2/o/Tt+37P0f8A6f01d3GM6SFTZmucWa/dLSyG0Amp4khbORRGPg1+RbfKX81UPNLbfsgTb268peHt7FproCIyFZz5lPNt2yql9A37pXqG1x5ZT7TtmSfYTe4tC+6WHd/nj/3/ANtflwv16xL3pamVzcO7cxuarRBo9LVTFOX9H6f8x/mrroqN+hnQay7lNWLS+f4lcLkQOsjuDFG3iggkm1sniSR0hHdKQ7ZS7qsze6dOXGMqWHHri6cZAQxJ170kLofL4ZVsmQy2iI6pcR5VG2THmN5VUQemv9v2JokoJCp+gpf+NUa2xXym3NFUwL9oH7fsU/Rv+zd/30Gv6fyL/VS32Va3KW0hf5ASbpBUhFEmhRHzbhUEhIfLGpDICyZm3Re2PP7G8s4xEhUUVTJPzD+2JjIvllWYdV3buy5tl11tzlRNRO7qpfan+n4ZjIv8xD/tqvOc0v7ofdSjv9DRURkkP6fsH7f/ANNMiX9Q9JdWX1N26a3brPkl6UtHT7IbhJKRNmouUGyZIDIpEoRRH6dtSV06F9Rk7Cs1uWPoukXhCQ+772xfkRSkQimkoRS9QiXKhezA5FPqdj7ZZsmuD1vH9BkY6X2/o/T+kIEP6f8AwKX2f2V1B1d6V4O6uOOrLWJr9prulWa32igmOqP6C+37CL9A/Z+k/sj/AJi/t+3/AL69J71cLTWi/wAjLjxNctubHJWF5MGF5pYXrVm+aurKkqxFmsqSLuQ8hEhEZEMh2xEiH1V0livXzHMouAsM1b6LO7iJW++NSULTL+oXTIi+kh+Ut1QbW12u95lYunN8tra42Z3c0LG4+xyE11W36S0/jcxJL7f0famQfaMft+z7Ky0r06xHqg76eAk2u1lc3VSzfaFyRFRcEi+39H2GK4xVEx7d0fs8tUcyODLi0zcVaen81/w/7i+msmOlJdbF49pDG2XSvE3mZYe/Frbb1dEB93ooCLbxiA6muMe0hGUY7Sl6Y1nprmFmUx9aw9Tf1gx8rup73xfILSoSKkS2qp+VUe6JD5qufUZH7A6UZjh1zL7bvb2AJk28d9n2Eokaa6YCf2EH2DuiZ/5/7axzp8od/wCnWUYpdC1mmIsGt/syn2/fNXJq/YBiJ/1f2j9vGrH03marle3bT10YzfNY2kmJfT+amkWfoji9+yj9YM5C4KXBt8dBS1kKbbIEh3ammQqCK+luJMfvB3D3VpVpzLo2pki3UGwkV6vDRsk2aWtwQpixS7ibJpJ7i/3ke6Mad9HbcjcMSvuKu1VjZAj9rxqU/jMl0/s+xUFEFOSZfYf2/p/T9n2//v8At/SyaWll1dwZtluYIIqvhTJBX7EkE9NaBcyExKJl/tII/o7Y1q+cwVxZnaMpeBznaNUYyv2pOnZ9bmqedYfgb5HIENJs5UTciom8QjtkJRIVx27fLyHbXIqmF5kzujXH39heM3CpCmKaw6cpFHuruDpLiNptd9zC9MPtcIubXYDuKf2ir/mVL7Fx2KfZ3j/by9VJz7GMbyVqDm92VFybty6D9P2qKjo/amX2bk4l9kSL9P2z+3urzWE3umdX+JvZ/rEq66FX/wD6eN3WtKJ3Lq1b2KiqQkqPuvcj6SLWj+GnFn/9mik8FQWHVpN55o2QST+ovE1o/szdPcacZxdfsdt13STa2NVkEHK5LppEbhVMvtET/T+jaA/ZXaFuYNkUhNJOP2af6I/7P/tU9YlfX11K766qfMDrR7CL3or0ldZ/+srd1cknaTRS2sxJRMhVKIkKhCJSl2x7uVc243geUXbNmuJNWbi13ZdfwyqbxAkyRLuFQeQ19ivaW6f2bqH0mPG7w6etmjm6IfYp9rMwE/t+xP7FVB+z9JiXcA/bQbRhtj+1tZwcNhcKI29siCyySZKfYGj+j9Eo0t/RZPTQfElotzU5/wCneC9NumOLt7Xds8vV6FnJXw4lptkVSiRaYiO3j/W1S+r2WWmzp4+lhuUZFZ2t+uQtPd6JC5iPcqnIiVS2kO0Sj5a6ce9PcSsdwK52+0pgq8bitH7f84Il+n7fs/SmPb/RVkybFbfdcJvjW4rOF0Ureawgf2j9v2T+z7Pt+39PH+ynK2sv2ySSbS2OW826/WvpvYXTC1sHzi5JJJJ29i6LX1FY7Sly9RSrjdvgefdSsmeeCsd0yrJrgoTly3ZoEoLeRclCHjXaGVdPcIf2VqC2L28Btv2oEn9qSWmop9n2p/o+0VVR/QooP2/9xF9tV9ncF8cJtYsaFOzsnJzNJgOj9n2n5yjz+3+05V6qH6WaVbayHiMn6xjhf0WPX/xM/wAB/wDZw9Rr0SbjqDltnxduW4m6P7a7/CPwv/otb1039knqh0HuFyu3SrqTYb4ncGJIFb702UZDqj90rJIlJEP08iH1VacMye+N0bQp49RTxTgGqoqbvsIPt/p+39H/AH/21tIT+0g+Kf8AnL/vrGy/G+zkqjG7geV0zI7VPm3nXs9+19+vjjL7viTq+XIpKk8TTQuwlLyppakY9oxGNb103td8wnE2aV3xe4W10kkLl2Ty3qNCJch3EQkI8eNdYuHbhD7B+wVPt+39A/0l/nqVxm6XBVwCCrozSU+39BJl9v6R+2qGsTwa7j6+pp+70bj6HO+I5J465Eq8cKSEfgEUvyypxmzjBivSjy5WtnJzpLr/AOjxXUL8Iy7avPtA4LjmNW5lkNgaEwXN9BRJAoon8Iv88O37f7Aj9n9lc79QXrlC4Wg0liH7VLcv9pfQqP2D/GVNb015aDV5G32nqBi77TQYOiWIBHTRFOMR/i/LUblXWi3Y669zOHhIrEIxR0iIliKURHaWqW3jXO/23t8KD37DIFdJBVUJj+n9BfYP2/8A+quns/Yowf4Qh1XuTl09yK6Eq313BCYtUvsVIPsTQGPwxj/s+yvP/Unm/wCAYLZOi2bT+Ragwlmk9GI/r1llxvmJ3K15DjhKJih4sdQpLNxHuIe2PLbGuQXmRW23opztAioqMhJNT4Zflrauq2fZCj7SuNYQKiH22cbi1RVb/al/mcCsf2pKavm/SChfZ/8AZrE+r2P27D8/yTCbR9inu22XJVNtrFNQB+asz6Y8/l5sa65ev6ty/QZ5HDji/VP8CHWypqQ/FbuFhLknIRT/AIaa6je5S93Y86+leX8tBbM2/wBlk+25faElp/o+z9P+f7Ps/wDsU0sWc363X1o1bEh9iDhYU1E/tS/T9hDL/v8A6f8A9New1e38zJqT7jHbuNri/Zjb01S+GotIky2+YRKn2DvMfwe23JJwA3K9OVPhKSFBoIiPEtUZF+GtKRV+088y3pk7TSdWRNubpMFExFQFQ4l9hB9g/p/+z+msIyZBL3yqJDL7EyiP2F/n/R9lJniWVeQzRtvqaCx6/Z/YUxa446a23S7WO4f4iGm+Se0J1SvlrWb5ReRuTchj+2DqfhlWOvL9c2DlRsxcaA/o/R+kPs/R9tBRNZw5FZ0uouf/AHqFKkeif7DjSMXa15c6cNyav2qbpmfJEpREvMJDuEvlrqDoT1o6C2G3t2GR9MU0bk23C6imsopt7RJMZF8yo1ypjBppW105+1skoomQx+0/0/b+jl/bX62uzm5XlkycgjpKKh9hfYAfo/T+kv8APTdOoS6n1+xe+Y43tdtuNhto2lq+QF2KZJiioMhkMhEi3RqzOOpjVFRNIr2oo4VKI6O4i/DXEXUvq/mdiynGsftbhFBp4IPs+37BEpfb+kfs/T/nl/ZWqXTL7zi/SZbPrcSJ3VskRia6c/sKZj9hCX28vtH+yVMVLMG2lVOldRk+UUdOH7ou4iTIREfmp01vFo0Seg6EW6XGRbSKuVunXVXMs4xQVL++RP7DdGAgigKQgH2fYP2x/QPL/wATl9v9tSGO5HesrXvnvR8oKVpQHw6CH26af2/MP2cqNolUQmusht+VdSH43Bm6w28tXVwQkkva1lCFs8S7u34RD2qD9Ql26B4rIFGaK42tP4qYq6IqiRD6ayD2f+nGNh9mRZi6+x4+uHvMmoeKckommnEdoj/sramQpLuVG+immmkIx+xMY0NTsvEBb7wuSwt7ogo3LiQqJlH8Q/4asxE1JZv4f7tUdu6UqoTq6vXjs2xq6aactqe2X/j/AN9VNe63a3XhqLa6uvsRVX3Ifap+lP7eXbTUwtZda6MIlyNlFf0L/wBVEbRdiRtt0tbO5NUF0lxTcICoIriW1UZdw+avWdZwmzTB/pqCUi+GlHT/AA1S8qcKMsg+xFH7ft+0VftH7dxfb9sf/D/P/mqzsZi5JLWMh+37P0fo+37apLHpo5dt6opEdXOjfSzrhYW+P5rZlLgLaRNnCahIuWZFGRJl9I7SEh21xu6/9nPcWN6yBm46jN2+OthJS1qCxJy7WkMh10xiIx4yEt3aIyru1JQ0XaaY/b+kZd3+enV5YN3TT7XpzFZP7P0CQF+j9FHqmmnLUBNdZOJ8kOmPsm9a8oJ0u6xd5YbSgkS4ur02ctkFB7o/DIi/DVHybF17fcHFmuUW7qWkmRDKUfLt7q+1FstrJ3j6QLoCRfar+j7VO/7fhF/trnzM/Zt6UZrljS5ZHZVnKrJYftL7AX+1IXP6P6z7A+z7Pyxqk16/zLUCRI/6qfOYiSsr4fdzAm4vGgpKeK+OOrLcSYlx7avWE4CfUZnfLpdrth5DbEEhL385JgShKkW5sSURIhj3EPbX00YNrSzsKWOMcftTa0/aAj4FFqIo/o+WrvYrHZfHNHQ2e3puB+zSTWTaJAokEf0foA/sH7C+z/7dHTl6nGm41PlZjvQ/OmbzVtuOMRaqiKSSbfIGRbh5FElJRLy7alsy9nXrrlVpburNhT6TQpKis+TTTW3ckk9Td29tfUDJcdsWQKJMr9am9wSUPS/S4GSg/Z9v+0VOY/b/AG/YX2VSsTwLH7FebtjrMXJt210UTSNZcjMRiP8Am+z7OP5aHR9cR7N+oOjeqsuh86Lt1Oz7Bbh+pF3xxSwvEtISK4MR1hEh8qolIZcSHbtqtj1e6qsbfdMcXyAnlvuYqpOW7xsmonu5achkl9JDXYGedBsd68+0BerHnOS5B9jXG7X/AKP+xmo2T+1Mf0gcft+0kS/SMjL7f0VUj6LdNXjmyYy4xz9JrnprXIXSwulOO4vsE/sS+0v7dOvU5DwNhpJCtddf5mTAuRHlNFI9tDji1uHrXJrfebkqNwbsSGLFwoQoiP0ltH5a6a/V95lybd7e7lb2ONvBSUVZ20tAVEoykRbpDU37UXsp9Pei2CN8txW95G5dODL7CSuDhBVMd32f0RRE/s/p81c+9EXKuU5chht3UWK2LiuP2JpOFE/tT/zfp/SP2iX2f/a+39P2f2V51+y+hsR61VmOgc2ujPCcBcPcS6hvr0ok2FNBO3tGwqLDtTGRJFIo+aNM+jecY11M6ep4/wBX17o3yJsuQpLFjq7ls4S/dCRICREQl5h/FQOmfS7EwzFa2+HXJNmw1hIlf0kRfYf2/Z9n2/8AcP8AR2fYNZ9kGbXvG7s+92/a3/ZlS09RKUay/IeVSObY0T9DyXk/OzeO1XSPTsdyN8gw1qzalbcvtbW4CgLbw6y47kvMSZRLt47axmzrdQW+YXJ1n6uPuLGur4lopbdJRNvHiW74svplWO+z/cDuTt5kr1s3VuLdbUTXJPd9hfaSn6apftQ5VfnWa2pspclvsTBQUh+wT+37Nu3+2t3My9UgX00NvxztI24xqWVNxfdZE8wwi8unV8FsQrqCgWoRDyIUPvfuiGUuW4qkutXULrPiPTlNd14hG33odBB8smMo6XxRUTVTkkoUpD6R21EX7Ncns2ZYx7uu7hH7bOkSrT7QP7RgXhhl/R9v2c+7zVrN8l1WFnZ81UN4ycmg4XQH7Yip9ul9n2xL/vH/AD/0VnaRwtpu6r+ppNI+vHQ+bNwvzp480G79RGPEkxIq0bozgOV51mljsjhdw4YuXIkqKifJISkX5RKu23FqslguosbLjtmZoM0/0JglbkPs+38UZfZ/9j7fsoWe5vkduw64XBC4q/b9rYP0il9qp/YkXzD9hfZ+mqs87VroWcaLTRrampDmDBuoikyvJJjLQd2lQhWbLbeO4R2+ndXN/UjCem96fPnHVV/a2bdi2JC0W1FcmxIrkqRbSIRER3REeO3jXJGXZ1lWYOFvsvl4XVSS3AgP2xT+z7floWFJ/Z9l+tn2KESv6XCX2/bqfbL9O6qumsk3di3K0ejfop150rxvqhi9nUbna1lLaLkUraoiJLisgXHj2iJciq/FkV+6d3pNW/RZ2u6iLZRNNyJKN1d0VSEeI+r/AA1X+o1+vivQPNHzS93Fg4xJRr4NRm8VTJVJX7ft+w0Vd3+dL/N9m0Y/0VyJ+sd7fCbp1cVjNU9/2faX+b7d1IzfE4ufi1Zf5idMh42rodop5owwO/ELD3e6JcpSJVNMpfUX5RlVwxN1jOXOE746szF4+Zr+JbKLJCppy/5q4csHWrqFh9wArXdwVACFLTdIitt/sIt4fQQ11Nhl3dFdnzFUUlU9YW/2faYfp+2P6Pt+39P2/b3fb/m/pL9NXYsHIbGTBjk9G/lYqZGVHFo02q+voanmnW7COnqInfLyK1yLalb25CSxF8vaPqKs7x32inRPnw2a0p223uVyXVWWiQrLkW6NSNhw/DvtdXRY8QshrePV+3WK3pfapxH7ecf0/wBP+f8AprHfaVuTi2NmFxZimCiq36DGOz7f836f6K8hk/QC4rtJlSXb/tb0MDzHnvI5OLXB10jNN6nX6zZRjZP8gaqOniQyZONdT4avbtlGP00npHgbrPnzN/frHcLKx0kCL+rcK8Ypkrujtlx7uRVi2CZvdGtk+x64ZW24GiaSqP2P2griiX6S+zZ9hca6p6Z3N+9Ysr+7dGq6XDV+2X27BL+wf9le6+mMzIwIGxI2/T/Z/gYmJ9M6TsuX5B9xjXsi6c4axwUbda7Iztqy7lLQeJpyUTX80uUiGQ1MY3jdow1v7ms1rbtU1y1XOmgI+IV7lS8xfNTdJ8vcGLQHX2if2KfaKhf5v9tWez/YTxJBNyZKD9v2fo3fbWhI7N2PURpFH+iqAvGM45kDH3Xe7S1eN1B0yEhiQj6SHcP01xb7R3s03nHbPcrdi67h9Z70Ube6cDrrW8iIVCQUId26JRLu7t3LtvVNVVT7D+39Ol9pfYP9lNl7i6+1sosKkD/7w/zUiSJWLccjKcA4/wD+zxEbPb36vUNuNwVQ+P4ViSicuQkJEQ6ox9I1G5t7HfWlvb7fZksoteSW+x6vutEpNlk9XkIkQxEfSSoxrvJZugdvZXIEQScOJ6hJ/ZGX6P6KI6EEvsT+2AnqfZ+gvsP7P00tcdTrOfHnqJjeV4LfkbbkeOPLbcG0dVu6SIZer1D6h21ZOjuUX7p/lCj+8uFNRdIZJkr8NZAu0vylyrVf/aMP3dt6tWfwiv2DPHEEy/SP2fb/AJtdf+yszyPHLUa9iuWhFb3Gg6+2P2fZ9n2far9g/bu/R+j+2lutWqOotbE3l1rybqJfrllduVYt1kmwkgJbifKoJfLuKI/LtoieL3zJMLZ5b1kVuTNm5VJoyK5KEiJbZCQyLb6RIYlHbW+Wu4Ew6bWvNWzVAbimlqD+gftFP7PtTHbt+z7fsrh/q1126j9R8iG4ZFdw+xFm5H7WzFslpNEi+zv0/wCgi9RyL+2rft9dI7a6lXWWrKugbJMJa4rabW6XcPre8u8nLYVh2rM+IqiMZbil+Equ3Sv2iuo3R90i1G4rPrar/wBnW3JkPyl/6qx7NOoWU5Lc0MgyB8L54qgKH2kaQgIpgn+gQEQ/QI/Z/wCH2fZXsbubxV+nbFldVq5+39BpH/nH7P8Aw/7qzpFupajfU+gP/wBXR02/V8X52G6KXSP+qoxJOXzEUh/D+Kspyj2sMyyZFZ06uRYzbR4t7f8A6yoPl1y7vlGsQbMGrdAlUk/0FH+ms+vtzeL3vwSiv6Uki2j/AN1JihWT+Y7WXVTbLfnHU3LnSlysKrhixSEiiKuousPmKW5UqtnS3qJk2L5ANptDX3wzv8mlytr64Cmg4FUYkUlYil81Yzbb5c8cZNrnbXP2/YbkRSVTU+ySZD/aNaPZPt+xS7+DIRi5buVCP9G8SSTIh+0ft/2f5/6f++mItWroLkfjY6B6a9P29hu3uhq6K7NyEhVt7hAlxR9IqfLy2kPqpxm3S/H7S1dKpP2djUISVJmmn4sRIf7vdGUY8vprPbNmOSDjsRvDsQ+xI0zTBcxBQZFz+z7Pt+yVKZ364Je6/s+wk/t8SPxZD+mVLy9I4f5KWcX7pLYDjrhwsiqrjltIl10iJRw2FAYy7UxHcXllxroiz+zm80SVC0i3UIpaibsU/wAu6or2dcZtN2zK4q3BIlvcSYqtAItv2H/3l9ndXUyf2fb/AJ/tkX+b+2ixMNclbuJystsdvRTla/dN8ysqxNTxy5OBLaKyKBL/AP3KVUXIk3+JuBSyG0XBj3CLpAkSWH+7lyruB3+gkSFUBUCP6In9n6fsrO8/6SYTdbeld1bcaKqf2ygip+hP7ft+X7f0/o+z0/Z+gf7Kk/h105aMcg8nrr/PQy3ovkDzIieE1SFERH75QvuxrZG+TINVPDsJKEkO5Qh5VlqjVjimLIW7Hbcyt6FzUVB4KDYB1vtj+iRf5uX9tMb5erhZvtQYsVfsFMkv8/2l9n6ft/8At1RlxNIYf0LCy7khuVryrxy0zMhEeQyGrE2Ta3NTS8Zpl5Y1hWBOlXCesf6PsI/tL7Pt+0fs/RWoWcyR+wYfb+n9P+37ayIp9deOo919P5FpWY+HUEddNQai7siaktIO3jRvtXUiX6C/RUW4VV+1x9n6VC+39NMll1T+RI1ML64XC/MbC8SfsGKzEdyCi0iIfTXL9wI7eisg4IUXj5KTkkSIU2raX3Yj5i81dsdUre2Ub/bP7Pt+3QTNb7P8/Ivs/o+37f8Avr5s+0Nfrpa7GsmydEHjn6qS5f7SCX9H6a1PEy6urLqVc7hquqkHkXVRJPJH10xplb3jfanF1y2iI8Zenlyqn5B1ayu/KaQWm328S26jUd0fSXbWY+LXTV1AP9BVYrY4Nw3LVEC+mtHYW1im0zFktNvNGJmciV3SlKrIzx23Ok1FfBimokO1SW75qrFker/YH2qfZ9v2S+yP+yrlZHSrpNz9iv6P8wj/AEfZ+iq7cR6lYY5E9w14QKqkoIqiokooXGJfLWnI9ZlcgeW273568eCzimlFId3qIqyXLSneU0yH7PtGX/d6aW7ubpBoKSX2h9gx8tMVLKAz1Y6D6lZ5iV6xFNe1ui95MxEi8qe7iRd1ZrYeoDJF0K/j3FvcFyER+GVUPKL87ceFY/amkm3bthIUw+0/sEi8327v85f20bp1ZWGUZtabRdwJRs5ItQBKMv8AN9v2/wD0qf7ZdFtqJbJZTqjB+t1mvSLPFAsjrIr48LSaIiURW7ol/hq0dEVus+G3Rw1u2FvvCoLkTlumqkuOgRERCJCpuIZcdxVx3g93uNuzVv8AbaXatuVbH+hNdqoSag/V+mu+uhl6uN8+wlbmvrm5YpqK/aXcoP2/o+0/mLu+3/bViGPTU7u8TSv1otbdwjeWq6KLd1EfFCO0v94P5aZ9UnmJdQund2x7IVWoig2Jds4WVEkUVxH4S6S/zR9W6q91W+z7HWP5Cz+507cawrI7VZJ/Z+kftlXH1uz/ADW4srnalsleiySbC7FsBfZ9iert3fo/RVpX/Xb1/wARXp6R7h7pbjrC4XJvY+oJvG7V8vtcW9UV9TcXwtQZR/5a7CY9P+nOJ46LPHLG3FOUlyFQhXUKMfv+UqwDobZml+VSuL4lZsmZKpgmcQ+01OX2/b9n+2rv7Ql+ueJ4okdhcfa2MyTT+wh+zgP2R/RH7P6Ps/8AtVoSr+qx/wCB4zyOY0a1X9xvkf/Z"/>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T8B4ADASIAAhEBAxEB/8QAHQAAAQUBAQEBAAAAAAAAAAAAAwIEBQYHCAAJAf/EAF8QAAEDAwMCAwUEBgUJBQQAFwIDBBIABQYTIjIHQhRSYggVI3KCATOSohEWJEOywjFTYWPSFyElNEFzg+LwRFFxk/IJJjVUo8EYZIGRs4TDJ0V0oWWksbTTGYXE0dT/xAAcAQACAwEBAQEAAAAAAAAAAAACAwAEBQEGBwj/xABEEQACAgEEAQMDAgQCBQwCAQUAAgMSBAETIjIFERRCBiNSITMVMWJyQYIkQ1GSogcWU2FxgZGhsbLR8DTBwtJEY+Ly/9oADAMBAAIRAxEAPwC8KOEkRhOVQdyW1BgZ7Y15u4VWULfxpvcBApRAhKtaNatyKMklyDcDIS3bqYjMS7S81SjhM0xhHl6aYkmAl/N5q0I2M+RRQuNPzU6TWJQR3/hpmKet5hpwKYfNUZQlHQpgX8VeWTPmJSrya3Fvyp4i1KWzupdqBMpFk3Iu4hlQSRLWHzVZPdvmpqoxAVJCNEsxNsh1GJ8uVMYnKHESq1E32x5SqNK26akpCUvy0Ucwlo+RDpomJbA20QWsi2cS41KKMYiJAG7uKkkzVULYMaLcJtirW+NuWl21crWoKw741RVGrhNYTMC3emrhYRVEh8xdtVchV7FzF5NUmm7eKgy7q9cGMuEYx3U8JP4Mz3FQXBSTJIttUVYtMqlHfNTElBiMi9O2o8W+mMTMpVbFmfxNiQ+qo9ZjyVEZD+atCOYz2jK6QiKkPVShZ6m85CNSC1rVU+OP8Ne8OqnEBS3VY3BKx/kQ6ycfL6q8IyH4X1U8WamooW0SKVeJjoxOO0vy0ywtlGoomXdu7dtDURVIRDSKPdTodpeoaIpu3pRlUsDUrtyT+JGAkNRpDuITHcNWZ0xIhmf8NQazc0VC8vbKrULCWUYkQyLeXKkkJymXbxoxElqcNtJIh5GH0075HQK20dhS+mmsTkXEilTgpFs3F214U5KCB7Y05RXyB+HiRau0h7qGUf3olt41IEMkdnKW4qaqI7pmBcuVdsSo1FPdwp0imPI5DGlEmceHGlCmEh5fLXWBYVEBlypOnEtUN3lohCXfKVK04koEI+qlqxwbrEHMg+agkR8+7jRCTPdvpJbS29tMXqQ8UI7wjRNvZHd20TTMiEg/NXhEpF2lXTjAy2jCBDSYyLZRB3du3zV4RPcZ1DgFQS1NLcQlSox83KjeHkU/qr3EhGoADKCwlEKSKLgogYF80qNENQT3R47qMLcBKAFuqEqBRROPKniach+Uq8KPn3U4ESEdsYx3D5aBmCVQeiMtgRozUUi29vqGkpiAyEjISr0QlCXbQnR5sltOjCJEJCXHzU3TGXaIxoxKAI7uNAdUSScRI+3jQSE4jOnBLAWxIypJJyHf+WuqCyjEUZalEFGPy040YqbFfUVEITiP4ipm4LBot926Qx/NTgd0ojXkRAhiIiPqohRjs40uwyoOO38xUklBL/mGlEUZbB+qgqcYVFUEGoUeI0MuW8xl215SZFD00NMo7KeLZhQiCm0DIqISe3zD2jSdOJShRuQw2/TXRY1TTJOnSYh9VDjIS5fNSkyiU+VRidQyZCO/cQ17Tl5qII9od1KiMe36aGw0UIkKfzemniI+X5abiPZRmpR/w0tiDjTASGnQphIdsSofKIcflo3Id4VXGqtQKkqGJSKflryhHqQl9Q15uMufGmkYdCIFvAKVH7K8IyEZnGNGEd3CkWOgRGXzFTgR7x7eVDH5I04Hj3fNXCDck93poiacv4aJESHnKlJjEah2olNPdAy2+WiLQGNKItMuNNVCMvmrp0CspL8VDlqfMVeie4zGiIjqF5ad1FBEUacCn9VeRGNSCKIy81JZhlRTdOKYhT4RIdlebox8u+nhJ1VZiwq1G+nEaDu/FTzR5BShRDz/AJalglUYimRKUZNMvJTgm4CW0CpSYjLeEqliUFC3AhgXdXhZ7qNIaInu7aXYKoxUahIo9tKRGIxPkXGnxJy7JUPwsSorA0HTUeypJEd0JcaYsxjsCnyP3n5qqyFqMfJjH7IBTpHdvpuKctm4qcJplwquxaUkkREhE9u2nzfj8tR6JRju41IIlt2lEarspYjHQ7dx7aIJREi/DQfKFED/AGUoYGH7JUZHaQ9w0FEj5nxp03T1C3UDMMUkEYczp0moHZxpqQmQ7dtETT3R7qrsGPJSpUttBH4Zca8S0RoBtgLgpbBqNULTHdUkoQRkW6o90UvlpqiZSPUElFNu2lDtL1UTjQdOSm6rGgkeJkYjIqfJlIaZoxLYVSDXbxpQ5ROoqPOlJlJPf+aiLJxTlCotZwqRQHbXFq5Gao6KIkU6YvCBTZLbTohFRH73dGoV8KoxpiqLbqEil3HxqLuTxqIxSH6qbrXA0x0pxqDcODUIg4jVyOFinNIGWeSUhxKmKzpJFQdXd3UF5qx7qi1FFXBVoRxlGSYlFn2oIq1FvnCo7pFKnCKJinA6Ss3BYhERKmLVRLWciSeKp8y3UzWJUlCMN3zVPKW8BIQjSk7HLmEiLtp24qCWhZyFYouIzMJUZ0xJEfzVbrbYxap6qvdxGmdwapEWwN1L9xZuIz29V5FJWZxUJUKCSZJxh5asDi3qqLb40EWIpjuIS3VcWYp7JGtUS0x2VKNW4EMlaSKKQjISpSa0e+ltzCUkGqLflt5baItxnQW6ySY/zeagvrglKIfipNWsWLKqhE3QiJAZ/lpms8j8IJcvLTNZ5qSPtoKaiu4pyqwsZXaYceIVU414VFVEykdDIgTEVTVoJPDERIO2iVbC7jzU0+UaCtdkuAhKNRKzxVYoHRG48d1M2/yB3vxHRLGUuW6moo7hmNPBbyj/AC0Tw4JjM6llBZbDXSiPmp43akUT40lqmqpt7fLGpBMSEdtCzDo1PCzHUnHaNTDVMNOPEaaookopvp0pFFP6apyNYtKtRu6UAdgcSqNWW2wSMfpoxTWULdKh+HiXmpiAsDEgT5bvVQXRdwjTokQEZBypus34+qiVhbDUSlyGNOER0yH8XzUTRiVERR+JCG2isCqkg34zSlGg7yU4d1GT2/i7qIIyL01XsWqj5jt2+X81SA7REpFUWn8OOynyKhcfqqrIWouo8EtMecaU3caxQofIYURNrEphy81JYcpIJiQ0+arGMZnTFOYjCnQlFQfzVVYsKPFFDKR0xdJgXPaVPCLyU3WTlGhUJlI/uEw2yogqCpEBoLhEhLy0S3iGtEgKVMYWpIM04iM938tSyaIkPppmiIy3VKN1NsOQ1VkYtRjeO3ZypWn8P004JEOfbSRGVKGjNZPTLbtpMdTs+qnThuf00Mh+0doUdgGUakiNNVCiUAp0oR0xcJkRbSpii3GbhuHZypisJpqDLj/DUoSJ/TQ1GuoJTqwpXZRinuj2xpwmnxPdvpKLciL00+bpgPLdUZiKoNFMiHhT5EfPXtH4dJ0+QhSWLCqOE4EMgpwmnH5qG1GP+yXy0+09tJYZGNVBlv8AMO6m5/8AcRU8WRiNN9GRVFCYakJkU6UmjRI7d4U4bon8tEzAqoz0YlP+alKFEafKNwLmNMXhR2jx41FazEbqQrwt06aoqbuZRozohKQTpumMe+rS9SowSW6ZS3UEk47z40RaMiOm6i0v8VERhu4Lj215MZD/ADV6PxC5F6qdIpnH+mmil5Bm6fHlSVkZfNTgRj6qCsW6kjRqO0i2U4R48h3caCUeBbaM1EZeaocUMKce2gkIDLjKnkd3DjTdYTkMA21ywTDUhlEq9oyKHkpwLc5FRkWsRlRWIynm6Y6ZFTV0oIkRiO2ny0ExEAqNdfEGdChxupHyJTdPmVJ2CUONOiENMdIaaqbiqyKFbI+WvbuyvCMuPbRE0926oCqjNw3jvhxpvpyHftLlUg6UAZS/hpqiMhnXVYAbk388t1JIQ05l2U4WIh7pRGmKyxiMBpkbXFMoNRxpp1GvHkR2bh/mryi27dIhpi6ISH5quRqJkkAuFNSPLdTVRTaRcfmpSiwjzMqarKGQ8asKpTYSSmoO/uqNdLEmJJCEo9tSA/GkJyGNM3CIDKfGNWkFydSHcDIf5qjxa6ixCPdU8KMuAEQ9u6lJ28duwhKPGnLJQp1/Irqjcxjt7eUaIVv3CBF+GpxZERIto0nTHUET2/xUzcC2VRrEP4GRDENu7jUgxtumXlKnng5FsHbHbTxNnH/lpLScQlj5DUWqQxnyp4i3kNOG6IkNPk2cUy37qrySFhY+QxTYiRTp83ZgJSAdpdteJGJS5USXh47h+aksxYWqBFnAJ/VUe6eB3nSXzwIlEowqr3C4GMt5CQ90aZDCziZpqEhcn2oMP5qrbp8Opy3DTNw8VUIokQj/ABUxcFLYZfVWpDDQy5Mix546+IQGUd3mqNcOCHge0d1GUWD6u4qjXSgkUA5VejUzZpuIlZ0UihJSo8ikJfmpSxbR4+qm5ej8tPKdrnu6dDUUlSiKUhmNBUHz1AlOhG+qPqlyoixGUh9VPFkdFQQGRS81DJqqoMo8a+aWPq1WItYZDM6ZuEwIfKQlUosiYlDy+mmaiKvPdIu2rCsV5FI+PxBIipwPn20pRGPPlXk0dRMu0uIjTLC1UU1TipMg3emp5mmZFvIYjUfbWoSlAil6qsDNn8OERHuqrNIXI1DCmHzFTVZER3mA1JEMdocqbqI+iVJVhlSNcNxFEiS/FTEUdQpmI1KOE4lE5fLQxTkUTS20xZOIllBtUWpKCMBEqM6t6WpqiO2koo6ahbS3U8GZDHtobE2wjGyt3nIKfN7Gq3W4bacW9vEdUZbqtzFNqo3EC+8qrNkMpchhWpXxayThQXFv2zKrJ4MCIttNXzeKOwRpO4MaMq/hZcxqPfN4lxju7ashJ6hbJCVM3zMUx1fTVhZBLR8bEKO1OJx40xUb6gw/EVOnCgCW4KZ6xShPbVqMqyDfwY6hFKXppu8FJPYdSRKR3pbiKmLhMFN/GJbqsRtyEsvEiRZxLu5U6FECGcKImSoxl5u4qcCokKYpR3SpzMJqM3CMkfT5aqtwTcCRDDbVqdESg7C2j+aoO5CSwke6Pm81WMcqydiuxiRRMfmpKiJkj3EXmpwo3LaZ8f4a9omRRnV5QBnEilAJCI0oUzEt+3tpwKcSKW7yxrwpjqcqlgTyaICMwiUqSojEpwlHuo3hYjGBbq9o/D4lKhsAwzUEx7KVESiRUQkT5AW4u2vCOjGQemmWsQUUSL1FRhbgQ+Ye6m6am7hu+XlTxMt3p8pVwiqMSb7t/GginHj3jUgRSIjjxoen8QT211WJUbin5gl6q8oJ/LRvQfm21718o0Si+o309vOiaZjIS7t1KFRIimA0qO6XadMscBkJxKA/8tBGZF5h7ip4SIj5aV4chKQ8fTQ2INxRkXKnAp7e75qN4cIymQkRbaMSIx/63ULMdUbx3CZbtvLy0QoRGBiURiVKIREdlJEZbfy0PcjHo6ihV6Moz5emjJpyIhKXzeanCYpCIjDaI0NqkUaiRCVJUU3U6IRLgEo0FQTEYkPy+WiVgWYGKkS5j80aMK0oh3UGPHV5ekaUKcSIPL5qIGw4KEp7ttKKfOPKkpj8OHbyo2+O+MRoCHm47tlEj2GO6vCUSnGkkpujx7qgxQKn/cUt3GkkO2Blx81EUISL6aGtxKAlxo1BYaqbuFDFOKkKMMJTHlxrykyppXZTwjLZu20qJkUPTSkRDcRjRhEe065YMGSYCnMg215MZFxIfMNGU3CQT9XzUpuJiU9pUNjlDxDp7YUqO0e2jDy+TtogiBbCLj20Ngge8o7acIiHOW6hpp+mnCYiO+MR8tCwxQyZbt1EUHaW6m5EQlRkyknHbu40tiVGpEcqMjuIhnXtHdEIx5URFPlDzVGYFVHiI90qUoJR515MY9kSjTjR1KUNGpFu/loyYy2DyrxDIt5bq8mI9lQg4RRl5a8sPYFEbjpjKhrEAkR91BY58RqoRy9NDL/OMZV5SZKTryYyoyVPCiZU4TbmPCPy0RNOMeUacJo7Zj21yxKiU09w1IIpxifdSW7eW/8ADTxNEpb+NJZh0a0FJp9/GngiAyDzUNNMiGiCmZUliwqiS20pNOXOvEnCjJp8T40NgqiRTCh6MafC3kImW2NEUR20O4FUjRGnyY8aDpiMadJjxqMxFUcJtw27aJpjwGiJjtogpmVV7DqjcUST3DRk0zlwpwKPETp0i3iWyozEqeRT3fJTyJjSU091OhTquzFhVEjujKVSDfaO+m4ox/xU6EYiMe+lsw5VqGT3FOjCnp8zoaO3lRJS5cqVYYo4TIyGnjUo7+6maZRoyaw0phiklLdShU3emmYqeWiJqUuoZISH/voZFKgipu215RbsoanbCiLtoKich9NeTnzOiKERDHbRKcGqyOnGI0xUItTlUgW4ioPg5KCqFMUBlEooq93mqQRW004ciofh4py40kVNsancLqOCdEQlM6h3RHqSp9rKkUaauPWG6iUFjzcu85fiobqClGapgQ7yjXibjKFT5A/4EKtaUlOHKoda1pJkQVcPCylCma1vjI9tWI5ivJGUt9by49tM07TpkXKrQ+bgJTqNWWBFMpBVyORqlNo1sR5NQ0/N6aConESNJvGlKPhHYAfTQ/HHpjs5U5VYXZTyaMS1Vz7ttGTuSSZEkAkRVFuFhl8WhpuJKbP4aZWwvcr1Jj3oamym6hG4lLkNNdaMfLLur3vIZVFj/EFpL8WG63wyLzVHk6+WlXB58Qo1EunHeBR3fiq5GpRmmrxHSjyKn3u2m/joqbI1GqOhIY7pUEdUlOBVaWEqtJyJYnxlwLlTdRY/UUqapykPKNOE1hEd5RqVqFa4ZOaYiNJUcAI9vy01UcGW5ItvEqbjuLzDRVBZh1IluB0mJKDSkx3emnAkEfVRAgRakQkUBHdRE0Y7A7SpwO7/AGlRpbdtJ3BiqKbiYiPHjTgW+pEaC1bmXbUkmKTdMZFSWLCqD8Pp75cqMiKQ8gKgqOkhLjGkpuBLgZRpbLxGWUkNQRIQEK8Sko01TElCkI/8tOCKIiFJqMseTbhLV7aD98Ux3RomtrEKQbRo2mKIjAdx0VidhmmmEp0lQTUIYcR7qcKIlKXb81EFGJbOJ1LEYZijIt1SAtdNOG6vItxEiLup8iIl2UMjEjUapt4iPdXhTEi40+j6ArxIgPGl2LCqMxTIlPNUo1T0xlQ2rfUU38R5U+EfTHyjSZGHKolNM5cZSp4inEeO3+Kgo/DKFSAkGmJn21XkYcqitOIjShExLtIqUioI7to0TaQzCk2HKEIvhlIK8mnJP+GiCjIZ/irwl8PfShzDFwju3B8tBkaJbNtSwt9aIGFNXjWUQlRqwtlEt1FVCGBfNUs1U+moFGaJc6mG6hl8tDIFGxJDu2UQRiNNxIhGnSagENViwokokPqoeikQkcaIQy4UoU9vMhqBkW6blthTVRv5anibktTNRnol/NRrIAyka3YqqFOBUbwYCW7bUlIExnTMhVWKYCRSqbgNVGazdLiIRpIogI8JVLe7domqUpUQbekPGUqm4DtkXo7dvGkpiMqkFkY9lNSTIeAVLDKhm6YiQypwoW2kt2px4U+FuZDuHdS7BVIsiIaTGQ8SqUJmEeFD8OA76liVI8UzLYci9NOBT8leKYlAAo2mYlzGukqBIojUTctwlUs6KMoVDuhMimG6jjFyEGoJ/wDQ0kUy0+FSQtfib9tOCZtx4VY3CvUr7hFXhCmqiZinwKVTT5EyUEACmpIgPOnKwtlIsRVLeYxqSZoyEe2VEFjunOpJu3DT0goWkCjjG5CIp1HrbdvmqWdDu9NRqw1xQmGKhfE+anjPjGm4/E8tPkU9MaNm4i1CEoEeUq83bkRSiP1eWkintIxjH5afNR3DvpI5RJN/w0EU5VJKCHlpq4IR7RoVYlSNWGRU1WGI7+NOliAiLbTVYgKMKcothmp/dBTeIyLtqSJHaO6g6IF9NMsABFHb6aUmO3dTgkwjxofmH00YQ1cImXOkxEdtOlBAh7aj3DiJFXVEMNXigiMQ7qh3DjTHu9Q0+fDIt3Gol593D+KrkKlOZhms43Th9VMViPdA5URTlHtoKkO0KuVKLMDU3Dx5U3KRJjvqSTRPRFWG6hqNdOXq7aYrEqM26ci/ioLhGS1SSKZpiXaVN3AmRCI/lorAt1GqbXv9VGJqCYzOnyLUk05kPGhqJqqR2fNQ7nIixkaonyLj5aaimGoNTHhSUHer+WleDFRMe0qYshNsZophKfl7qcItxlto3hxEYgMvpp03ajS2kCWMSizAR3hx8tPNPaJ8Rpxpx4DKhrECae+k2uOqMXAj97PlUW+dHuACjTi4PIiRx7qgXjzUGYlEqtQxiZGA3B0AyIiL8VVl88NQRMP/AFU6uDhVYiCdRpT4Aci9VaUMZlzSfECoJCMjDcNM1lCjM/w08U+7+KJVBunRjxCVWo1M+SSgp4tEdL6aiVC27qIsoqW491BUKrSrUz2a4MiEi8tDU5QoighHfQy3S4/LXSA4x+qkkJy3cqNHbxlXo+SoFY6Y0dQh9NEFvIYV5Ej3GBFGniaZ84Rr5YzH2BVIt5b4iJAEhKo0hFMoQ+mrMo3JTZPaFRbxnKRgPHtpkbC2jINZFVQtUQiVETaq9qX4e2nWmcIQKnTdE9TbxGnbjCdsSxbkIjsIR7alG6hSEZ/ioKYkmUB7qkG7dKIzquzFiNfxCCjqROnBNZIlt+UaUnAS4lH00+0wJP6arsw6pVXyKstgRrzduanCpp81kUA7qatUQTUhtp25xE7f5DMWcuUhH1U4FOI9tSyjeSew/wAtN1GMd4R40vcCZRxbVIp7KlmM1hI+JD+GoEUzRb8qdWt84TUEUjkJdvKlyLxHRt8SzJzIYd1KWag4R+WiIjrCKsCpwj5fxVUHMpWVkzRUhGmtygKcD3VYniYLCRSGVQdybyGZ1ZjawmTivEp7hjrSM9tRqjckykru+WrIsOmSgjKmazeQ7kuVaEbUM9o/kRacR81DcEGmXaQUpxISJIJVGutVMShKRVYXkJZqgVlPiFx2cq94wFB4bvlpmSapbyCiItSJOcpD81WqqV2YMp8RGKQkNR6w/D0tsaeEnpiU+NR6ikSiQS/lo1EyjFQkhLeG2XGgkmkju3U8WGO6PHupi4KUg3bd0qtaCajdTlqzGNeEREttD1AlAx2hSkylEJ0djhJI8oGPGvEmCm4dojQ01hR2S4jRE1JCQeagOsozURltnRBRERmf5u2nApiooQGBfVTgmvw94DKu2BqMU0xjxIa9pmMu2nSifGcY+avcpGYCNSx0ZrCHMh/NSZeWMvTThRuW7j6ipvsEvTTFYUw1KY7C5F3RoJJ/E5FTpYhGXp/LSRgMS7acotlBimQ8AoyKZeqvfcqDyH5aMmJSEzqWOhlEQkMi20ZNEYlDtryYgW8Cl81Klt7tpUlmDVT0Q+X6aGsnIRAwiVGkP4qDy2mcilUViA93AjLbQxT7xKUacJj+aiJoy3HRWAPIjEfVSu4gPdGkkQjs7ZUNbby7t1dIJLj3ct1e05d/y0MVCUIdtOmvxJcfw1AOx5NHTH+avR8/+KnRJjGG7cNJ0wIuEYlH5qCxKgRTMaNyLdu9VKjtH00qQbYbZV2wVROmJD/DSVk/Ny/iGjDGMDGPqoa20pzEZeauKdAlPT4dtDiBS3xl5qIMVCjuIa9+727RGmAjPTNNSYHGlact0eO2nRJioNJTTPbIS/w0ywqoPYny/ioyYkUdlEUEOG0qUmMR4/ipbMSp4h+WlJoxU20QRCImIyL1UQR9O6VcIyiVIDGFOE0ylx2xpKaJlHjRhTiUBKgsM0E6ZEQlx/mpOweByjRCmWykkmQx9XlroLNyBy1Bl3flp8inFMZ8qCinHlyp6jxoGYaCJLlKXzV7RiPGRU6TTjXolIgMqXYglMtw7aeRHcQ01FPdtIqdJ8fsqMQSQ7p7pV5EQIqNp7eFD/NQ2JUURHHtoJf0Uuv1MSkPcVRSDcROMyGlCiJF6aeC1l3V4USEo1LECIjIY04btTKQ+avIo+ipBujxpLMPjjsKbogO3jCjEnSkx3DTgh+mNJZixUGinu9VOIiPD8NBEo/81KlL5qA6KJOXloyA7eNeRTMtkI04UHTGcd1AzDhIiaZV4i5eah6isvqoyYyLdQEAiiZFAqMiju3htowxlRo+eUa6zHaiR3dm2nSIx8w0ER7aeNx89LZhgZFPdM6N6a8mMvxUYW5EQ8qrsw3TQI3T3S3b6fJo0NEaeJpypbMPVQZDEaUnu20YUZDClCjHedLsFU8PGkjIS2UYU40qP9tDYlQYyoyfyUoUwpQp0NhlRw3IhiFOO3bTVMols3U45VwJT0/7KSSkqUKYFLfQ1BMahLBhWpQqSL+am6YmXpGnSaIRmdQ6ejIqIMBLcFe2D3U3UWiVc7ECKKS76biRkXCiDu2UROMtw104y2AxMqUi11li8tPE4D2Ro0QItlBYlSPURBEYiA0GIfLTx0IF6Y0xWnLadEoLBFBjuqNcOJDRliIfVUasJjvnTo1EyDN4oFQr4ZbhqSebRnKRfw1BvFiLiPdWhCpRmItwMuB03KYlsp9GQx3D6a8TUhGrisUa2YjxTJQd8aIimkiRR/NRHAxjDlQ/DKqdu6mWOfIbrFqSqPcFGMNsaknjUk04BUOs1VEiLtp0YiQZuHW0vNTEiNQqfKJlLZ+KvN2Z+SrVlqU+xGqDpjurwzKMo1MFbSWHiUflpXukkx4EVFvKC0bWI0to8OVDIjjsEiL01JLW+IzMhj5aa/CEoy3UStYEb+D4y+YqIm3lGAxGkqLfip43IR05APGozEUGTePZREWZRkHbRo6hD5acCSSYkA7aWzMOVRuoJCIzogpjyOvam6BxKNDWcCSfwuUaEnFAgqfEEA5V4nWoMD3eXdTEVDJSRyiNJkZEJ/w0W2C0jDzU1lB5SqQajEYzKo9uIJ+anGsQjs7qWyjI+o+8Rol83lpKi0hEhkXpqP1JR5U6RUiJAYUuoy1h41mI76eDMh4DTFEokIHT7cJTkMaTJ2HRsKEdw0qO4a8mQEUBonl2UsMSMu+iJkY0OMuP2U6RTMRHuoWYaunIInMhGnAwLmEqSImPdRBI5CY1XZh1R03TAREIUqIRoKZS2CFPE24KEMqAsKJTERogzKiJohx/hohCA7KSMUCoRD9PmozFQ1iEALlQ3Sko/L204s6ICp81RupF7EsKfwR2010zFQgqYJP4fEaYrbVC2VUVrFqtQiIgIz7qS6byH+avIkMflqURTSWTE40NuRFW5V3DVUS2d1GYrAmpBWVWJ1bRW2VGrMQTUotyxGjoPIisMw7vLSkW6pdtN2pRKrQzbimiJw5DVeRqDl5EOTNUaITcyGpZSA8t1MXCepKNDuDNug1THdtpm8WCUKfRMa8jbfEFIuRUVlF9yFFE1C3K7fLUo1bxTqSHH9MaMLEk/hQoWkVgljqMdHTGcaCIyEvLTxZEy2FXiR00YUNhlSNUbly81J8PLgO6nwlqFA6VGJUVhdQaaOmMfLRCnHZXiIKSRSlQBCRIP5aTpy4caGW0uVONQdP5a6xFG5N40Mhp0RSoKwmO/lRKxGUYukdSmKyejEBqUiRENBWTkRSpyi2UhVhiQnOhpqGXPlT5wmJFspvoxIjpysJqNSTpqIgRFKnjgu0KbpiJFMpbaJRbBkUTId4jTj7sR/ipKawRjCvLFIflrgYzeKGRbKYiiRDM6kiR1N9KJvIqNWoBUixZy3RGjJontlUgo3lGY0lNMBLbU3LhVB6cY15Hl5aMSchoafwyoCVCLLRHtpmssJDRHCke+mahFL00agswNactlDTGVEGf/RUYk48o+amggS+QZU1WEtSIB+GngiMYU3JSNcUFlBltT2U3UKJbDoyxR3DtpisRF3eqnKJYJqSGMqjXkNwTp0JRIQ3SpKyYkO3upigESsJFKEiqHcfEKE5VNOvh8vlpmo1kPMfmq1GxWkUhVETlOjeB1PiwjTwW4CoIH3U+8LpjDjt/FTGmErGRpN9sYxofhxlOFPiby2Q20FYgT2BGp6sRloMVhAilHjTPuIu4ttPFnADKcS+WmYlJTbxH1VYUSwZOZeb6qUSIkO3bKvCRxltlRk+MiHdUYAGKO0S2jSVkwjTqQCO+P1UOMREe2uBsN009ojUg1TFMeP4qbxKVGIjGMeygkIGUWAU5bS7qgXz7UIkp7irz54qW0zqFdLGMjKX1VYhhBkmPPHB+eRFUK6dJFtlu9NKdOgES3luqLJwEi48e6tKOMzZJqNUS4IikcePaNRqxR3do7afOFhEeYyqDuTiKggf1RqxGrFHKmWtgazqRQMyqJUECluIZURZSRcC+YqCXcY1eVaGXJJcbkIlIgpOntpwptEjoJFugPKjFAYnw7qSmMi/ion9PLdSiHb2/4aIMGUyLy0nu7fmoyYy4BXhRMhLb81CAdIIkqSgjuiPdUomirHef00FujFTeBU6JQBr5QzH2lVFRiPAhIqC6bioM90hpwKw8a8sJKd/poV7WI34kKo1lxIqIi1SEpdvmp9pintnypI7ZRIfNT7WUXUTojKnSZAKfKmol39xUElCTIgM+VBWwVqEoKm4akky7oxqvolKP81TTMpDAqSyjIwyyMt50xWT0y3fw1MJjIZUF8mJR+FESGhVviDIoxFSIzKh+I3R7edeJFVbZ3UZu13bgKVMOASEiGpKytYqDOVGTZpRgSUpVJN0QbjtAh+mkyNxGxx/IfKfDRGEdvqpqTouA7hoawmoiW4peWgpiQyAhKNJVRjBiIi3ge2mbxEiEeVGLbTdZT90Uo0xRepEuLaKikw201cIlwh2xqWUUHhyoKyYEmJhVhZBLRlbcN/iThEqg3yaqZQh9VXBwjIiD+WotwzlwjEfNVyOQpzQlXTaqkpvDdTrwYaZbfqp8SYtyl5a8oskW/iXKrG4xX2/yIlZHkJ8e2odZvEtso9o1YHQ94d1R7ryGAkXaVWo2K8ikOoJ+WMfNTFwjrDDdLtjU0onFH4Qj6RpiLfvCmXAIcW+moXbt5FRm7eJfF+mpRRjERl3V4UQHZypm8cqR6ye3n9NeTTORFMi7RqQJMRKIhu7qGSfxC9NTcIynm5dxFup4IgmMA3SoLdEy+LGpBNEhTKcd1DuC2WpHqDqCps7qbqJkIjvL8NSCiMi+UqaupkO3bTlB+IzUUjwD1U11iLZGjEnyht+ahkMiLbuLjTFEsNS3DwiNKT3KQEB3DRhRkUIS+YqcN2sRme2PGmWVQVUbkMi4F5aJoxIQOnwt5FAh3eakk1JPy7aFWCqBTiUg4xp0nu3cq8mJCXbGjEPo7qXYMCSYR9VDFMBLZGRcY06JOIjI91B5ER8e2uCmPCMSI415wW0TE+PKiF5Blu/FQVk48Py0ahA1kxHfPb201ItQv+t1EJPcVB0z1CjHzU5VEseju2ju9VPERiPP/mpIppR2GX+GiDu7qFgwyaxF5aIImJf8tDRKO8+Xpowpn9JUsGoktycA+qk9v/W2jR3bN1K05FsDdQ2CBlxmHGgqCffxGjSiJB+WvRkVEcYayjtnGXdSpESkNsiGlE388pUQW4jvmOymWOAxEBKHKjacRKUflpwKIx4CPy0kU5SOl7gQ1JMJEQlGjJz0+Eo8q8oMYzOlI9vcPdRW4gjgUZDw9VGRRkO7lGkp8i5UZOHOO2l2CEimSfql5q8Qx2CI0ZTaJTOPmpvrRL7qQ+quEPRl6S7aJpht2jL00kRkVGiJERcfLUOVPCO31U4REBLnKhiIkMylSpRUmHd6ahKjqMh27aVpluMKGKki/wCttOB3UrqEoEUxEvNTpOY7YbZSpOnH+mnCaYx9VRgkPEMR4U3IeUKcEREO/lSd0e6gCYaiJ8fy06bjIuEqUmnEeHKjIpiJSjXWYlT2me700nw59v4qeEmRCX5aUijuH+Gl7gzbseaox/5qfJol5N1JREZQp4mMSqu0hYWMUi3j5acE1CMyoiYhHjXlFJDS7DqkeQx5UTRIS2d1OBT+JTjw4dlSxKnk0QGNDW/ppxEhHnQVE9Tv41w6B4lTgfL6aSLfU+anSKPnrljiqJEdvIfVRkx1I15NGO3toyYxLbS7DFUUmnu408RTES81DTEIw4lTxFOVLZhiqGbpy7NtPk24cKC3T3cSqSTT7KqyMWlUCmjEuNOBRjStP/woglHvGlDKihIREto0lQg57fxUlSg/eVDoaW2lCp2nQ4xGvR9JVCBJRjGva3bSSGvCMRqHGDJlu/5qdJkZc6Zj8tOEx+musGPBgIxpMd1JTIE476N3TpbEBkQxEKIInGvDCW/5qJ/n8ldIBWIfqpuJERU48PqKFShblEaIgFMdvdRk/wAVERaq8zCnjdr5qBmOqoNFuZEJnTgk4jTgU47Iba8sO2k2GVItdPbwqPU27+6pZwnTNZPaW3bTo2FsR5eqo1YSU2AMhqeJnqcgKk+BiPCnLIJZSrurSqtTdPFVVOzbVy8KEZlTpqKRbYUz3TKJ9urFFTxMB5huoilhBMeNXwmqBUF0zSjxqLlMd9qpmbqzpSnDdQ07eEeA1dlrelqQBKVDK1j/AFUasLlcRXt+Rn75jxiEqi1LaaZcJFWhOrP3wEY1CvmopkUQltq1HlFObFUo7izmoX3RU8Y2XTIZfiqYUkRRpRInH4sh8satbzFVcdVYiXXh2vERlUe+ugeHLSS3VNKMRWEtWol5b+QBEqZGyi5lZSpvHzhZSMyj6ai1iMiHeQ1ZHzGI79tQrhv8TzDGVakbLUyZFAs1PiapARfNUomRbTLjUemOnvApfVXtYxiYK7qJluLXiTia0SnXlHEuz6ajWrg4kBUQS1N8t3mqu0ZYWQdDAt84kVDLSjzLbQyULaY7vmpKkvxUYLMGjJMvTXk/k3U3GagxE+FGTIY8+VQg4EviCZbY0pRQyL00Hj6qUmmchrlRug6TTl2/LTgRMopcqbpiqRCEip9b0ZUluA1eQ4T+GMoj5aUmOoQ8vlp8m1S09+4qarImJFVWxY1UIn6dtOhIdSA1F62nt5U6bkRLFy20LKErEgm3kU+0akE0xEdseNM0fhjXhcd+6I0hi1GTHhR0+EqIjbR05mcaZo3DUEZjKnybo/IMarNYsLUSSICURD6qGJGJQMpU48UHDburzdGShGQUNgv7QglEaCShkUN26jEJD2UNMvRQDGFKJxEeRU+tZAMf4qainrCIFTxunGgZuISqWBMvg0zcbi/63UlqsWnRlETULbVWtC1a41RE1FhAuNTSZCmI9tM02cSE9sqcE62wgO2hYJVoOBhy5UlRnqbvNSW8lC9NSRbhhS2agytyHY2/9skfEeNTiixD8IN1BTR099PGoioXGVLZglWgFFORTOnBIh9NGUaqiUv4aUnER47qXYaMyZyIQp81ZpJ0HUGUqMi61C38aEg6UiI0zcQ5BXnD4RKNR5PNpb6iqcYcae6deUgQwpn4gyKkqONMd50yp0ITVId9N3CJSpSLgpeaiJlrSqciAU0ZFQyTiXpp8QxGdBHcPGooFRnonzCkimahcCGpBq35U4JEB7PxUViVI3T06TpyKB08cCA01iQ7+2uHTwtYiUqauEZfLUkmpJOFMXRAI0agMRYtx3K01UTESiByp4ooEYDUW4UkJGNWEEyDV1MSIA401GZFXlFiluOkpkRFs3VYVSqw6EiiO6iEptEfNSk0/hzMK8KO6RxoBiikxMh20QUd3lKnSe1PhSRGRcttKZhlQZJhEtsipqKcSqQUGKZS4030/pqKxGUakJ7qDvIp08UGm5cqaAR7jlzpqMpVIOkSiRSpui3KU91NtxEN2FJpyGQUQhMhltiNE0YjPdQy+eQ0IQ1Io8BpusmdOHE9SB0kh1B7qYrADMviDAKj3G0oDUgRacvNUe43FLjTlFMBTIi2nxohJ7YEdKTT0xmR/TXlvhyowCLcDqKEBS+ahijESiG7zU+IQIiP8tERTSGjWSgrbGKLPdvHb3UpaG7jT5ZYIwGotZ0kUhGI0S8wuKDdRYE9vcdQ7xYCIghTh06lIyH07aYrCHmHdujVyNalGSSw1UHUUI91eTRVHtIqMLf4kP4afaf005mqJVbgdE47jEvTXhTJRQjCXy0Yi3RpSI9+2JeWlswyp7w5kQhHj+aiCicpnxogl6d1EUUiJEAS7SpdgwOxGRge2o94pL4X1UZQtxBTVZQS2baZGAzcSLdbSKRyLy1D3B0cSD8NPLksREQCqO0uUqr7pbaSpK7vTWlDGZszDFwsakd9MVlO0Y/TRHjoUU4Q5ciqLJYiHiMa1I1MeZuQN46PdviVRaxERbj404UkShSpuoIcY7qtKpmzMzMBj/bSSiPHdRiHyhtoaghLZRgDci2lvocdxfxU4WEBocfq+aiCBx4+XzUkhiMOX81GLd3ca8KdcqQS3Hd6fVTrT1FNnEq81R1FOEpVNN7WYqCUBiVLZlUNY2c6ATGJRhupS0KVuTpi4IyUjuGvlKqfZmap5RbTUjKO7lRCW3DApR81RqykVPVSk1u+dOqJZh8o41Ng8vTSZSGMJSoaJBLd5adCQkI7BoBnYSmict5DXlkwIokH1U+FMCHy0FROQ7fw1ywTKBTEBil3U+bzEROXdUemmaZbx41KIqcdm6hkCUfM1uw5U+0UlBhHlTFMUpRkI1JJxjHuquwyo1FnHcADRGrUlimYfhp8Ke3fRBEBLZxobEqDTbxHnxp5JKIpTGm6xHGmeorKHKgCtUeafxB7h9NeWR7hobUS2mUY04WGQx41yxGGIxIiOhuG/wAMVRp0QimMO6lDAUSAxlRKwNSvkJSItxV6RjsGJDTx0ik39VBRRVlOAxp9hYxWT/FTNwzkPy1MOkfiQEfqpKjeI8fppqyAyLcq/g5ERly5UxcI6ZFLdtqzEiAlt5U1dNZS286tLIUWjKzECEofLTFRvHnKUanlGoCRbC29tN1EUlBiSUd1WFkEtH+JX1m8fhAkQ+qhooinKRjEqmHjUIkIlEe2o9RExHckVOtcTUZuBARgJS7flpqO2QBuGpBZM4ls/FTfw8S4UxWFsN0xLbLlToUQ4jEvpozVuJDvpx4flpfUNRmCqBT/AN1uoyacpAdKTay9USohJx/5qisJkUYqIiJEENtM3CZ6gmIjs41KKCZFvCmKiOpGdOjYQR5ImJDtiPprxNxkQiFPtOMu6kpt1ZSMRKVM3CDFNqIiRmNG0o76fEjt0oUMU/THy7qKxyoGMuXKvaZ8C/hoxDunP6a8sREKZnL6aisdBxGPEqGJEXy0QROPdtomjIdURqWBG+5YvMNJJGXDjTjTBORzpJLCQkO4h5UYFQaaJiO/kNDWHb8L8VOCKQyD8NJKe2cttdVgBrox/wCaleHAeW7y04TTkWwYl2jXlEyTiU/qorHagdPkP2iVe0REfMNKEUt3KVOImPq+WoFUapjxhxoxFIdg/KNJjIi81GTjGgAEjtEpUolIkPm9NK3jsoY7Zb6hBW0uwttOE0w7PxUFEiIR+Fu8w0+Rh5ahAJN+/lXtEy3RjTohPdujXh7g7a5Y7UZ6MioyaMR5+qnHy0QhjvANtDYKpFuET+0qGimfqGVPlk/icx8te0fiekaZbiCyiRTkO6lCJFXhT2kNKRRkJcvpobEqeiXcQ0ER5emnWnLv417T+JxL6aljh5PjwpRd0eI0rTjsLaNJT2l5u2ukDDuH1emvCMucqSIy4SKjaaSZD/LQWIeTHcR08TTIu38VBbju4VIIpkRQlS2YONROjtGQxokYx8vmo0TTKvKIy37qXYdWoFQYy7RpKYy2Ublw3URNGVDYGoPR7qcN0y8tE0Yj5qImn31GYYqsKEZD3SoicB3eavJjIYd1OE2+7hGNJsOVTzdOVOtPbGjN24cPNRiRDhSbDxvqS7ipWifZRCRCVEFMhLdxqWO1EopnRiKOyVeIYjTci/p30PYIIUyKvDEaGKh+qicozowBSfppwnLulQRGJeqnSY7eVKZg1U8PKniaYEPlpunulOnyIgJUthiik0dwnTxunGkopyEZU8TTpLMOVQiadPk9sqG3EKcCNV2YsKoqMttejGiJ14h/p2UNgwKg0FMdxeWnBDtoMvt8tdAZQmn8tKIRGh6hjSiLzVAqnh+yVKEfRSR/ppwmNQ4KRTommdKTGQwhRkxl2UFg1UCI06THTEa8Ke7jRBhKhZgqg68JHRlI0EiCJVFAHQx2+albJfLQUS3UYh/DQBhB3c6cJwEqCnto3ZXGCDFGhlOUN1KT+evF5a4HoNyGVe8PRBHtp03RkVdZgKjdFnEZQoajepjwv/jSSb+mhsFUr6jf0UlNHTqeUZiQ01JulRWF7ZFxVkPdRvvB3U4URDt7q8m3jUsFUjfDjKkqNRTTmdSwsTUKhumpbgpiyC2UrrhqBSDtqNcWsVhIONWB4jp010yESkPbVhZCu0ZXRx9IpbN3mpq+tfh4w3DVo1I7qhboscvhbqsxyM4mSNVUrbhqQjANtQLjaRAAEXmqzOJJjM6h3SYEJHV+FjNmUqN0RNRQiqFcJnGA8qtVwUa6kRMfUNQrxRrLy1rQtxMeaMiU04pzKMo0zUmKkobadOn3xoJJbY033ENXlKIRFORTKRU+ERHZ/FQRGIzPjRCUDd/mpbDFWoTR8tJ09btjGnCImUdnpowo6aZT5cqXYZW4xEdMiOkppnIqUQnqbx47qcDDTlEZUViKJTEokG7bUgzEST3hGmqZBzjuqUZjrdtJkYdGoNNuQqTIo0+a6QqFujRFGJxmFN1E9Maqs11LFakwmMh2caS6RlEZcd1NWahlykJU8TLWWKq7LQsdyPFiqotMONOk09GNTCLFuKIzKI91JWZoae0ZENC0wxYWQi9xFwpwmMuzbxp0mzAd5UQW+2PbQtIEqjfT0R2RpxKI7TryicRJU6SImIlI6EZoOmvxIme2NSiPGNRbUdSpZqjx7aryMWlDCJj28q83t56nxakG7dKIqkUqV8Ie7bVWw5YxqQ6akC7eVK0z7adaYqbvNRBh2ULDRLdu4UIYBEamk0QFHhTNuokI86MSnw4TpLchqrUGoQpymdBRT1vloZJkooW+VERTVEYV34ksOEyVFQakpGoPdTVFM9oEEqdfcj6qQzDFUX207YykR01RTNTuiNPh+H30lmHKOiKQ0xUJVMo7qfJqAQ01cDqERnUU6JUUBMZylTMnxiXKvLFHlTNTdsCiVQGYMo4EinPjQ9SRcK8LcCHdShTD91XToORkRQr3hyIZme6nSA7e2vLaQ1CVAinEacIjGmeofdTpEpVCDr7zlXogNBJQB3lSVHAkMQ5eagqdsOhUCPlryi0aYiX4aJIiHhUqRRPIt9EJHbAaSP8ARShLd6aM6M1EykXbUa8UVLkEhqaWUHcFRLrlRxiGIdwMd1RbhwXYFTDxurL9E4yqNdN4lDlVqMqsoxRR1FJlRk/vOFeH4cgpTcQ1B9VOYGpKJpiKP00Mi3CMKdCnJMQjSRajzqvYdU8JfD40pFOW+jCj9u2jCiCY0Ayo1WGKe3lTURAR81SSidR6ycirqgsBUiX/AC0EvsjRoxoKhRKFMVhbDUtxUoUwEqUQ7d3KkqRozh4i5Fypupy28a8JHwlIa8Ql5fVUAYbrbuG3dRhT27+VeEZFMg3emlOPgoz40fYGpDuokoUfwypuMe4dvqoLhbUUnSdg8w3VcVSvYMpAhoJblITl20kltSNeETEZwroANTSTLlu81JUW8u2huB1CGZUkiERLzUagMwkiPhMSqJcEYkQhxp4pMipmoQCUfxU5SuzWGKg6ikA/ioZJiPGjEnKXbKiaKQx3bqsWE1BiJlvhGlLD8OXIo0ZQVdMT2xpuQ7hCXKuA9AfHfREykImFK0Y7+6hkskmpAAo+5LUHiYkMjKMqGoptj5t1Nycbp8abqKS4GMi9VCsYStYS4WVIoBUW6cRlAPqpTx1p7p1Wbpeha7TkUyq9DDfqUcianYVcrkLcPV5aqdyuBKKF5eW6m9wuxuFiIZeWNRpOJF8UK3Icep5/IzLNxYMosqsJTOQ7fmrxElplExlTUlOW6PlpFWqlHcCqKbpjHdQygQwCNJEZRKvfOVdFs1jxDHYFBId237d1EU2iNJEvqKiOCSTAvm9NBjHzRpxH7fTQxE1CqBHk09YojGXGnSLFUi0IbuNPLbazJQSKrhb7KluMBIi81VJsihbx8Vp+xB2WxqipqrhtHtjU8VvARI9L07qmGtv0yGfGMaHcBBMfhce2s9pmdjajx1iWpoBKAoPKRemgkIcDOgowIpypxqbflrwB9DGLxrIpasvlGmcSEt8t3lqWkHEvmEaj1FBlCcfNTUFMJTKPbTxPVWIf5aYiQCsIebzVKMRBP6ajNUkZIN5aO/t5UYWpd/IqIjAv/TTrTIU58oDVVpCxUhXUk/moyK22RHRHW4qHp7R/zl+GmE6jgVox3bfSNPm7yUQ41EoiRCXl9VPERkI7fy0llGlkaqcd0ijTxNqCm4DqFakQqDA+6rVbWpqJz7qpycB8dXGajMRT2BIqjVET5QIatBN5beNNXFr27N1CshGjIFuJ7e0akNPv7adJsYiIHKnRIginCo0hPiRKjcS5nyoKyYCnAB/FTxZMJTHdQ1ESlujuolBqQ7hqam6lN2cdhhtlUomzkW8fponh/idtE0gO2RKzHTEiOo1wiJd34as1yGTco8agVhjsnTo2EspGinu4UkkdQd+2nmj5BoLjcUB7asCiHWbistOUvlpus3ESnDbT5aciEAGm6xbS2/EqwrFZiDcJpCoUg7qZuE924ZD/AA1KKNdxEW6XmoZN+JQ29xR5VaViuysRvhd2ymK3EoS+qppRPlOo9ZuXMBKMfLyolYW3Iix2kMdsadIlLtIi40RNmUoRKnXhdsB3fLTmZRaiUYSnCNeJOSZcRp4KcYicfNTchiPzdo9tdI4zKRJkJ7vLupvohHltqQ0Sj5hoZCcijHd5qarFeox0Zdg0nTiO7jUkmzGMjD6qSojHYHHy0Vgdsj4yTnChiJKDtIflp4ontoI/DLt3baMWy1B6ZkU/zEVJJuRF20+KMYAchpSaMpGYfLXLEqM/Dx4bq9pgKewZFT4m5iMhPbSdHdUscIlRMyKAHIa8mzPgNSnhQ5Tl/LRExDdII7qKxypFk3iMDoYt5FuKJVLKIx3juoJJ6nfyolYFlI0W5F3FLzUQhLU9JU+0RiMuQ90qZqEUeFErWJUJ4URKEJU3JOKnOiCoaceRfNRE1ALfy9NGCzWBt0fiFMBGiOEeID5ttOhht9VDKBF5qVYGo3Lume2vCj6KIJHEoiIjQx2jMNtNOHiTMS5xp0inEh/i81NxEpbjKniKO7dQMQVEJc+6vEMu3bSkx1Bn2+mnCYnHYMqXYMbtx7SlKiKDEYR+WiaO77ov8NJUHdvqDOo3JOUpd35aUKOpsH8NKIY8KdIoht3balgagdGP/XGiC3+HAAp0KIiPMZUrTJNMdv4qGwVRnpx5dte0eMZfLTgh3cJfMNDLdHtqKdArDESoMeU+NGId3dXoluEOJ91MAY8iMS+aiCOpwpMY926iIomW+FCxKhkU92wKkEROP1UFFP0U4TEu8d3zUthihCKJd1K2FEO6k6ZeeVeT8lKHWFDItkKMIx81KFMy40604xoGYKo3HtCnCKMZbJUlMdMpgMadI7uFLsMUIinKVPG7eNDRHcNPPWNJZhyqe4yr3IqII8gPuogox30NghKKIENeUb7phRkxiRbvlpRf0VwMYqDt7qCKcS5VIKI7fLSRTAtm2VdWQDbG6beQ04FvLkNEFE6caYjQtIEqgdEYjSRGnHdGFKTTCuBKoNEZENSSafEqbiOns81PEfLtoGYYqjhuP9lPE09vmpuiMuJU6T21XZhwYdtOE/noKe6iDKgGjgS3d1EjLdQR2jREyKNKYMSptLbTfZLhTo/9tNyHbTFABlu30opxEK8KZURNOpY5U8miRdlOE09u6iJjtokdtDYKokdpc6cIzpuI/oKVPE09vOhY4L7a/IyoaglXhUhQDbCi8tBJM+f2FShULdOh6m6mqLYdIp04FP6qbty206GQ0oYgRMe77aUQ14f6aURRGgsGKRIS7K8p/wDSrwl20qMioTiik28qkkRiOygojpjRkyoGCQJKI14VKSp+amaxS2BUCYMsoHZyoYoypLdPdvp1sLgFEADFv5gpPhZFT5FvqRlTjw6SY9tcsdqMxbiI+qguEUh5lupw6dJI1Xbpeg3fFGQ0Uas4LMqHnAtyU3GNRr541T8tR6l2kRS7qhXjjUKc4j81aEcJTkmUdXC4Gp8JLbUK6eOG6cYU4UdIIpkU5VX7pcjcSCe2r0MZRmkA3C4OFuJ1GuFATb8vxUlTVULZ9VMybnKavEfNWlGpmySM5DvJyIw/hqNUTPcXIjqeeDLfUaomZShWhCxlyKRJNZdkaSQgiO0JF6akCTiOwu7bTMhlGFWFkEsonWJSIypwKJrcNvmpKLc5Q8u6nyInyOhZiKtgzdMUU48qG4EyHlu404ItP5qarEBFtCXlpK8yw3FQKhBpjRk/uROmpJl3bSozfcMApnxK9gwjtkBjU9Zx+HNURLy1Dpt6lma2jEB4jVWToXICzI2snUe2hqY6ZFw208srhJQZCYyqyM2Zl8UfiEVZckzIbMeOsvIpqlnVb7kgkNNSbqouCOBR/hrRhtapbDS28qavMfbkJeYqWuV+R1sP8SpokIju40RuQktzlQ3DVUViSPtKnDWCY+rzUbC1sOtPU2mPzU6G3hp7aUzTJQtsY91SSLeShD20iSShajjIFRmW6fEaT7tJQSMpVaitOtw2j8teKzmSgzCQjS/cBe3Ie3sQRRGdSAjt/lp4LEx2/lGlCzipSWkUcqjUiLThQYlLl8tSBN920ONN1m/w57qisGDRUESLfToeOwOVM0U9xd1SCanZDbQsQ81n5d1OtE4zojcgjs5DRmMlFCmO0aSzDVUGmiZDOG2nCLclihDjTpuJEtCG2nyKPh99LaQdUY+HNGJmf008FnqCKp0Qh1BnRhcAmjDbSbDKgVkwGMBpQxjxoIlrbzoZOolAKE6EUW0yhQ1FtQaGScirwpnuoyDNwRba8mMRp1ogI14UeRxrtjlRvEi5UQkwRGIV4hiWylbC3GNSxwHqR/pofId9ecLBx7aak4OO3iXdRKcZgxQIuVKTUjspqJGVGH+mowKsOJGUgpKYyUhGvDCVOERjXAxUYjQZHzoxTKgqDXKkPKKUklojQVFNMaCREIzMuVEqnGYIooO4+VMXRDKU9tJUWkRU3cKEpt2xpyrUSzAVltQqauBNQohGjCnHu9VeLSlt7qYothn4WXPbThuzDbAKdEn8PjRk0fhwOpuEVQgpiI14U/w0QUSL73jRFE4jCl2Gg0R3QoxJ93bXkx83KjFtTE6WzHVUauBER4VGrbSlUktyKFR6w7Z0xQWGpKSGMqbx+2nRJy3Ukk4lOnKwsbxlTVYSkPlp8X9FN3Cf00YA1EQGvcqN4cyH00kUyHfUOVAxLbAPVTW5CqSO8CqUIYjvpi6I1igG4Ro17AydSBRT3FtpSyIRqU8PFOUY0Pw8i3Dtp24V9upF+HERn20otw8I+qniiICOwBpqoOjIApitYFlqNVk/MFN1BlsEPxU8ltge7bTdb6aYrC6keoWns+qVRawyULkVSDopF27aYkX5Sq0pTYSPIpfxV6JcwAhj3UTZ81E1AEf5aMig9+mXlOgx2kcSkPEaUTjT2fmpqS0RLu7o0aqLk5CiW0RKZVGqOIlMpUR0pId8SjTEi9ER/FViOMryMGFwqRFyFOmtwujduJJSGXmobp1oy31V7k61uyRD2lVqGG/YqzZDRdT10vUpQV7ap750qs4IzOVOHhGS29UhIfVTMhIS3F+KtqGNUPO5mQ0vFhqRUOMihTgkfJuoJJxUKfKrSmeN5biA+I8qUKchokR2+qvfd10KwMtvP5Sog7RhtpJFEaSJfmqHRKkCLbXo8t1GRRJRQeW6lLNSEiEAlUO1Y81bgpUoztIEp5fTXrazkIiPKrM1ZpbTEaqTTVNDFxbLYVbWO2KQy3eWrVbbeAo7t3qoNnt4bVT21PCQJpxrDmmuegx4aLyI9RMExnxH1dtVm4KG4U5lGRcasD5Q1pAMo1BrMwiMeRcqZD/USTn1LQi6+GP+KnXjNQYSjUamKoxGjJylxrx9T2SsxIEpKMd1MVhkoRRpwKkU+0fTXoyLjQrwCkYGKPw+JfLT5iJkXbu7pUHTV4B204RT0yEwSIaGQNCaZ7Sp0Swce2m7NYFB9PaRDTjR751WLLKB+EooJxGlEmBUEhioUe6nDf4kQHjXGaosSTOIlGRDxpw1RiPGPpp8m1CPHj+apBuxEkxmHL00tpByxsBYtYjKI7qtFjT2jOo9q17AEasFnRCW+qMzFqFQhW01imNJ09MtKp4W4RE5jQyapRnVdZBzKQJNZb6Zvk/h/pDb5qnlEwHy1GvE5bCDbTFYWykKKMRgVEFvqchp8TcI8KUmiYjupjMLqM1G8U5jKo3eKhT5eap6O3htqHdfefxUStYGQavFNRuQjUX2x2+WnzhMy3hTXw/2VYUQR6g6fzU3WTApHAhlUsoiIiRbfVUWojISICjVhRUhHqIpEU9pQ7qarQjw491PFNo7aZlJQi3DVhWK8ijUhDvl9NBWgRFMi8tOlB47O6VJUGQiqIypyiWI8kRULb+akijKUAEY0+j56GTU4zLbLdTFaotlItROO+kpwEiDlTh15S4xpuIgO2n6dSuG0ZEUvmpKgjx/NRkU+/6aUSMvmrlgmUj00dbZPbShbxGe31DTzTiRQpSgimIkEaLcF1UZiMSiXKNN3EuJ8e2jFIeR/wDLTFZY+4BIhp0YlmBrKS+ampCZcxowp7okfqp81ayISONOtUGt2Ai30xHiI04TiPMBKnngwHgMojuoejyDt+WktIFtsomIjz3UFbdHZT4UzERPd6abqJimO4fqoVbkEyjcUwTLnKhqKR2RoixSETS201KZcpF9VOVSuynlCOPpocSiJAdeJSUpjSZRH003QA8Qy2CdB0+UleNeULdOFDJTdyIqMh4hjuhKkolEpgHGjCIxLb+KvIogIzLdXfiIqOEyPToa3Idm4acCI6e89tDU9HGO4qDQaN09pFtGVKEZb/qpQjtEzP8ALRoimXMvpplgAIpyKUol5adJp7RMOXlrwiJb4xoiO0oRjKlswSqEREVBH1DRhHTGISpQjt38RpXIpzjS2YMInAU98flpuoiBDx+WlEUpURMdu3aVdIN/Dyjyp03RkmNeTTiQhPl5aeJt4p7o8qBmOqtwejujDdRCT27A7qcJiEY9xUFQolDupatYdWoxU2lvoJQ406W27ipryLh6asKV2EiiPfXhTNPhtl+ajFHb5vlrwjuLjtroNQYoktTpuicqUijyKpBNERke2lM1Ao1sJaoxLzeYqcaIju3URunIpU4JMCIYVXZi4sYxLbv40NPkR+qnSiO7tocdo9tErEbQcIjLy0pYd1eRgSYwo0dwhS27BKoEZqfVTxun2lyrybWnQpxH/DQ2CUMmNPkUZCMypq3HjKnyMI7+NV2YcqiVEwHdGkplKnCiYkMhprpxL01wZUNIZV6UonSSTIhGjJt4+agJUGpIi2URFPzUYkY14UzH1VGYlT0R/wC6vFtHnSlO0uNDHdUCFd0OVET2iVJGFOIy4hUCVQYjup4jtoMftoyZeWgCUeIlEafJjIaj0eVSTchGkMOjHCaZUYUaUjx3BTiIRhSWYdUa7B7NteTL0UZROO+kiNDYh7lzrxI0YRrwjuqWCUDpj/314ho0dtJjGuAiez/DRE9w0mJx20pEd3lrtiDhNOJcJU4bjupvKVOkyHmdCwxQiyYiNMVPRTxQpDTMtpcqigsDL+ikpomRURNOVOE0Y0xmF1FIjpjRhWDz0mMRnTVRSJUtRpICpSdSXfTEVjEaImtIudSoFh4msQ06RKW6mIlHy08RKMaFhikgmW2iEUeVN0/VRFBkMaVY6E5V7TEaSmXb9tKIqgZ4Row7e6gjIqIimRKD5RqEHyJU1fXAExIAOnCygCI1X3igSIzPdXVUFhncHipSn+Gqy+WPcfpqWeLGRc6h3QlyCtCNaFGRiPIttRqwyIoU+Ubq7i3fLTVZMpbpCNXFYpsR7hHb2xqFdRlAqnFm5rFOe2m6lpSItU1dvlq5G1WKskbORKJSHZx7aCQyLhL1VJF4VvKO6NNXDodMhj9NOViuy1Id43FQilUeomlEhqUcKA4l8KI1EuBMhq5GxTkqNSbhHdTdQYlsqSTESGguEds6sKxVZRmKclBMuRU6TRiUaVoxHjyoiam7f+KhZiKp5RH6qarJxiBfw1MDpEn2yoKiILFPkVCrDmjGZNdQR2y81ERYlTpP4YwP8VOhHUTmFRpGJtqMSRIR404TTPu/DUgLU1KN4MZR20lpBixjywtZEPKVaFbxJvHVMRjVFtu1QQCQlVgRuSokKUttZOQrOxsYrUUuAukiiP003cJgUo7qhxcESZHxjRrasqoUDOqO3Q0L2K/dExFwoG6UvLSW7NUvTVkeW0XCxGAV4raYoyhuqxvcSrsciPZtxHZxqYbt1SIThH1V63szU5DVibsZCICFV5Ji5HGBZtZCIJbip84t4IkKp1JWu3ijKfKjPEdYSHtqjuci0sfErqjcJEfGo9ZEikUttPHyZiRBPjtpusPwxGnKJZRnsGXmpusUttPPDxiZl81e0QU2gG0qYLqQpFEiMTlLtpwnq7fLUgjbUtT4o1OW+zoEPxRH01JJlCWMbsWYJs5GHxCpSbcpRSDb3VILM1UxgPGlN09Ed9VWYdUUi1JNMTIN1GWIdOkqOKZqLSKFcGWCawdnHy0ESNQir3Km/iBTkIURwfF8NPfTMiAioZLaneVJGZVCWHglHYEaNp/DnTdunL6aeCMhoGCEkmBDQS406IYjTdShViDdQd1BUKVOFP8A6dNVNo86aAw1cEZU1Eo08IZDQ9MeY9tGrAnkxlwpwKce8q8KfdSpfE2ULMGK2iNKEvXQ1+OwaSmUq4TQcHTciohbhoZCdQ4wMv6abuC204U4U1W3UcYthqQyoKnqp0XdTVTdwpoAFSMtkq8iJEoMJFRhbkpzp8zZgmNdZjleR5NrId8qJpgn2U6EZekRoOiUvNSbDKno7vMNEFP8VGTbnRtHdspdhiqNdP8A8aUSMk4U+FvGMw+anGiGnOhsFUgVEdtMVm5kMBqyKN9SVM1G8SKA0xZKAspDi30xKY0zWTPtjUwoJx3UzJuRb6dYSykWTflOVe0Q4GFSGjEqGoMd+2mWFso10xEYRGgkjtnTjTJQi/lpUdu4qgLDck/gkdMSTlsCpAtwkENtJFvxolY4R/hTIvTSXTcU941LKJ6ewBqPeTjHlRKxxlI0kZDLbTF0jGRcqeEnupq4lL01YUrsR6xR8tR7hSQke0peqpJwQ8+2o9Yfm822rCldiLcFHhTNQjl6qfLJy+EYENDJmYjIzlVxSiyjMhVkIB3cvNSSLs81Sng4p6stpU3UTBSW76qJWJViPUESGH8VM3Do47Q491OnmqnIhHaNM9Tb3FVhSvZhqUlB3HQ1hBGUIxjRli00ykfqqBePNYShVqNbFeSSh5wQkoUvmGoF98YlDAOPGnwylA+JcpU3cNdMRnV6NaGbM1itvG5EoRqpR80qaxAigXbU9cBNZMg2/SNR/hxTifL1VoRycTLkh5DXTS2kcdo0xcDEo8qkiTCRAJ+rdUe6goW3aI/mpileRRr8tDLjvohFEioMTLy08UejKMCl81KTE5f4qMm3Mi2hTpuzVWWFIQ+WuWD0Ji120CRke7btow2cSKQgW7l6amrSzJqmnIJEVWpGyxEVQS2l+asWbKoxvQ4t1UqrGzxHaJEId0alEbSZRAIl6qnvBgIyGnDNn3QHbVOTIZjQjxRu1R00xSIu38NG0SiRFtn+apJNqkKJKqmMar9yugoyFLiI7arrzLTVQIsLdNMlVVZF2lUKsokMvxSpqs4VW0zOX1VGvnSqkYfhq9HCUZMhULspIRIwHcVET3EX8VKJOSkpRj206bty0xOvFsx7hVBijIZkBUREd209vpoy33dKblxCFLYi8xSLWMlS208TEyGBCMaVoyT5RHzUPUNPZDd6qTYco6T2/CGnQpqjw3DTFMvOHGnzdQ1PloWGKwzW1SUqWto7ZQ48hpqoiJRMakGLdXUEO2lyNxCjXkSjUdQeNSzFvu/zANDatwTTESDaVS1vEFlOAxGqLMXFU83Y7pcakmKYJ7jCNJItEhj3cqMSgae2ltzHKPidDp8qUmtLbOotut5qcJqANJqSwZZHW401UYkQ8qkEdw7KGttkBnRWOEas10U5TpuopqB8tedEqRcuNBUHR+qjAseIiUR8tMVLeqW/+KpBPcQzp0pCMAEa6rUBqQKzfRRqDdCQlAxqzPE5DvqLWbjHjGrEbFdlIMZkMPTQ1BARLZGnzgSEto/hpmoMiLuqxGLYg3nw5CX5aCiiEeW31VKPGvw98aZxJEhCO2risV6jNRuY7+2gx3VIKKdxDKmOmZKdvy0YllPaYCREdeUT2iZ04FGQxh+GlKI7a7YGpBrJiSlMyTj3/lqWcNy+bulGmqiZyjCUasRsVZFAojHfD5acRkUC3UnTDbDt7aMiMU93d5qJmIo30dMp/wAVJUEJDH5aI4I4kYlGFB3R3cS7pU0WwFRMdQQEh81RbjdyIZcqllCERIA3SGNR5JkXYPKmxsJkGqYmRD2+b1VLNR9G0+JUx0d04yLtKpJqnERBX8tSRiRryDbSULuj3UkkYx391EjERKFJJERLuEvTShoMojvS2l5qYuJyh5fzVKEj8P7opUxeJhIgAdvy0cfYVIRrgSkMTjt81M9Qpb91PiRMtwhtGmvhS/Fuq4pVYGO4oBx8tKISIpRjRBR3TGlKD80q6cI/T3cylKvBukZgO3lGlKDEtn5qGiO4vw0egIZOJJ7xlSkUzkJEdETE5bd1OhblLtGNDYIHpmRDXhGW0u6ibxIYSjROI1w4wMUYjAQ20ohEojupSaOoNOib/DHaWzurljo3iAjDSrwtzHkYyo2mKZd1KiBFOVDYgodu4xjGhjAlPSW2iR8u75q8I7iI9w0JAyYmRQokQ20NMp0Yy8pflobBg0RIlB5VJDEU9gypq1IUyl5u2nCinw5/loWGRqqg9YBEgHdEqakoEtnGlOOWzd6qZ6hS7ipiqLZgyykh+XbGm6cpF20ooERUlPd8tMUAMM4iP5pUlNOJfdUZFOXIPTTpNEh20uxDyKapDw3VIIogQwoKFPm498vpqvIxZjUUmjpjx20QYcqSS0dlJEpUA8Io34w290aTogRdpfNTiOoJGXKkp7U/VXLEBx0YiHGlIlynt/lokTLdDlXhT5VLEHCZBzjy20qRSKgo7uVOI7a4QIiW4eXpqYRENOoVP4alSjcpD20mYfGEly/QFJbp6ikaJH9H81OG6YiVKZhh7T3UZNEC3UkhOVOE4iNKsOVQJJ+ek7BHbSliEhocojXVBqDUTHuoYf7KJ/Ty3UMiolBYMP8ATTgSONM0xPzU43SrhLBoyL00ZP8A+nSURkXOniIyoGYYp5MafI7abpp7qeCnSWYYqjxD+inQf7KZt58KeJ/TSWLCioypOnEqMMhokZUuwXYbkNftHIaHH7aM6eHcMq8oI0kpp0QRlzqAiRRDspRJ06TRKJBRBalGgsdqR4jEqVP+2nSzeI0EhjRWOntT+8pJCFJP/bSR/proI4TTowkIltpvLbXtSoQIsoEaZluKlKKU1Iojzo0FMOCUiJUluXfQdQ6MmPfTGODwZSqSRIC21EpkZbQp8iW6B8qrsoakonxhOiCMu6gt/PToRDTpA0I3HlRBTkXGhoqU6FQY7S3VBqqJ0xEd1DUWBNPZSVFpFA68QyEgqAgSeASZbqh3hSlT5w3ieymazco76NeLCWIdaSmyFM1m5DHy1ME33SoMQIoVcsV9sh/C6g+YqarN0kxEjqzC1SFMobiqHeM5LEfEaYslxckdSvulEhGIVCvnBkmQVNPkUk5QKRVCrIy3xrQhKMxF6fefKhqN5SkFSBKR4iNBIpJlDbGrSsU2UiyZlGNNVGsS7SqYiMfmpm8gREAU5WK7RkOSce0vloZSJSdShCMSkIlUfogSkN1WFa4llG5bRkdDkSnzU6URPgFNdGKnqGmiWUIJRGAHTxEuMfLTMUS7j5U+TRkO2gkYkdgcTUIgE+6nzMYkKRh9VNRHTU308R9NLb+RYUmmqIlwogs9xDTFi6Mee6pJNwCg891U2shejrU8KMSJUJCNOGqZLLbCIaSM1NlSFvTASGQ1XZuI5FsxMW1mZJlqntqaZ20EygA01YkG3ftqwNRBQYeWs2aRkNSNVB+BSjRkWetsh+GnUo/upVJNUQHcIxGqbSMWlUj/AHDpxgI1JN2poiIAlThEpFCpQRkNJZhiqQ6kxKlCnEZlT50mKYzhSk2orIzOhsSpWbkzlJUfy1AuJt4z2lV8WbpJiQbaqt+agMohViFhMikCo41N84jRm6hKDAfNSmdlNx5vlqwW+z6IkURpzSKgKrYZotTIt4U+auFU1oU4UTBPhTVFHUWnOkDl4DxRwEYwpmsXZTpRvHvGmahCn31xToFQZSpv9u3eR0RRT101UIuISoqimFLLRIocaGInSRl9VPGqIlvOugARTOiJpxKnRaX6dtKTEJDUHVFNU927up1px7KGmO6XbTgeVIYPqDIpDCgqJ7eFOtOXCguiiMKikYj1ipqXxKdLEESpqQ05QAVLFP1SpMT76NL+yugC+2kKch/8aSSkaImQdpVAwZJyGvCMaMIyKvLDEeVQgMi7aSRRGvEQxpuoR7i81dVbHGEkpIqCoU6TKRUpQjEadUUNSEuFJIRTjOiKbSnyoanbOugjgVhLy+miDOOym6Pmp4mMo8RoGCHDcSp4KIeWm6ME++jCXrpQ4dIwjSdg16UaVGW/tpQShBUkO8aUPxOFDFOPZREU4lUIJLb20xWKpJQT81R5NyJT00SkI1RMiU37qMmxly21KCzHT9VDJOPbRWOVI9ZmCY7fqqPUT1CqcUmVMyZyolkFspHi3ASmPKgkjKUh+qpQk9Gh7JUViUI/w48YcaSQpJjTwk476jXUuAUxRfUbulBlUe63U8Kcfmpusj8P1U6MQRKykSh3VGqSIi38qmFGepvnTdRnEt8ZVaVisysQ6ycee4aYknyMuVWJZqOnxqDWanqbqdG1xMijMk9w7fp8tK0TLeqH4afN24KbJ8aS6T09sqYrC6ke8U26QbRGmaiYR5xGnyhJEp3SGguNyJHCrCi2I1wmkSZcZVHiiUZwqSUKSwj20YUUu8N1OVqlVo7FVeNdQt5kP1VCuGZkRQHjV4dNQWEihKo0raCanCVWoZqFWTHKeoxVRU3BzoayO7luq4Omsd5jt+Wq26bmSigmkXpq5HNcozY+2Vt8nItm31RpisjHYAVNPm5cT41BuFNOWkREId1aEbGbMpHuCAZeamKifENsip06mps/FSmqIqRkf5aufEzWW7Easj5wKiM0dQkw7iqWdN4j919VS2P4/wCKIlTCKY7hoWyFRbMGmOztVRmna5IyDu4yGpC02lVZQdIB1Bq5NbKKyMhS2/LUpa7HoqF8LnWTJncTdh8apH2uzqrD5o1bk7f/AKPEfKNGRZt7ejpRiReahvnwJj4dKXHdWPJI0rG5DCsS8iJUH4hAPmp4npN25K/xUzEdRSR7RodwcS2DxGmMtgbU5DG7XA1VCBI4iP5qrrhQylvEfLUo8WBP1KdtV90oZEXb5hrQx4+Jm5Eh4iMU9UTkNMdPWEjMOXp41KaYknv20MR0UyAi7uI1bKdbmkeHSKW0aGJGI926ngomQ+bzCPbQ/BkJQjL+WvnFj6VUb6Zl8KNEat4qflqQFNIR7aMiiBFUZiLHQ8LUuw6ImxSHeqG6nAlGkyMi7ar2HVUbqIgmptqSasdQR5CNER0lNgBUtb2shEhpckwyOMao2cS5yl5almtpCU+6nSbeI7qeDBMRAartIxaWOg1URjtIhpwxLT2BxrxJy5cq8iII86W3IMcKFuIqHqRUjPaVJJTT76bqLahVwg8UcR7uFeF566ZiofE+NETb7i/xVDliYTeGIj/1KlKLS3mfbUaiUS/hoxKSUmfGuVJYUoiBDMTpisnLcFPCGQwEoj3U3UT0xlKisLZhKakh3dlKUW0/5aCKwc6autUt4RolUFmFKKGpwpPHkFDH4YjI5DSVHEpU0AarNdQppUzeM9MfMVSQl3wiUfNTN0OoRco02NhVStuFCFTzD3U3LVUGcKknzUU4nH/mpqQjpiQCMquKxWGaicojtl6a8mnu4bS20YU90z404HSGW2isBUGmiSe4vxU3UW5QP/loyzoBiISpmW7slRKRmPDuLd3VHqIiREBh3VKS3DDaVNXSgKERdw06NhLEfuHhH6q8osag7xrxF2fmpMd3AS9JU0QwNTcW3jXtHbs3fVRBEB50pMoqcaOwHYCLcSEfMX5aGLERKao/iqSkMY91BIpF6aisTbG4tUkSEoD8w04TFLuGlC31KIKYeQvmGpYmi1A6fl2iPmpQokW8e6lFuHZ8tKTIExqWBqB0SKMIjHtoajUFh+ntp4oOpTdSAju2/LRKwLKRvh0k9k4j81N1orFtCW6jLKSIgGUfNSYiX01YUqyDVRrtI40FREBHduLy1KFGPL8NM1BkMtsh2iNMjYGpHrN5EIbdu6VJFGPbup4QkmPDl+WlCntn+GnWF1Gopwom4dle2iO8N0irxQIh/DXQWExAimW6NGEdMZxpJCI7x206TEiIQMRGgY6eRin83KnCJSTKdKTaq+nZ5a8Kcfp5UtmDqBWGI7d3y0lEvg7wiXlo0fhwDbL8teFMBGorcQVUTGJcJUkvtjSiTknIQoKhbRhEflolCY9IPMRQo0ts5EVNx20oi5AMqIAeIkJEI8aMpxGO6maPaAhTgdvqjQsoaiVFIjzEfTQS/poyiZkM4y7qTpnt/wCo1FBYDGQ7SrybfTKYd1G5ENKIolAN1FY4KR+78sadDAqboiMh38aeIiJEMaSwca2HDdMYyny7adJpnHZtpLcez6qcDu2FyquxcVRqSctocqIiMS3bqISe0ToyKYRrp0VKI8aHIN3q7qJvULfSSHl3UJDxLbR/iryPGdDiHGdEGY75URB43ER7aIoWmNBRnRltwjAPVSW7DfiJkHYJfLUoxgQ+YpVGjOW4eNS1rTMhn9NKkYKPsOhR7J8vLRkU91GFGWwo0QU+6qti4qjch5S2xrwzHnSli3dtN1COUKJQWEqFEtlJlLZPdQyKIl2l/DSZdwUYtmCSkW2klOU4UpNMo14h286hDyZQo0jKm6c6dJ8ftrrEVQyJRGpJup5Kj0//AKVPGqkeylsOjJBMeNPERlTVv5ip8iNVWLChhT06cIj6K8nuowxGksw0II8aVxof2lx+wKUIz7qEglSJbe2h99ONER3V4URlvqWIBFPbSkxiVOoxHjSRGhsdqOG5f20Yf6KbiUR2RpQlHvrgR5ZOVMVBkWynxKSoZCFGrAsMxTpMY9lOtPbSdokVErA1AltpqRUZYhLjQ+VMUFgZFuoMg4UpT00EkT7aaKDbJDCnCfnpqmmQkNPkfkrjMdUMmnup0mmZFQ26epUo3RCq7MOVRSKZkPyU69FETTAaJoypNh1RvExlSRUMe6VGUKNNViiNdBDDD7Pi0rUSEd9RfjDIoy/FQXFwNMYzo1UXYfLPkk+VM1HQFxKodRwqsRGfGm7jVEpzKnLCJaYmNQVJU3WR8lMU3gx3HQ1L1pyEd0aYsbAtIo8IlUx503dRUGJ1EuLwqRc9tR7y9GI7Vd1OWFhLTKevCzdunDkpVbcXQERiASrzpZVwRKkcqYknIe2tSGNTLmku3EIm8VUkURGlKODHspIpxT+WkqIiQ0/jYTyUCs4Eh2U1FM1FPLTjROUKJ4XvjR2FjNZOIzAKCmnHnH6aklE+z6qakiJDI6YrC5FGawkI/LTdFHWLiVSBI6kuI0pFvpyori9sYijHf20YhEd1OFCER20FRSW0I1LErQCSki/LTxuMflHupum31BqQRbmXZGhZglUIzb63YVSzdrolLzU3ap6Kc+6niImsW8qpyMXo4x81TCJFRogO8O2giIIjz3eWiJlqc6rsWFHzF4vrear1Y1CUT1VQiVUFqQipxiUqvVn/ANTEe6qWUXsUnkURUKfaVPkWu7bxodvRknvp8j8OspmNJVBinpkWypBuMhGmZLbpgFSDdQCGuBilm6S3OgrfDTiFOlC27KYuilUIMXXGRVX3CniHEeQ1NOi1BIAqP93kmMu6ijFMEapgOxKpSIR9VRrVuqJSnTpRbT2V1jig1G/LcNNRFIeNEWW2wE91MyEx3l+WuaEBuHXYJFTFRYIkNJWWEVCCG6m8pFM91PVRTMKJQu6kkW6vEQSpSYy3UwgpunHfTpOdDTHdzp0mI9w0tmGKDFEx3UoedGlKhx3cd1DY6OkS28Y0QS20FOYlCnAiBUvUihh9VM3g7+NOhE90KbuBKuHWGKicqbknH01JC32zOmbhPdTVODUhoZSHsp8mianCvKNd1FY5UYxNQqMin3+WnGj6fspJEI+mhsDUTLyUFb1HSiUKhqF+KjOg+XCvKI7d1eTKJc6IIyKoAM9ORUlQfxU+UTjvGmqyZcpUdgBmpGMKGLciGfGnGj59saVplEaZYCoFNEBKYBToVAHaJ0HTLgl9VOE2sefKhZhiqOER27KN8kqGimIjGnCactlV2YeOBTKInRkfJShTiNKERHjS7BniIRKhykRV4k5FRBRltqMQUmmZU4FrKiN25CnThNMo0tmCqM1kYjxpqoMhhUo4TkNM1EQLsowSJJOJUnf5akFE40GP20dgCNcJ6nAJU3JPRHdyqa0wTl3VGutxUxSEeoQFyqPcEepwjUgsmG6HbTdZGUSOnKVmUjyGNNVilsh9VPiRkRbipus1kW2nKLZSPUU05ByoejqDqlyp4omQl8UabinIi+anKwthuoiceFR7hiW0vy1PCICO4Pppq6T5HRKwutyBJEUx2B6qj3jyPCpC5apbhL6ajxb+KKGlVpf6iq34qRYouFltnGnTxqcZxjT5NuCfdxp1sUThAS27aduA7f5FZ8GMpbpeqkrCYjtSlU97pAin6t1BUa6eyHGi3hLQkS3Tl2cu2vE3iRfC3FUgiz0yIij6Rp5opCnIj3VGkB2yv+BFQiEw21F3a0pJiSodpVaLhubyqHUEiTJI91WI5mEzRrUo9ytusO3aPdVJeW/TUUEQKMu6tc8DISNUxGXGot5j6RCpEJFWtj5lTJyMO/JTKXTP4YxAvlp9jrFJ0UFT+NU9cLCYl3CNBx21mjcppDIZd1XmyFaMyUxW3x8OGquE09svmqyMbL4URAEhL6Y1fsbs6Xh5OAoj60pCpAEojXn5PIMzVPUQ+MWJbKQdvYimnvDcXppxoimpKH4aNyUIEvw01fONPb+EaT3LFaKJWLcREVQ6nxFoy50ZZRVQfvSpKYimnzEvNtpyqJZrHnCiSaOwRqDcLRlvIR/ip5cniQpkEu2q68fAQwM6tY8dynNJQ86W1i37ajyT+IU/xUoXAbg/i5RoaxB6hGtBVoZ7SXArOBJMQ3D8tBLV1JmUipSjrsHupKYmXeI00A2Jmj9JFRFiJOIfxURiQCmVN3RbS9VfNF7H09uIklCH5QpSah8x20EiItoU4b7fNuozgRNZUYzp8mjLf/FTPUFQoByqQEfhil3UiRghTEiJSrMz+GO+oVjAfTUgmt/bGqsnYfHwJoSEhGR7RpWtul+mosXWnHlShcKl8tDUczEgTj8NJUWHlTXWlzCUaCXxE+dSpLDwnA/NREU9TfTVFvt+KUqdIx4DKhIoRQQH5pUklI7D/LSlkzlRE2svvfm+WgIyiUS0xnGVEEqUOkOydJW2/dVCAVnWnKmpOCL72VJWIuH1U3IdsqdUUGTWCQpci+aiLKcg41HioY+aVBUecd9EBYMSmn/hryKwltgNM/EbhlHdRE1A57qjA2HhEMucaakWnKPGkqLGSg7aG4WBMY9xU1VIwzfONQSD1VG6YiUpUZbu215Pjz3VaVSqwNQQIojQ1CKPljTohARmH5qYqbi81MU4BLcUuNJTGREe6NOtE9OZypvLT3Uy1hDHiEeIbipq6TjFXtjSiUjGgrOPh8JfLRKLYY6kSr0ZSOlKbt0I+WiIphHh80aeJUGmOpu20QU484/LUgmjxiMaG4RCXH8VBYZtjEU9tKES04SkNOhTluryiMi27aKwI14jM/y0rt81EESju40kR2+aunBupMS7ZU31jT7tsqdLDJPhTEhjv5SpqlcdJuo8ipi4cEXCP1Upae49tN1FNsvNTlUBmGpEY90peWjIqbtwdtDEuQhy7qIIxIQ5U5ivYcERjxpuXKHdRpSklGMa8KYSmPy1wMb6ZcSHbXtPbvHaNOBGJQ3S8tDWLcP8NdBAknu9NK8GO0/q3UpNMk5EdETTMhIKJmFVA6ZlyDbTxNEBifL+WkiJfV208bpgXfHzUtmHRxhCERTmG6mKimmXzVIRjLjTNZE1CI9wkNLjCk/kM+PqH+KlCtHnyocTlAirxCZF2yqwVgyxbZeSm5Jy7tte/wA8u6NK3EOwJeWjO2sB3yp4iO0QLdQ9M48YiVGbiY86BjgZMRREdhSohbflpJEYiQcqGQ95bqANVCanZAR7qTKKkKSSaojs3UNEZVCME2ypIpxkW2jCMtxBSox2GNdsAJTU3bKeJl2yGgijIh2U4TRlHbGhZg1UcJqbt22nyZbfNKmaIh9NPBIC7I+mqrFxQkYjtogiBShQ5AQ16Xr5V06EH7I0lTz91K1JDCklEaA6wpNMSKMK8SJJ8ZF9VeR3U4GHlGpYISiMu+ngiBJj/DTNOIlP+KpREdQZDtKlsMjA6co1NMxBERhUfp6NPmu4R7qrsOjUlER1ImdKJOKc+6lN0do+aiOCAR3UgtVI1xOVN1CiPOnC0+ZUzUKXb8tPUWwMt1eHjw7qVHbXtM410AUmPqpRct9DkQ0pPcW+oBUVH7acJ8fsocZbKMIkIidQJQglL5qcIpmUToKae6pBuO0f81IYcqjpuO0akEePmpimMadJqdkKrsOUeJqRo0pU3T4/ZRhKlso0MP2RowlKmuoHKiJlISoakDCR0ZMZUERkNGRTOXpoDvYcCiRDSSRjTiQR20Mi21BjAd/pr0h/76SptpuRHGoLsKWWpv4jdXlN1BiYlTVUGw6JwdBUUKVJKQ7qTGVFUGwMlDoepKiKCJV4eddBEV+SjRhRMvlogtSrtgag005FTxNE9oURFiRb4U+btYlQtIMVTzNuEalE0dMaSijGiKf/AE6rs1yxotTwrAIzpKjyXGm60o03icudRVIzDrxQypqspLhRtOI17TSH1V0WwxFqXLzU3Wa7qklnEdoBTXWCX6JbqaotlGJM4jUaoQRiZ1NKSWqJdNdxVYjYTIv4jVRqMdkqiVkTTJQzqSUU0eBbRqN3uN9WoyrIMXiwx2SqLJHUKZmVTjhvLZtpnoqkUKsRsV2UiyRMuHGkkz0xmQ1ON24Jj8WhuiEh2DTNwTs8SJRRBTnXib7i7ZU4UIUypqspGRTpliMKFFumnMtxU3KCg8a8ShEPzUORbt+2mC2EkiZUnR2kNGIiIa8mmUZVLADMkd22hl/HToijLzUEhBMfNTRVRqSemM6CLWSlOlikXyUMi3eYaarCWUfJpgIiMZVJItxUR2DUa1kWwqmESFESCNVZC5CBJMypSahpjwKjagEMeNBWKXDsoBzBtYO6nCYql6qjWaaqyhRq0MW4JojOlSNUKNbCraifM+2rlaVOPlqrpjojOpizrRIZnWfkLc0Mdql+YrfDhRlBOM6Y2983jCcqkhLUrLY0gIiRFTpETTGXGlCnuoihBGuBitbbGm6ywkPChqKH2U1TW3FIqI5YMi3FQqeKNR09o03RIJSCjE6oTo3JPTEqiXREmM6kHDwN1RLhTUkE9tGoDMNfERU20lRwr2UlRPdQyLTEvXTFF2GK25Yq9HspRbttKHb9NGLEijuKdG04/wBFeHcXqpwPGgsEqgx3Fsp0iVBFPdTgU6EM8QyoiIy314Rpwmn2UNjqiRT3UQROjIoy30TROVDYIUint4bq8TXcWynSKe2lFtobDKjEme2majUZRhU4JAUqZrCAlUsCykXox2BSSnGNPCEd1BIglRihiX2xEqbknIpUZxqqKbONe8KQp8qPQg1UToejISKniafYdJJOJfLRWOVGqaJlKnCbU+Z7qM1TkVSzdmUZHQtIEqkSTMyHjTfwKpFCp4k6TohGcKm4SpBrW0R7KH4eI1PKJgPPlTFZElOG2pYWykeKIy4V5RGnwt9tOkWepGQ1LBVI9u1206TanzqSTZiI8KMKIDQWGVGIoxpJCI0+0/8AxoJJ0FgqjcU6cN0d1GFvRk090KnYiqKjGI0SP2V4RoaikSoQxR/7aarCNE3/ANtJIZd8aMhHrJkoXppmoO7bUgsQRhTdNGRb6NRQNT7qmKyY7jp86HTHlUfqbqJQBmonuKNDJuZU4Ie/7KSKmnKnKwDDNZvH00FRH4dOCU1CIRpvFVTadOUXUjVFBEiE+VMymRFAd1Silr1ip43sYinsDdTNxUE7bMVtEZERFKnCiMk4DuKphxaxTU4ENJFr+Ki3AVjKq6tupQU2oj2xL5atSjMOP8VNVmIcRGVMWYXtlVWZyUI+2lEjo+WrMNvjzCmbxilKAbSLuolmFtCQqaZj/hpuSfxC7alnAizGCpDGoe5XABlpDViPmLbqMXRAiREr291R/jAJYYGMaj7hcl3REJ8R/NUH4p0ShR7a0I8f8jNkyKsWgXwuHWlyTpx4VIh2bvmqHt7Ui+KckxKphRMRbiQGVC/BqqErX7EPdhBMhABER81M0XBinx5U+cEJEQK7i9NJasdbgO2nWootluxHrWvxkto/VUhY8T01tUwLy1NWuzkKgl2j21crTbRGMwqrNmMq1LGPgq3I9abWabcQMKb3pmaYxDdViWUSYokEd1Um9ZECanIqzobytY0pKxLUiXCIM5GZbqrrpQ1luco1IPnniE1CPj81RMjGRme3+KteFfyMfIb8TwqAmRUFwpFPdLdSVnCSfxZ8qiX1w5QL81XI42YqtIqqNbtIeIeqoVZEyKZypw8umpItWVN03GsO6tCNWQzZpFcYqFGUY8o7q8XxBE4bqdE1Epb6ULXd21YsV1UG3YkooMu6nXu8xKMC2emnjNuUhn21LacR9UartMWFhv2LooUSIC2xpmPxlChIhqQdNzUWKAR8w17w6TNGe2RV89sfSKjXT/FRlB+HE40neoInAh9VJKY8x+qhJUcM0/KdSxRERnyqJZrCPCI0ZRwRF8IpFS2XkFbiPCdAMjHt7qSndA4RpioREW2m6KfxCI5CNEsag2JxN8RDKpBisRVX01JFsLbU4xTVJPnxpMijFbkSRFtlDl5aInAkabkREIidERU3CFJYsLyHgwIR2UpOacfmpIxEZ04FEiGXkpbBnhWiW8yKjE6Eh38uNMyGSkvL+alEnIZR21wHke/eToie7edNdbTLdThEjiP/AFGu1OqNVBkRRlRE2pknMuNSyNtFQZkNKURBunsotwGv5EL4HWIf4RqPuFp0xIh41NCsaikeNJeJ6iZAJUxWYFoyupsyHZDjRPDx2bqmBbkKe8KZqCKIlIBlRKwtl9BioMR38qZxkPqlRFlpEVDkH/XbTlFAXCcU+NMVFNMeFPHS0hnyj5qhyIyKMt1WFK7NVh0ooRbAiIl5qCmMi7aSQy2mFEGYjslKmAWPEpEYT5U1JOJCcqIsJSl203ULbypii2YGoIx2HGhlCPDdRImQwGXHdREUfpLylTABnomUdxDThFH4m+nXhw4nLbSh8/01LAKomIDs3UkRIi822lKEeoXbShmVANB6ZxmPKvEIRhCjFukEIxoawnEoxKjsQYuISiHKh7hHnx3U6IR8lB8Pt3F9NMUUw1cEY9+2m6wjIZxjTwkTj5fLQRTkJd1OVlKrDNTcJCJSEh8tN1EdvIRlUgSfI6Y6Zd22VMUSw1+7LZuowiZF8L/00RRGJV5NER4y9VPF1Ep+cS+alCO0j7a9EeQAMacJpgKcuQ0DcToEhKIgG0qGKZDujIhp5py2+aieFkOwYlQ2O0I9NMiLftpwimIiXaNEFGPeJV5QtMttQi8QZFRESMhkUYlQ1pxGvIl5xqEHki9XGvJiCg/zUlqQDIx4x7aNIJbto+WgGVI9wiAkId1D0SjxGNPlB2yoZJx9RU2wto6jHTiPbRkUZc+2jCmEhKNOm/IuPLbXdwGo3FE/VtrxNzT4hGVSA/Eju40km+oJD+Gg3Bmsakemnu83dXlB0xKVOhRPmY7q8IgVErC1UZ6ZxLfSk0ziO6nmmMZy3U3FMy9RVFaxKhExCJeWvEIiJbd3ppKYmJb6IKZEWz6d1dCVQiaZjw5UoSjGUqImnHTkG4aSW3zUkjL8gwjHfHbREylwKm4T3S40bbt2VBisGTL17vLRhTD81BTH0jGnSO7mFAwxTxCQ940ko0ZZPvMeVBIfPGPlobBCU/vI8qeCiqRcO6gt0w1N4bvTU03bgIz5UuRqhKtiPFMlNhhUo1amKflr3hwlIRKnSMxKFJaQcsYMkZfTUgzbmMQoyLMCH1U8box3xqvJIWI1oeRGOym7qcedPiTLuCmrpEyKMKFWGMR6ham0aDp/E30+JrGhqDEaZYXVhuQ0mMRnRo9lej9tGANSGjCmH/LSfmohFGu2BPFCVGT3f4aayIihxoyPKlnVHSe3sp4ioKY8ylTGR8Dpw3KVAOUkkVNs6cJkUudR6e0fVTxupKNKZRmhJJ8Rp0I8d9R6ake+jCtSh+g60+w6MimMqaitu506T4/NQHFqOOPfRkypvKXCk626gGDolPVQyU9dB1DjvpJKRqABFCofppuS26vCpto1U5Ycae6gqQTrxLFQSKRUSqdCdleh/bSR/ppwIyGjOVAk3MipQtd1OBHbShEioLEqeTRHupwKMi9NeFPjTpNORQpdgqim6Mh31IN0QpuIxo2ppjS2HKo6ikPZQyjwpmo8oJOpFUqSwRwW6mqhS768opKm8z9VGJ1HWoQjzpuo67BOlKceVB0d1GpwGoUudNyKNKcDpp7zpio4lx/FTlUUw+TdJCMO6mbp8kMgkJU1ULaRByqPUHbMzpkcYlpBu+cainppqLiMgobwjJSAV4UfhyOryrxKduR4nRSjOlJyU28a8i3juKlOFBRHZU/tOCXRRTqLeOPh7aUrcA3b5FTGWpKW6rEcYhmPJqEpwOVN1BMSmVOFIJjtD6qCRSGVNK7HhTkNKFGRbgpSFOBGQ11mCVQMRjuCvb9OnQphGPdTciFMtlcGjeMR4SoagjIQE5U4ULaUzprqCSnqo1EMN3Df1/ZSfD9kKdS7KUmO0fNTLCaimqOmPlKnm2XPjTdQtv8ADXhlp8aWw5eIpRaRRGjN5qFvoKaMip4mmaZbQoWZRqjpuICWzaVTSanw4VFt+O+pJunLYFVZCzGPBGQ08R2jCki3LRrw6qfqqqzFhVqTlrWVTjvkVXK1qag1TbXyGFXK0iAlWbMaEJIKJmRTCk6cudOa/IyquWSLeDEYJSKgotYpyLlTwk91eIQjRWOVAiJDQXCkU9tOpRGo24LEPGovYFhqShFzOhkMhnSYmoWzu8tEFMxpwoalxLzUzIZcyqQcJ8iCmqaZd41DjDcvsjSdOnWn/wCNK0e6isdBoolRtH7a8I9lKFTsoSBk0xGNEiPbQ0ZFv3U4TToDqiRE+A04RRKXKnTdrLf5qcaPH9EaCw2oFFMpRCnGhSkxjtpREPE6EI9xGm5FRFlI0xWUqECLLadNSUJTgdBWUkVGZjLcVNBAlqlslTMhNMoVOfoDy03URCuWAZSPREi7KcCju3hUg3Zh5KUo3iXGpYlSPWbj2nuoPg9QtwVKItZKFKnHg5FsGpYlSLbt9Mqkh3DRvB7Zx3UQW8d9DYZUb+H+2gknGnym7hTUttSx0Z6MipRMwIaIIkSlGEYjUZjlRmLcR2Qp0ijtpUP7aIJbaliKJjGhqf8A06NLbQ4kPbQnRuQ9/wBleFPUohD+KiIjGRVCCtHbXhT3V5RQxoWp6qhD9UUjTdZaO8zGhuFolspio4AqKoDMSHiNSMKSShlTVutthSVnG7lXSWFOCHspOtGkj8TcdN1iogQbglVC50EUaT4pLUiR0bxAxmFGLUbqNylQVEwiX5acKOAIfTTFRxLhTFBYT6abkJqKbR9NKiqoUQlGnDdEpSPcVOtQUPLe3FQt4REakBREdgUFEgER81ONxDMOVVWYepHvG/dUeSMZbZVPLN9Yd1N/AkMihIaYrVBZStk3KRSoyOlt1aePG8iqLeIuE04huKrCtYS3AI8UQESACGoF0KpEKoFKnWmv+9OkqFtkFMXgLZrFfuCbhZSaolGq/eiVRH4SXKrkoW2B1CumYvFInxq9DJy5FGZShiRCRatMXiyWoIhyKp69WN0ioRoJEQ+moUbeGpMg3eqtaORexkSLXiw8Y67gome0RpwsoqRDuj206bpl4VNUA3DT4bOq6TFwAxGktJyLMcLOpCotQUIppfEqwWu26YiMdxUS222KxTGJearI1ZgmM4Dt7qpzZBYjxwLO16e4fqqQRU0VIjTcnwJiQUxJwW6J1V5OXFZUH16fDHkPGs1vjj40+VWC7PjRJQz/AA1TXzzxBKGe0fLWhhw1M/MmsDcPDKIlEY+qo1081C+FtjSXyxqFEe2o1RQk5FItpba2I41MWaQI4cfDIiLdUOsoUYht+anSnxJS/LTUm+twAhnVyNV0K7MxFxIt+7cVEboqqFDdU01s8t0OVTjOxt9Pelx5VJMhUEx47OVtuxV2zAvSVSydtkImXKpL3eAqS7aMKZ9lV2yLl6OGg1FqknsA6USJU40wlMpemvFIoiIxL+Gk2HVL8NviUikXqpnckYj6eVTRDEYfw0zcJ6hFsrwKsfQJI+JCj93vkMK8Qn9NOvDluiHHlQVBjs5U5WEAxTAVNkY04FEC+YaTpmRbfw0QVNPYY1wgkk9uwxiXKVB0TiID9VGGRCVOkUTjUOqoNqnpkMoxqaZjtL08ajxRkpKnya0ShSpBirUMoJa3LbTpHbzCmokChT3Rp81RBQpT3Ulhmg8TGnGsI7PNQ09u3y9tDluGB0ofoEIZFSiERT7o0EZqKbKdN25KDHiNQBRn4XWcVKMWYiU1Q3UYWaQ7wMZURHaW/idcZglWo6Ug3TnTFRQFvUNGeLfDhCNNW6YR1aFTg3FuKa2rXiTS826jLDqKQHuoajVX1UxWAHjfSJH4oVE3S3hIiGMakImn30F4QaZB5qJexJKsU10jpqd1BU+7nuqQuBfGgdRqynYG6rilFhm4KRU38GcpmXKjKCBfenSSWCPcVWF6iWEinx4yoaxbv4q9raxElxnXiTPtkVdODUu4jOkppkW8t06UoO4Yfmr3GUT5U9RTHtOSkw7dtETGJQjXhiI8N1eIolyiPmqMcFKLDEt0fVQy2j5vSNDEikXL5ioyaZ8510h7T9JFXt+6HKjaZSHfStH4Y0CsQGiO6Jhu9NGFvIZgMfLSk0SLeYbacR3FXbBqRqiMR7a8mzknw3U+0d3AvVRkW5CO8Km4CsZEqMTIeUabrMdHzbe6rEomG6fKgumskxPbXVmFyRlVWTMd5HtpiKOooUd1TzxvGUPqpiTXTKe0atLIU5Ixv4EYzluKgkiQyDzjUp4fbzoZNwIoUW4TZI9Nv5uJUZNqYluD008TZmJeYaMoMUfLU3CLCMRay3+WkrIx8ol8tOhGXECpIifZtqWCqBbtd0z3Ro3gZSMOVSSLfaI0pRHTlyoWkC21VSHUZgQ74y8tMSa6ZeXzVMKDEd0txcqYrbij5u6nRsV2G6Yx4Dx8tGUI48fxUpGI7JxjSlBAuX1V0H4jMi2+btpUtw91K04xiNKFOJFEaOxDxDp/N81JGUhie7uowogX+KiEiEvSXGgJUIju3Hyp8miG4Iy9VNU0xGI7Y/zU48v6DpbDQaiIlvLcNBJqcRgHy0+Tj3UkR3Srlg9sai3iU/T3UnwoEIlOnxI+Sg6Zltlt5USsDUapoiJQnL+aiEmCJEO0aUKJiUu31UNTyHyouQtWEqKaPCI0MVtQt9JUmSn00oR4mMYl3V0Fuw4THUjv7eNOE09vPcNDTHWIQCnCafZxoGYYqnpJCQ8aImXGFBJEiLl9VOEUQ8kaFhg6TL5ZV4m5FxryIy2hyp8KJkM6TYYq2GrcYqF5qmGojEQ5DTMW/wCKnjfyHypchYUcCID2UpNPcJhRE0zU7JU8FqaafAvNVdmqMVQjMYlz21JbI7QqLblEqeCUd9JYaoftoBJn6a8opSk1JDHjUDG6ifxIcqG4RkW0acKDIv4aUQxGisAR6iOnQVID81OFipuQ95nTFFSDchkXqpIj2baNHdsrxcZUQAMRow7d1D2D8tDJxugA0Xcg9pyiQeSotNY+2pJqO2dCwcY8IvRThMvNTcP9lGHaVJYaONbcNOBUAo01EQogjShthwKm4afIltpiIyKe6nSZGO06BglHBFLjQyUOWyvSHsOhkpQnQ0/7KSShFTfUj/TRBI/lozjHuVe3Sr3GVeEiKocFFIR2UoU5fLRBTnRk0fTXLBARTnTpFEqUKO7jTxNMBpbMHUGLWI15Nvu9VPiEK9pxGdL3A6gxbxHfShTiVF7a/JfbUsQUJFtoaki50olo0xdPIyqKpxmFKFupvqRLnTNR5TfWIolTlUSzEtrD56UmsEd8aiSWiW6VeFxu5UW2DuEks4SIqCs+bpjTFZxyqLeODIoT20yOOwtpqEko+bqEXlqNcXBJOVRoqboTqNeOIy3Sq5HCU2yB88vUUyKov3w4WLntqLcKGSkDKNKFQRGB1cWFVKbZDMxLeM2yPdQxfOCHfxqNF16yjSkyNQZUW2DvEoNw81MXjzU2j+KmazguIHTNRx3ypiwqLkmsG1PXIqUTiPEt1N9SUt9BUIo+anVFbgbWkUzoye6m6O7ZTpFHT50LHVCCJy+SnGptgG2mqjgExgFDFQlBoahWqOlHBintprqFLjRImQ769EBqKRmsBkRbe4aH9e6VEU+H6qT3Q200AH3U6TGKce6gimIlzKiDu4VxmOKoQd1PG7eQzpLNqXkiPlqSTRkMAqvIxajUGzbgW46eCmIjSZaY8a9qEpxpY8UJdo8qkmI6fKmKKMiGpZFvL7JGdJkYONSURWEk6Mm3Jb/FQ2oxjCpJEY7Y1RaSheVQjFEkyqyW0jTLlKoduJDvqSYrbqpycy1HxLEmUqIP2SpiipqRgdPhKI0keNXSZkUhpqSm2pBYjESqLId1Qh4SlTdZMSLdRiKNeLdUOMMdHTLYFEEdQSp1sEY0MhPsorAqozUb7oU3UEalFEZUxWTIe2iVgWUYx3cKVGNGFONej5a7YAb6e4vVRk0Tlxp4zYktvqSTt4c67YNVI9u3iO/dRkUd1SAtY0rRiVJGg0RKjFt50njSViqEBkpGh6teUkRcKbkJp0XoQMoRKUEk9SvC4iNJRI1C9NRQQbhvGMaeN0QFMYjTgW4FuPdThNEY7Q3VLHajPTP/ALqV4eRRpxEy2hRE0TEuNCdPNWpiO/dRFGveQ06bp9lOCTlUIQ5J7tgU4bjsLbTok91J0YltqEBw/tpJIjToU9u6hqVCDFRONNVBkVPFCjTeH9lQgEfh768RApuojgfh0FMSHsqEPDuKi1+inCiaf/hUIJiFBUUjtoihRlTUlAKoQVxKdeIo0ElJUki2lRVIeUW3cqSSg01UWAedDJSI8ttFUCx50ptqLUKJTLcVOllgKot0oA8qYqiWYeJvolTrUH/vqs+MitRveCunv/DTGjBWQnieDGIcqiX1wJOQ01arKqbuNDeIuFuP1USx8gWk4jUllSIj414bgqmQiZyEqVommn/NTF0ICoO/jVithLEwL74MSCXy0ZrBQZTqNRLUT5U8apn2HS2UYrEoJSGIU8bs9vCm7NEpVPN2+3jVVmHKpHosy1JlUgi3SjTrRCM9tDIhTGNLsMqM1kYls20nT1BjLb6a8+UiNMRfGI7AlRKCwpwzAVJQqLdIju2fVUgVwVjMxqPdJquBKJyn5aYrC2IG4RjNKUgqHW+MUx2xqeUYqolI+I8qi7gnJQdKIjV6NirIpFrOEkZHHdUem4iUT2j5qmCbjH4sSqPJvqbhCrSspVZWEuoqI7S5VBvLWYpzhy5VYmbXUUgfbThwzBSIFHdRLNUHZupW7a1SjoRIu7dVkbs9NPaBCNeZ2WKmrDbU4m3AhhCNJmmsOhhoQPhdMtWEaJqbdw7akHQpIpkXKolwoknUtcJuBFvFouoBuIqCTjw4kZxpSywqLbC+qoW5XINQkEolVyOO3EptJXsN7pcElJBEfxVVXSZqSPt5caeOtu4u4qi3Cjovuh+WtSGOhj5El2Akie6W6VM1m5kWyRemphqi4U2nyjup17niQkVWN6gnZuQaNtNSQ6X1VIM7HEZmBeoanGtvjzCpJNvEYRjSZMocuIQ7W2i33cacCmHEIxqSWbxTIwoJNdsIVX3LjlhoMSapc5/LTXTLUmEo1NC1IhjpURO1iIyIYl5pVNyhGhsVlRurLhGlCKTfv3DUo8iioUY1FqDJTgQ1YWS4lloaMn8QtwcqIo128Y06FMPPuoyiYxKvn9j6JVakKoiIjvqPJvKUqniT1qGsxV3HGXlpisV2Uh1ExTGYB+Gg+HJQqmPB/DgYV4Wu7yj5qYshypHotZFv7qfJtdPftonhwkMKeJp/DhClswe2pHqbR4fSNMYlIpF8tSi3r+kaZijqLD5R5V1RbKOGYqiIwlUsxGI6pEXy0zbw7AqSbjtGlMwyNQwiakvNxrybc1C38acIj31JJogUT27qXYsVPMWYae6jOhFNOY/lp0nCMApm8Ey2fp20tWCbqN0yFbfRhbmQylXmbfd/DThYSRGoCoNaGmUgpiXaAcacFJQdx0kRARKmg2PREd0BlSk3AKdtBWmWwa83bmO8y+modPKLCW2PGotwJKF8u6pRRHUW2jSnDMRR2juOuqKYpLpGRKH3VEuEykNXBZjpy2VBuLaREUyKriyFNlIPT+GUqYrapFCppxb1UxLupr4E1P3Rfhq0rKV2Uat9vDkNGLl8IN1KFqqOwhiVKURJHmNdBVRqsnJSdBITl81SAiRdm6hqIy3nGjsSpHkIJlt2lSY6nzcacKJxLzV5u3lExHjTLAsokUyT2gFOk25SHSH6aMLMyGG4afN2au3bSWkCVaEeojIhnXkUxIhHlTxZqUojSRbkmQy7a4SoMdvwvw0ZNE/ppw1akRD6afJtdpeUqBpBixjUW/HlTgWoRoyaMiGXKnBQlwGhuwypGqNwL/ZxoKyMhqSJvqFQyax3FuqLICyldcNz4GP4qYuGsRLj9NTzpPd8tQ7gqtRsU5IyPFMiU2DThNmSm7lRG7MVCnU0mzimNMaSgKxkOmxV5gG2NJWb7d9WAkYp7R+mo3RMlNwREaFWGNGR6bOO6UoUTRERmQVJEiAp8OVNVETKi3LA1AI91FWEIyMq8KcS8tBeECY+moL/AMBm6TlvnxqPUGUtn01IEQxpuKMvTVhWqV2GqYxT3cqTHUIdm2nhIxIfTStMIl/DTLC6jXeKfAdtJFGW+EflpwojHZ2/LSk+XAqjMRVB6ZiMgrxEag7aMSYfTQxTEiII+qpY6KZiRFUgKYcY7qat09MSKFPhLbvpbNyDVT2jLcFK8PGnCZJREqSSglLfy2xpdh1RqScY9tNeRSP5qcEQkRHyoagmPmpiiWBkXmHaVNy3cJFKnWmahQjRk2J8IRKitQGtiLFMy2QIioybc5DMalEWf2EXlp4TPyhQtMEsZGimKaewKIIl2gVSCbWUTLlThNvyiAlSdwZtkWij5hIfVTgWpc6kCRIhgER81PE2oiPD5aFpBixkWmzMt3GnzdEPtGjaemI9tKTUDgFLsMVT3g1SGiJtUk4mdGFQiTrwoy5nS7DKjxuSQjAPmp4I6m3jTFuUdtPk1A+qksWEPJsYqFAaMLWnCJSGjCntpbMEqkao3NTbxrwjEqkCTiO2m5Nx9VSxKgYyKZ9tJU2jz5UZaPlpi4W2lTF5gsM1i3UElDUj6aGsRqFs81KREiIippVYSPn5Urfy3UQUQ+mkuE4jCjJUaqKGW3y17TkNEFEKeJiEYUVjg1FMtvzVJNxKIh3UDtpyiPGJfNS2YNRwIxHjRk/4aGmQy8tG1PqpLDQg04juGm6cPppwM6WwYTUiUe2iCpqDQ9HbSk9pVwaGl6a9Hz0oePmof8NAQ9H7aMIxKhju2BRhHzUVjigyE6ImMKVHtGjCjQsx0UFOB+JEqGmmEedOG8KANQgjKjDAaGX2xoZLVBo8FQBpOpEqa60qTqSU2VyoFh8RSoJKFSSU2iEo0PWAe+ukYUopKmKnxJToxLBzpm4WER50ai2ArJ+Sg7h7KGToiLbSfEAO3uqwqlYURS/w0qWnKm5PBHmA0zcXRJMSmG0aYqgMyjhw4iPmpmtIonxGmKl8BSR0xcX4Iw7qsLGxVaRWJBwXl7qi3UBHnTV1eJD6qi1rgqRbjqxHGxVkkUdEMlK8ome2VMSfGIwDlTfxivm3VcqVWZSWRIB/hpu6cbfLTUXRiO+m6ixLVFjFtJxDE6lw3V5MZcKZplIoj21INyiPdTG4AxseIeQU1OnChRLhQ+Q1FIw6axTEaMotIaapjHeR91OBHWLZS37DFEiOopRh2jGhqfB3ie2kpkZb/wAtATqGIjjSRKRV7cQ79saTqCIwo9AxKhDEq8IkXy0MSPdLkVOBjpy/iomYBRUQjRkQkUR40GJrcKkG6IJp+qksOVR4jAR8tGTl315EQ7w/FRvTVdi0qnvDmtTpFnGlM+MeNPEfhlSWZhyxnm7EhGcaeCnEaUJSEaMKOoI7qrsxaVQjUTlsqYb8fVTNm1Oppjb+6qsjFiNTyacqfN0d1OE2sRp43ahzIarsw5YxLdOMTp8P9Fe0wlRiTpA0GpuGo1wMSqQW2jQSGoQYpo6hURSA7KccRpMdSu2INRGVKFEx5U68PHedKKEaliDfTGNM3Ay2jT4ijTNSNEQYknEqMi31Cr0ZVJMUQj89RmOVCNUdNPaFOBIRpQ7R2DXo/ZUOnuVJUhRONJJOFQg3UKI03U+IVEcDLdRGoyGdQh7TiPCm6ydPiGQ01ITEocqhCLcIxKjNRiO+nRN5V4kwHhUOKOEyp4inEaatUZVIIpxqHROjunRE05FRE05U6EahxmBpp0ohClFt/ooMpUZwSUK920mPeVftAEfmoBbKbqCRFtpRKANJFYJQqEAqI7aSTcip1qSr0ttQgzJGPOk6Y/8AdRFlJbKTGNQh4do14/8AbSSKhkodCxALim4o/LTpTdQ+NEQZkiY15QYjTolJbabmPmqEI10mXIaZrLAmO86lFNwlUDdBMSkPGnLyEMBJbdspi6mRbjpwmoXfGvRkO8JfTVheAnuNWbE1Cl6qkFLb8PjRLfAVC2VKEUaWzBKpAt0TbjTxNqZbobSoyg0RvtGozBVI101HTgVVe5I6a1X5ZMS7aYqWVJx27qZHJUXJGzFVYiqXb+Gp62jIokG6niNnBH91Uo3ZiPEaGSSwMcLKDbp8ZHUoLgBGmPhVZbJRp43byiBBVduRcUNqS76HoypwSIJjzjSpJCM6H1DGa1vJQd/KmJMdPy1MKOkhGo10sRFPjRKAyjdRukoMNsqaqNxbymcRoKz4BULkRVEvHzgi3FTlVmEswZ8JFUWTUXBFPtoalwV1OUhp41L4Or5qsLwUr2VwPu9IUyAqj/dfxCiFSyzoSGFDFYoy2xolZiVUj0WKupAAqQ906iO4KfNRGXHdUkSfopbTMM2VK6o38OMI0lHdz21MOGupuOotQQGQnRK1gWUiX3xChuiNRrhmHMqllh1C4FTFxIi0gq1GxXZeRVbwiaIl4cSqBTt6pfFVDdV2eNwLcUSqPikS0ADjV6GSimfNDdiurWclhH4RRpPulJFMphV08CKaYnCot5bTGmLkC2xV7FVFqMfhU8H7vcAyqSFmknwCMt1JUYy3mO35aZvC1hZRq3GQ7404FPjxoyaeiO0K8KZKFx20uwdaqDJHT2+alaZyHtoigmoQz81DUUIRKAl+KuHahIt+chlTO4OD4AEqHI5FKkk4HjCVGqsDaykW4RJQZlUesoCIwOUiqUdbhjCoV8JkpHj8tXoylIa8TdUeISpMjjpU8cKRGFM9QRKfKvnx9CPDH6qcbNowiVN2/wARSMakm6KRd3CuMdVbjfwoxoZNRUGBhUom3kU4baCsnEoBxGpYFlInRMeQ0SJjGVPC/opqtu9NdFjFzxKmoz3d1PlkwIobqbkIiOynqLYU1Tkt2xqYEYxhUO1U+xEpkVSwrCQ+qlsMjYcIuI+blUk1WlvKotNPjxpwLgURiNLqOJpNYJcxokpFv41EtVjUUlUsI6m86W3YYKkCZbKGtqqD204EfqpOjtKgBYiymKkDpIpyIqcKInqfzU4bpy5U0CpGqCCdJRdbYTp0+b6g0xESTEvTRkHzdT4246cKSJMoVHt3G7cFG8QlHbKuVIRdwUKUe2odYvic/p8tTT5RqIlLlUKW4tWA7fzU5Ssx4WoKCXdXvAmKPEd9OmYj3yqQTTAR8tFuA7akD7r9ESpq+t8YxGRVZlE0pc6buE0lE9wDKijkawMka1KbpkRcaGQnHhU4oz3caj3Dc9TbH8NXFkK7KRpIyLzemnjdMYxhSYxLnH5qUP1bajAjxNMIiNPhR+HIo01bl3wp5vLu29tJYeM1EfiT7aUTcCGlEKo9tGTHb6vLUscqJbox+unBEAjCvSiUO0qSI6ikK6dPEMYnRBEpdpUoh28+FERgPDdQMxBIjp/NXiRl5qcKEJD/AIqGotHnXSETckdtQ5M9RTjU46I1ipqSPeEqerVESKDas0k+0iIafCmA0pFOPHjRpAJF6qFmuEqjNRHbTfwwDI/zU+WHySKhxIt9ErAso3JuJDTVRPiY9vlp8InKFeJGWyFGLZSDWmO6FMXAyqedMwjDupms1iO4afGxXkjYhyTrybfyH21IE3IS4V7TjvMdtOsJqMxby4DStEfJup0W0ojGvCmP4vy1LHRmojIv5o15NENsip0oQ9nEabqLBLhyqKxyoom+0vN8tJ8DuEz7qcI/EjPl81OiTkMfLUZqkqRpIxl6qMKKpU6TalqT7fLRoiPHdQ2CVRmQxH00MWvITLbT4W+3cMZV7w4R4FL5qlgqjHw4RFLbKieFkO8qfJsyIRPy7qISJj2DQ7hNsj27MNTcXKngt4jHup4m183dTpFrIuBUtpBixjVFiUd1OtNKO8KfEjtGmqhJDsA6Xaw6tQIogXCNGFNJMfL6a8LgR2bRoajiJQHdUBaqiigJTMOVD1jLjxpKimoMh40jtolUAWotKMgpPdPjQ5Hu30QR4w5UXxIPE1g4UZMt1R6YzqQR/ppQ1QhEPMNtERI/qoaYxKZcacCjumIyoGYJQybgxLfUk1eRLfUeLeMaUnNOltzGKxOFuGmqw0EVIjXiWlypdajrDVwoUqjVi5SqQfOEhHt3VDqKGpsn9VWI1KsjA4yL00ZMY0Mf6aMmW6PbRiww7RpqoWoRdtOFFAERhTeUlONdUjHhL0UaJRoO4d35adCX4ajEVRQph3UoS0yhRBmSdDISGMvzUNhlRwKmpEPJThMZD2ypmjISGniagcApbHRwin+WnSYxHnTVMoxlTgfslQDlDSkmUKbkRyoyYx2V4UwlvoTrHk1jjCVK9Bn+GvR8tKTHdvrjHRQ/D4U8T4zpqIy3U4TKMe2lMQcCntog/wBNDFQOdEHlLz1BwQREaUJRpMpV7UCVQgTjvoam4tleJah6g/8AfXFIJUKJUkVI76UoPd9lJ05f0V0VqKUWj30xUeHxCiOB+HzpmSdGoLCVnhjyKo91cCKRy2154pp99R6hS76tKpXZh14zsoZLEW+mpKRpus627DpyxldmqOFnG2dQ7xwZSHz0ZZ1xpqUOXdViNaFeRrDXkNMVFN1PlCqNU2lVpSrIJ1N0d1BWWiMKIXppqtulTlUqswoVBKWyVK5DLbXkUYjt3UqMaZYAHEi3y214pCI+XuokZUYWpqdtSx2ozTE5U48RpkIT+ajaIpj6qYqJlrfVU7ErQdD8bjTjTFMfzUNHy8qURSTGuBAyWMinxpwipJPZTVNGRU8RTFMRoGOr2CFXhEBlQxmW+jJzjQDAahFSUxIqUUJQLzUYYfmo2OqtjwtfOFG0ZdlKFTz0ZP4hTpLMMVQzdrpjThNGRb4xoYqRGFeJb9IxlSxyjglPsT9VeTUOUz8tBEdT1U4TTlsoWCUdN1N1PkxlHy01atyGpZFEIiNV5GLUI4RHb9NPm6ZqUFu1lzqSbjVGRi4qjhqOmM6mmagbTqJTE9u2pJqmfy1VkYsRkwmUh4U4H+mgojTxERpA0HvGjSPbXtvOkqF5KMglbdXtOW+jJpyokY0NSDNRPsCvCnGiKc6TEhrhDyhbabl/RRi3cKTo+c6hBipOgqCVSSifkoJNd0qhBq3RAiqSRR/TtGkimA8NtPGox31CChRjyoZJ7qcKbqCRbqMh4oiMKGVGjKleHMqhCPJORUZFP4fCnGj9tKIYjUINVCiVejIuNeIZKURPjIqhAJCA9tJ0RU7acRSKvCn6KhDyIx2BTxNOgpxEqMmtKoQcCNelGhktEabrPI0YIRRQiKkiRSpumpqFTpMttAEEjtpuoURomt9nGVNVi3SqEAqbpVGqOlU1NtOllNu4qSmzBQqhBwxFVbcVPiTiMKSiICI0ZT/6VQgHRCkknCiF/TXhGVQgxJGkkPZT7Rj6qTogRUBCPUTjvoKhbeFSCydRbjaVGQD8teU47ipSm0aaqLDuqHGG7pYExLfVfeODIqlnA6lRajciW3jViMSxFqLRIS3VMMSFZPfGve5UlPmp0THRT20TMotVY8mzEimFPNEiH1Upi3iJGVPk0xIarsw5VIlRv6KMi3AU5wp9o9leUGKflrtrBVqNxRGMypQt++nDdOQwnTgUdP1VyxKkeSJcTDbRBHiFOCTjyoYwIpdtCFUIIjxpSfwynTdRaJT7aYqXjUkCVFVgbUJJ08SLZTNR0HATqPJZUuZFXtTuLdRLGLsGUcGPMqj3VyPR2AVOFFEuEZUxUHdAN1MVSMxCrOjFQpHUe4fKkPxamrhbYjqmW4qj02OsJTSq0rLUptYh0/Ec926pJisYyBU+PbRm6OiRDESpXhTWKcPw0xmBVWPCPiCkVOm7eRCMaSm1VTIRjU4xZyTFUxKq8khYVTzNmKY8acFxpwSJDsrwpiI1XsWFUjXUyqJUbiREfIQqxOEwIeFRLhPR+UqZGLYgXiceIxqJcJqits7qsDwu6o0kSUKdXI2KbKRajE1hiQFIqSjj6qKmqNWBNGXLbTzR+H5aLeZQdlSsrNzT58aZuG+oOwOVTzpuYqeaiNbeRJzBKUqLcI0d+JU1LfEoRKXmp4NnNRMasXgw1IaW6nSbGMQh+WibIBXHqVdOwiPbL5qSpZ9Phxq3Ex74/lpJNUhGh9wwTQlHUs5zlu+qmZMwTEuNXJ8o13Jd1Ve4JgmU+2rEcjOVZI1Ur7jSEuA1FuHACUIbqkLkmqpvSCoVwUSrSj5GbI3IcS+HOoN4oDhQofmp8ooZJwjTVRGSnllVqMRIassoREQ0GJyp8TcBGc+NJRTiRcvlr58fQjzVPkVPhW09u3dTWJylRiE9PjUD6BhWIo7qSTiRQCgjPjSk0y7d1QFmFEolw7qbkMZF206TRlvhxpKnH7rdUBYi1EzJQabuNqewZVKCnIpltpPgQUIthf4qPcEspGtW+oJEqEaeCmqMe0alE2ICnw3U1WHTL00O5cJlPCUe+iJ7i4lTcRAlBnUwxbjtIu2uDFH1vahEZ0+UT4gNeakA7QpwKfI41UtyLIMR0xmZxoKygEM515wpEYFUa6WJMdhUxVFMwZRwCm2UaIiUR9VQ5LSKZU6TUOmVBH0gIoHXlBb8YUESj9VDU9NdODdwjIiMfy1FunSqahTlHtqYGe71VG3BuK3DlRqKkUg7g+3FTdqsqSm/cNDuCZCp5ZV5mOmJHMqt/Ep25E43mI7KfCtEeVRLVaXm+qpDU20hiwoYU9QecvVXiR28KInCNOBENOl2OkSTPkfGVRLpru28vlq0KN5d9RrpmqMjAeW2nRyASKVlwIiVeTTkXOnDpufPjQ285S9PKrnxK6ryHzduBEMvLTwUxFPzUFqJkJHUgmnL72q7MMqMyTMuzjRBaxTjTokYpwoyaYac6lgqkaSMdteRTIiGPGiLFEiCnzUQ0xmQlUsCq2G5NSLspuU0y41IKKdgSpuQyKVDYJlGpEfMolGgqEZFMDiVPtHvpqonu2AUaYrADWKpKcJUZNM5RPjSiHT7a8Skd9GKCJo8oUMhl9NKFY47NtJJQ1C/63VAzwju3UkkzItgbaJGPpog/bGoRhno7on20SIRo2nypJJmUuNHY5UarD3fTTFwMh41KLJ/D3010ZbgpisLkInT4j5eVBUTMpGA1KKM4lOEqDpU5ZCu0ZGijunD8JUNaYy/6jUgoOjt20zWJJPvKmq1hLLQY9sCDdQxEJU4KJeWPmrwiI7A3FThdh01EBIp04IpS0uXdUeK3GNOE1D276UErKOBU3bJV4i3bOVeRT3b5U6TYiQ7KW1RiqBjJOFOE0SIvVTpNuKYy7qMLXW3Uuw5YxqmjthTxNrIeBU4TZ6Y8OVOhTFMd26kswxYxj4chGFGT/Z0/MVKUUiP5aZuHG0glU7nQbp4qSkQLbxpmSxy3xKvDu3nSSEB9VWFUrcgaiipFPdKiJ9vmofEttEjGIy3UZKhBn8300qP216X214dxQKlHRIp99EEo/TXuPZXo8eNQgZGHfGpBuO2o9ERlxp0mpuGhYOMfCO7hTpunIqaoqSp81Tj6arsWFCEnGvKJgNOCIBGdNVilw7aFWGiVHADspqs4lsnQViMlCoKhS2U5VEMwlRSVN48i40RMdT7YUQW8R3UzoJbkwNMfNRJAmMO6iEMRprpmRTKuEbgKLcpShgPy14RIaSsXZKoQImUi9VPBEY1Ho7SEAp8mRENdYJQmsI7O7y0qXnGgqJmSgn3U4TTIo0kMUmMiKlCMSoyaMufKlEjuobHanh/op0jDnTMduwAoyc+HKhYYrDwSjLjXiKvCMqUKeoW+lhikRkNOE05dlKRRiQhRtOJR5UAaqBAfLRBGiEjurwjtqEFDERoiZRoMTog7qgQoijwCgkoruonGvKbRmdQ6JIojQx/ppJFIaSmpEt9RRVgxFGkpqUNZYZc6GKm2jOBiGUqj3RR2BSlHEeFRqzgyKc6YqimYCsiREU6YrFGnSy0hqLdFHeHKrkalWRhKi3YVN1lNswpKhbqbkRF31YVSqzWPKFuoKixS+WiEJc/4aCRSL+KmiWEkRlzqPWGJb6eKFHZ201WGPLjTVEyDXu2V7TlToUwIR8tETRMi3UywuthuIxHZXox2F+anBJgNJUHzUNgtsbiMqkERinTVMfljRNT/wAaLU4DUKJFTckyIto0QtxSlRIltogGUGmIjv3U4TTkU+2g6ffTwfux8xULBKDFOJTGvEO2FOE05UNQYlCFcCZRvxHfLdRhUinGG2kkn65baJpnHcFdscAqFLjSkVAEY7pUTR/NShHz8q4QImjKXKnGoAj5ioI+mlCnEqEao4FaPCvDIioKnbClIf00AViUZ7k6kG6fdTNiO2pZuO6dVZGLkajxqiAjT4REd0Kbo/008TTLlVNmLiqPGo7amGrcS7KjW6cY1LMyiNU5GLUY6FERLjTxFONN9TjTpMS21XYePEyFMacJqSH01HiPmpwj6a4QcEpSoyLfQxGjD/TUDCCQDROVN4nKNOBGI1AAZDQ/s4lSiKkj/TUIJRGSlEUGvR3UqP2VCARTpSaYx81KIaImNQgFROI04RT214kaMnGO2oQ8SP2FTVZONPilTVYYlRkEo7qd/Z/RTRuO6nn2f5vs/RUIDJOmq24qdEpTVQqhAJDHhyrxFFOvFtpuRSKFDYh7WMSoya22glESoqPKopAo/wBNKEolXi5bKbqTEi3URxgizqVMyUJTupJFyMipuLjd5ahKkgmppx30TxH20z1AjSRcSkI1Do8UeCNMVHxKd1DUnKm+iZFtqECE4IalmKmoiJ1Dkiae8zqStpHGHbUISSI04iVBT/8Ap05+z+ioQAQ7q9HTGjRlSSGoQSXGgkVGL+igqFUIN1C3U1URCU6dEnLuoZbhIKAhFuh27Kj1B21NLNdSUai1k90T7aNSESnqk4gfGnxMxLeA14W4EU4bqkG6ZCMCpjMAqjFumAqbwp94UC7aVoxUE6cCNLZgqjNRvp99JT2/VTpYTLgEq8KO2gOnkxryzWW+dGEYxCjRkNQgFNqIjsohQEZFXhU06bunQafOoQC4UEpQqNcONNSnCzjbUa6Wl8w01VAZjzpwZCRmFRvEt9N3VwPvMqSLgFBlKrCqV7ch0o8kUAowjJPnuqNUioQnup4zLUlUZQwcj1ocqcJtTLdOm5ECKhHxoKlwIRgJV05Ykvd4Ld8qSsxFFMojGiWdxrJzMuVPlk/PxpVmsdqQbe3y3w5V5ZHTIQjUsmKQ8aITcCjRbh2o3asfhzqURRFMdlDEQTGZ7aCTyPy0lrOOVRwtAd9M1FqSSxqF6aIIipRKLGqhEZQHjTG4JyHzVMKJjLbQVGsh40ywNSuk327hpSbURGdTBMZdlJUagmXGVM3BdSFcIxGVNR1VC5FU8s1Eu7dTdNru4bqJZBbKRosyJSdTiLPTR4dtOGdv04mQSKjOEzjS2kGLGRfgeRiFETbiO/dT5vtHfSXich+ENDYKozWIY7KiXxFEj41KeHVIvTTF83jKZ7aNewtirrEUtwSqJeJgpzqecJaZU18D4ouFaKt8imylXWby4AVBcYzrRVSEt3pq+NcfSHeqAxoyzdJGICIkNM91XqJ9nbsZ6WEnp/4RqNcY6bctLSKtWigJDx41H3JuChbAGmR5jC2w1Gv3gwpKcBItkqCo4inCdDFYyrzB6yw+EgiRmFJIu2dBTItu8o0mRyny9NQJmHBCJbJURMgEYT3UGUtwV6QkUKgA4kY8DrxDtlTVYo+miIqamydcqcsOBICH5aU3E9TtGgppx4Htp0moIqTrgXEcKCI/TUe6EFKcOFjUHuKmpTIp8irikYG1RDWnGpxOERCFR7dv6alExkmP2xqMEo4RUiQ08UdAI7KjxHtE6GY+al1DHCymtTV4j8OXL5acCIlSXEyTEO2iUVUhdEtQaeJiae4qMsmI9tBKShUTMcFCsKinKlchI+UaGmjEpHyohDESoyDchlvCmq2r29lPk0zGVN3W1OoAxX7g31h5xjTdNOOyFSSw/E4lQ/DxL5uNPsV9urAxGIkXmpw3IhpXhzKUO2vN29c7EUfJlEYmdOBIR303FPTHupQqB2UplGWCLOI8BGgqJyEvVSuVK1BjvolBtYgXycSgYFTNNHcUQqaeJhulTVFMRLfyqxbiV6jhm30x3hGniY/TXkR2wohDHvoB3qJ2x3UlRYIwpKhbqGW7vGoRhqsRKEVOG5fD5UMkwEfNQU+RS83Gj7AqPh3cjp0SaRD6qYpxIoeaniJS2nGgIDJvp0Pw4kn81PiiQxpusUUyCoQj1hFPZQdMOdOi+JQ9EiKMaarC2G5DLZuogjGjC1AfLStNIR81FY6NyLz0oYf81JiAl81KEgEd+2ukCEISGifV9tN9TsCvEpLhXKkPKJyKMNtJKCY76cCnuGVNXxR4US8hTDNRQfmlTNZxHjGjbhLftpqsIxq0qiWYCoWoU6YvETEp1JIphEv81N3iJkO0aYrFeTkQ5TkRSpO9RTy06UT+yQ7/AE0HiXzU5WKrCkRiM6fN/wCKo8fvJhxqQbjIuQjQsMQcIiahbD21KNRPT3cqZoienTxMhTTn/NVdi4o6HaPqpwmURKo8VDIS/FXiUNQoUtgrEkLoI7+2kk81Ng1FkJS2nThFPbQ7ahWHC047KYkici3Sp8X28ttJ8PIf+ttEvA4R+nyClaI7u0fLUgLfbxl6q8TcB50VgKsRaiYp8aSIjtme6njgQLy0zjyPbTQWCJju7aIIyoY+bdRBUkU6AFRWwSrwiAyKlF/TRBT21AqgxE/PTpqnupJDRm86FglUeJpiO/up0itp9tNxTIihRo91V2LChlFo/L6qDqbY0ElJfTSRKRbK4DY8oIxnGmam4u2VPimVDFvqU1WocG6KZS4jTpQeNKRRj8tecKAI1LXYg1WHb5q8mme300odxRp0I6I0XUCtxmSceVD05U6UHUKiJphtiFSwVTzdmHeNOBRojePkokSlypbMMqBFH8NGRT28ONGTHsoiKYCNJZglUSI0QkZDSh28a8SwDQhgfD9lOEW4jzpIkBFMuVOUeVRmOVP2MvTSkxEedJLbvpJFQDB0mpRhLdTES3eWniKkRrjBKw6jtnSYxpWoJDtoJLR2nGuHdQhDKkkUeFBJbULnSiE66pyx4nESoLhwEaG4Kma0uFEqi2YIS0Sr0tvKm5DKh6nw406ouwRRxJSAypWsYiVMdSP9FD8aFMVWF2PLPDEqZqOokNJUdJSqNdOCIiEKsLGVZGqOHDyo9ZbUKk6hd5y8teFPu/iqwvArs1gZEZbO2iR7JUlTlHlQ9/8AZRnDxfZGm6ikS9NOPmOmaw/ho1FMK2EMqGoOoUzCjCj9NE0/JRWBqBTR9G2icdkKIKfp5UoUwjxobEqNyTnQyR89OigOykxlsorEYbijJOQbqHp9506R2yClafnorA1G6aPoo2iMfVRBEfs4UqP21LBVGoo8howxEa9tT+qgrTlsroPQdbBToaaYqENDEeynEtNOoGJiCZbpUoiGMttBIpeb6qSJcQ7ahBWoEpV6X2+mkx7o0kiEhoiuGFSQ+UaIKnHy03jEd4RoyIlXGGqOBTlwpwijLsrzUZbO6phu39NVWkLCx2Es0YiPKpRFGW2lIoxp0inVOSQuRqOGrfz1JJp03RGIjUkiMhlVNmLiqebp+apJFOm6Y08RKq7MWFWg8RGNPE47TpmJbaIKnkpQY5pYlGgipxp0I1AxwiMqIO2m+tGiCpuqABhHdKl0gVJUYeFQgOP9teTT7KMmnuommP8A3VCDWPbXhGjaf/hXhGNdYgEh3UZMY14hjRB2jUUgOW6PbXpANLoSm4qIgQlKCsUqTqRlSdSXGoQI3204IttNR20vtqEPwipuRSpShdlDUKoQ9ypiopu50ZwoensqN3KF3FQEDE4CnCK22mpJxHhQ5R81GQlBdRGmbh4AlKVM1HW2mY6q0i41Dlh8TrU4nTeUirwpx81GTTBHdRWqDVgico7hpXEaSSm3bTclDjQhdBxIf++jDpdndUXIyqYt6YKc6FjoRNvqFT5q10xpKaemVPG491EQUIxpUv7K8QypJfbGoQIP9NKoeoFe1D/7qhDxDuoZJ0QVKbrFItvGoQCp/wDTpqooQ08IR4UkkQ8lQgx1Oymqyct9PFEYqTCvacv6KAgFu1ARoxIjHYI0ZOQ0SMqhCPJGPKiSARpwsnIaZqVCDhMRpUY0lvuHlRCjUID0x5FSVFI7aJIBGhqEBDUIMVHEd51FuHgGpAD208fFtIjHbVdW3EUBKnqoDMSCzxIhhUespqShQyIxKatNXCyqIzpyqJZhjcGrgk51Gt3RolpKnup1cLwqpFIUpfLTVQVXCPCKlXFX8im3biSTNxrbyqSbuIkUag2KKqaMO6pBujppkqZ7qTIqjlYM+KReo6at0TUIgjThMkiUHeJRp0iQCpsHupfRQiQtbXRTHzVIOCERj+ahtU5Up0MhL01X+RYXioxJbT4hKjN1lVBkI0FFEy3nKpBuiMdlRiLzGrole+kpomXKniyIlvpq4WMeFcDqKIdsa8URHYdMVHB6gjRCWSEeUiogLDzUGNEJTbuqP8UAjuOvJvAIhDlXag2HSi3kr2jIZHStMNOdK3RhXAhn4fcR04aszIpmFPBbiI04ERFP5a5YixiRjwoLhMSEg204UIOY031AUrgTKMyR068LdUt8NtedOhTHZuoyLzaIQlRAjcRjyCmry3pKU6dKSKYUknADyOjUFiBcWsR2aXKk+70kU4CG6poi1pbaSTPbvpm4L2yuqJqp7AIipm4TVTkdWpRqkO+om5I7fhUxZBbKVNRwetvpROkoz8o164InIhAI+qoVYTFGBnt9XdV5VuU2ZgkTIi/moyaZ/e04TZjES81OCTiMCDbXnj0ijeXGkxNQt4UbROUtvpowt9tcsENYxpUTToxRHgH4qUPxuzjUsCN1EdSlN0TH1U805entjQU0Tls21GOCilw/FSkxiMKcIo6g7wlSvDiI0NjoFNPULuGjC3ESj+KvCRiXDdRBE6jEqGFHcMaMoUdleaiagxp0szknINtKCGqZUooCMBoIpxLdtohCRDRqQUJR4UQRjKkp/wANGGEZRoAqjdZuShbD+qvC1Ad5VICI9w0FQUhLy12wNRqomA76GUR47aUtupIonzpigsBUKQzpmsOoW8KfLDtKdDFGMSCiU4MyZ0lRvp76kCTOND8GamyVdAqR4if014UyHdOpJRqCYxlTck/Rt81dVgajUluzupuoRJls3U8WaiO7upqpGXKmqJYMmQEnQyIJTr0jEaGU1OPbXFD0BrFL5q9ER4USPnGkxAaMEcIkY0pRSMTpumpHbQVCJZQtkalSDzYSM91N5RKlD5D415xuHZXVAZhmstqF/FSRI6Im1NQiKiC1BMdvKj4gCRUKW0/qqQRUiPmIqZijuLdTxNHvrjBjiRCPbTVRYpEFEKQ99N1txToVUjMJlp14lolsoKnHaFE05emmVAFSlSlB20Hj5qTqEWypUgnb3AVBcFxCMa8spHnSYmpvhtpiihIrRL5qImW0ZcqDpgnGiam2oxB54qQw401WIFBoJOPpoZOOIUSqDY8pCVM1ttGJTzS9O2gqSIh2U5RLAUy0x501dKfNRlJjIA81N1EdQt9GvYSwzUKRbPmpIoknKYcu2nibeJS2/LRiRlvj9VNsL2/kR6I6i28S9VSCIxjuHlXkW590i9RU8Fvt5jUZgljPDuEt8a8ShkUAOjCjHhKleHMojCkjTye4f5q8Kg9tEWTBPb3U3ie3y91Cp1RwJRHf+anAqREYd1MRhHYVGTGXdtGuBDxOJRmVPE1BEfNKmqf/ANKiDP8Ae0DKND02W5EI04IhEYBtpmopxqRnWYZkn6CpO2NGKany14uUDD8NOK7KNdM5SApURNM+M/y0YR+n+aiRjv41LHDwjLeY0RNMiIg9NJl6ONOB9EaAboeiHA6T3bOJUki5V4S7dshqEZh4iUR+WiKOAHYQ0xFTl3FQ1CkXduoKhbg8FQJU4Epf8tR4kYlRkykVSpLDwYy4Sp0ijQRTEd9LpLDtD8dbdgHUesJam4KfLFuoMd3ppkfAWwFNM091ElIaIQjpw7aTHsKispwCPyFThHcO7lSYxoyKJ0tjqjhNORTp0Ke3bXkUdtOhGQ7aSzDlUCm13Ubw5iJcpUQfhlRCU5UAyoxUHb3U3IilT5SJSA6CLfd6aNWFsJRHcNPE/PQxb8acCmA0LMEoMU9avCiY7KcJjp0bT826VDYKozL4dKTUEtgV5YQKvIjGukUdIltoagyKdGFPbX5H0VywYhNOiKceRUMiIdtBJxtrpwS4jLlTNYgKgrLfEKfdQyKmqpXZhSnH7KauFIjRiKQ1HvCiPONOjFsDWWlwpv4jd20FRYBGHmpqot3catKpVaQI4UCVN1CkXOvCUq9pkXIacIBiXLtoicuRUQUwlSiER81DY5UDEJb68UI16W4uNBIgpinBJbi7qGScSp0IyGkknunRgVBiQf4aUmO2kiPnKNOEx20IYMi9NJJYC2UpxCmcftogG4BNQZbN1E2acxryLfbOjC3kMD3VywNRmIy7KMI7acCISIBohIgI+aozBbY3FHvpRJ7R8tGIYiU68JBGB1yxKjcW/fOm5DIiCpBQtuz8VN9vno1YFlA6PfSlBOnAiJDs768QhGpYKpHkn6CpIlx/z06JOUqDpx37qZYSyg4mUaImiQlH1UYU+NGFEttCzEWMCSff3UZFuUqeJsyKNPEWfppLTDljEs28RnUo1EKSiz28afIt5baqyMXI4xSe3ZTpET291eRa0+Tb9tVWZS1HGERTkNSiO0YUzbpkJVIJpxqrIxajUInzo3EqSmnTgUwpY0ImXnoyY0Kij/RQBhh47u2jJqUMeM6SmpGoQdD9sqcJjtpuKkKJKVQFh0jThMqjxL106R9VQIeD9saUW4aGKgSolQACpOVJ9Y0QhpJDGu1IeEqUJSpuU5UoVKikHBFtpmstGjEpTNQtQqjHFDJ7qVGNJRKNGFPUojp+d1IU215QdMaHKXL7ahAZDIqSptKnHGmKxRKdAQG4UltHjTNOAqUYlpDwoY8e2oQI4U1B2DTEhMtu6lEsZFCnSYxGoQbi3FNPdyoMY+mpIk5fNQ/CyrtiDVMY9lKKNOtGOyhkn6KliARGhkiBFTjlspwi11B41whG6P21LW1HcNEb28iIvLUgi10R41CCiTjShWjtpFfnroyBpfZQx5TKhiXbRe2oQ/e+vT/toco0MlKhA2pEaGmVBULbQRWIR4UNiElHdSSGhorbZFXlFK4Q9p6lDJGPbtowlXi3DUINS+2NeEpURZPbTMlNOoQcKKUxW3EWyjEpEabqKS4VCCU3QJlGdeUfahbajXhBIjnTdq63bqOpyxNCpLulXlFttRouC5UFa5AJQqVJYkFiBROosk0k5GdDUvA8ONNVnHiEy+LTFVhbMo3fOgEtsag7g6XIt3GnxImpEq8ozST3l9VWlqhXkW4xYsdSSpRKnibcRkaoDQxepIyEN1N3Fw7ZUXJweKClltPekNM1HisShTxOaideFqHcFECw1auFdYZVarSzFb4pcai2rVv5KnmpeFT2BVeZh0a1JBEQT4V4hFTnTcnAiPzUpuRFvqvUtdjxECZUSUh203cRlShUnXSKEUEqZrJnKUaea0h2UxcKEQlsIa4vYFiNcERKF20OJeajam3ce6jNREt5xIqsiiPWRcd8q8imuiQqme2pRZESGU+dDJMRjtrljlSSZqGKYyCVEKMtg03RWIogIU8TH8VKHKER20lZQx50klgHZTF46CPLdQKpGah5R8Y8eNM3Fw0+J0zeOpCQgVNW6ySnmKNWNsTYkhUVdKDUkmJimJnQWJJCI7BlTpRZKJTpbHVGbhx56CmnrFQyeCsoRCEhGjJrD6Rojlh4KIpjQXC3rpi4uSsSHtpmL7UluolUjMpKKKBp86iXkfPKvLeIUEYmVN0y8ORCqW6mKotmI18mHeH4qrN0KSgilx8tWC8KGsOkkJR81VN0mrIt/p3VoY6/Io5Bam6YFz5UQkQ7hoKJfamXHdToSJSvLHqqjUkylAKIinIY91ONGVeGCfKusxFUaqNfmryKZjTohkU+VJUHbOdcOAyEirwpyIQjSmpbinuqQTT9I11mOVsN00STGlfMUqdCjKh6Jy3/AE1wKoEUw8m6jCiFGTR7zjRBTGoSoZmmIjRigWztrzdME/lrxbqUdGqyMt/Kki1pxH+2kqEY7worMCJ0xjSZRL00ElpdhUkRMt9GQeS2/wA1BWIBKfKm+pp8yoJKSIq7U5YMUS7a8O4e2kiJR9VETTiO+isCDU49pFXkR7ACkqDuogjGjIE0xEd1JIhEdu2lF5PtoKwnuKuVB6jdRSSkOQ0NMhHsKlKbiKgkO7btoxbCXBEVMxR5TlT4RDslQ1ijsrqtQFlAiMuQUrTAflrw7e+lFxhyqWBqNVE5dlJIZDCMqMUuzbKkqbRpygDcU4lGvR0y7qJEhGgxiUAEq6Ax5MZEVGW8n5qUmnGNEJMedQiqDTL/ABUrluM6GptKZ0rlUIeKI0ZNSI01LlSkSMt841CWCERy9NDJPz0QhChqKCI85UYCiSEU+MaSoUox5UklBL+WhiocuG2jIKEdvzUnTjvomtEhjQ1CkXLdUIN1IyHbRtoo0kUyEt9ecbR4UQoauCDTKPdTXxBiPLdRHE4xpmMxlLuKnqJZg2oZfip0mI94U1TLvowrCJV0goh3T8tDIZDOk6kvlonaIbRKoRajNRMCLgVK2jwHlSliCQ8aSKZqEUONGrCgMZEXER81EFFX5qMLWW0xp5oiI+qpY6qjFNExLtoyaJ7e0acIoK6nCnibWUi7aW0gxYxumn6ONeIdPfCnBCfHiNDJMeJ/mobBMNSIlC3h+GhqREeFGWIRpqpNQoAVGIDCIcqUntHbQUxjsPjRNTT3htqHbDwYCI0rW28+VMfEEQwGjDtU5VBm4OtSPOhykQ7aDqS4gVeTKPOoDYJtHjuhXlCiPlpOpGQBQx51CBJBthXlBlSVIpiQ9tJEojLbUIEHaVKLdsoJF+aiJlH1eqoQJP8AtpJfm9NJlIaURbZ1CCRIxlGJUoSCg+WnCIy5jUBUMmmUpU+TRjTdFOXpp4KZl5pUpiwqhuXZSRUiW469HbQSH0UAR4i3bA5URNP/ABV7w/20SMRhCuWIJUT3cKTHbRhHbRBRCNSwVRumj391STdGI7woKYxH5aeCQRGlswSqDU+HThEpDIDGgqQKM+NeHantoNToRZaJbqT4gC4UxWWiMt1N9Y5Ue2cZiY2KDtogpmXGo1utIqlESOInxoWUYrXCCnuoigxiFKltpKkiGVLsMqETiNKIqD9nL66MImVdOgyGhxjTrT/PSdPdXLHKg0yLz0rUIfVSiR3bKSptGp2BZRqoRy5UNT/6VEJSReqvEMttGCR6gjKhxAqkCajt/RTVYdMvlpqsJZRmttEu2od4scojUo4GRVHrRGR8qsRiJCLU2kXaVNO6nrgZFw+Wm+kVWykwpGiFtpIlHjXilUIp4uXqrxS5dtJ1I7/zV4lNtdU4DUKMgpuI/EhGVKUHUKjIiAluGmdAGC6Y/wDdQlB7BpwRSGAUkUyLsoQ9BqKJSpwW0aIQimO8KaqKSKjIDKakqUKPee6lDtLhTqO0T/LUA7iU/T+aiRCNeH81KHtOgZglPJoiMjrxRHbtonHsGVBIdpFUOjVYil3V4RPlRhRkU69p/wDhRgnt0ab6f+aFOiGQ+mvJp7fKVcscZRKaYCmNeJPdRFBIRoen/wCFdIDKAlShT1CHZRhby5FRkUYqDXLEVQabcC2d1OE24U4FGRDTpNrLfSWkHLGBbohLjUsi3kNDRa9tSSKPZVeSQtRxg0WvljTxFrHZxryacaeIoxqqzFhYxSbcIxhThNGJURMaMI+ek2LCqDTT8lOk9uykjXpRKlhjjbXtSVBTUOiD/RQEHAlRpbaa8RoglUO2HQkZDCdKH+mhpkVGGHGoEEGalOInGNN0duynyKYENQA8ijtp0O6vJ7Rogj3/AG12pBSY7qMJBTfvoglt21wgX7fs/wBtCUKvalDJSVdsQGQnQRIhKjFtGmZKRUrhAyilN+VElKv2oGLRGNPESjTMSiU6cIqSqAsJcFuoX7qlrJ0OXZUCEqFFOmKykqeKCZUzUT3cKhANDL8tGJGVJJMyGEagA3T3b6eNxCg6cSp4mnEahBQjIqV3QjSg/wBlE0KgY1UR76bkMdtSBf0U3JHUqEGaI/E31OMW8udN2bUB5juqUbiAjUBZgiaQJjtGvwBH7aJMKARFKjrQWJVTpqRU8L+mmqyYULBgx5SCjCXmoIf7K8oQj3RoiHlFt0KHKVBUWkUApIqUBBwUiHZTclCTLeFOJSHbQSTIi3VCChW20YVJ03FEuVEH+ioQcCoNJJSgqcfsoKikRqECKKRGmKy3KVJUWIi2nTdwoMahAmsSmw6GssCY1HrPoqbKZqXTdso1U4zVCOlNxbKbjId9JJ1KUwpPjEE+RyKnKJZhwm8SGUw7ahXV0+MQba88uyUSSS2lUKXIlasRwiZJPxJRQlXBCY7acaaujpH3U3troRTGYbqkhHUUmG6hZqEXnyG7cVUURSLcVNbsKqielUs4T0ZGFQrh0Ui3SKpH2CYidFVESoKKe7dIip8tqrdtEbsY7zOrVivUcN4Ip8ypWprFEaGpGMA4lRmfybqrDiQaomnGfKpSQiImdRaZF3nToiCO4qQw5ep5RbUWhOnibiI8KYpilqTohLeSuMoSinDqWzuoKJGoJDSSIY76G3WL6S7q7UGxLNx0xlSXSYboU3RUVLv215aZSmdCq8gmI1Yglz40pmpGRCXOguE4lz3FTMnWipslVjsJZieTFVYudOFGsY7hpja3Uh3U8UcARc6Swank4plzp4mpHedRKjoB3mfGmL66GinqgrtottnO2Jh86SHdKod1dG5d9Vt5kWoJAZ0xRdCW81ZF3VaXFKrZHInHl0SU2pSEq9bVFY7A5FTVio3dFEe2pi3tyFThUbgpF58h1rG1iY7abur0CycJlRHy3w1Ej5VHs7Oq+GZSjS1r2YZqzdR41UiOrRiUkMypSdtIYgHEaSsj8TfGNDbkGBkagx7qbi1IVo93mqct7EZTKnCzVqUqm5U5t3Ui9PRH6aauG4EU+6nS0x+Wot5dkm4lMhpkas4P9wF0MUyFUN1V103ESI4baePL8KnbIqg3l0Jbuq5CrFGaRSyI7vVGnyYiQzjxoIt47A40Ydo15VmPVhtkabqerdTgYl2UHRMqMgPkJV4kTiQcqVGJQMo+qjJlOoQCi38+2nyYxGk6ZlI692w3UJAwjLvomnHmFJEtMYbaMI6nKgDqJT3DRFESiMa9p6Y7d1JFxIYHQrYjBEyjXiKJTpiooUqNv20xlADKQGgqKS7686KQ01Eo0SnOwQh7/spMjEaIosMRpqooMeZV0FgbgjLfSUxMeFJEpFLlRk5lKm9RYZMdtOC47KGI+aNJULcPppQQSKXpL5qGoQcQrw7h2UFTbsKjUAUK0q8oJlyPbXk0906Ip5KMFhiojHhQyLzbadKbhoMdQeFEcAkW6lLJiXL6aMLXaMgonhdtcsSoxjEd9JTHsjRnCZV5NOKfGugg1ER+aNBJORbhp5GW6vKJjHnXVJUZkICPERpvyIqdKQEdtNdM+6mKJZQych2TpUZF8tKERGjCMSHjUsGNVm8iHjSk0eNPCT1CEKdJsxTTl5qljqxkSo3HvpmQmJeqphZESHdTVRHbxolYWyjHU20EhkNOHA6fpKgxl3UxRbARGPlkNK37qUQhqUQU5FRnBuIyIaVplKFOto/8tDIo9lQg3WI0++gqDLn3URQhj5ioP00aihi45FxpryKpBQe+NM1OWw4lTxMgriPqpustIdh/mrxTjAioYDykO6jEswZOZJynx5UlwsW0ApSZAO2MZUMuU90qikYGIq6m8iKpJmJxGQU1ETHfu3UqRD3FUbkReJJCYy206iHn3VGtVC/e91SSPLzUliwrDhFGQ0aPdXpRGgulIjz5UHyOg1lAEuQ0MtxTn8tNxI1N35adCMR4yo60IJTZy3q0lRrEdnKnicSGFeJPz0NuR2pE6KvHjKhk3IlPlqQUHlStEIifmplhO2R4iQdhUqPmOpAWokU4FQ3DeP01LBVG8ojQ5EW/uowt47zlupOmEq6KBinLf3UoRogjHvpMTlUOqKJOQ0OH9tOBlIQhGiaciqBVuNxGUY0Qk5DRhRlRFB286gYzj9VE05f0UMRISh5qdIpxidctQ4qifBnHZRE0TGpBFOI8KSQgSkhpe4wzbGqe2nSZEVJJEh2CFGRRiPloWYJVFCMpUpMd28aJpgNEEQGlswyp7iMI0FSEoU4UIJQpuoO7lXToRMTIoBxoxDGhpy58aUoRR4UBz4gyWjShcSpqU5bfqoiYlTKkVh4Jeavce+vCMaSUCHlSzo3WGQ0EW9PhESKdOEUQULtorUOMo1atfs5/lqSHbspw3ZhQ3EJUlmHKtAw8aURAIwpr4iI+WvCpIt3GhqFYdS2jRE1KayltrwqQrp0fEpEaDrRKVBIj3UEiVU+WuKpxmDE63UFRSVeFMi5UNRYB2DupiqLZjwqDRBU9FMSWlRNQ4jvqegNh0ooQjuKo1wsI91EWWIhqNWn56cqi2YSoRlvKo10sHDlTp0pxqNccu2rUalORhIjqEVK0S+alJ7aImpL6aaABFvSVE4jTriPGm7pbsDlXORxlG6xRjTVQpENKW47joIzKNOVSuw4EQ4d1JWKJUQU49le0ZFUCqKb8vN81OpBLtjQxRiM6SRboUB0SsUqb6cohtowj8Qtu46UX2xo1AYHp+flREyhXiIyr38NQmgRPd5aMIiPy0NOAlClagKDzoAxXdQ1NwxrxbSpXKodB/djTclvzU8UTAU4Ge6m4o7ho1YFlCchHtoiadEiAjwpSf1UAVQZI0oUd0+NEEpEW2jJjLsroSqJTRlHZGjJtyLspwmmZDwp4i39FJaQcsYNu1HhT5Nrt4UZFvEqkG6I93KqckhYjjGqbOnCbcy7KfJo0YUQEaS0hY2xmm374U4FOFOBR216P20vcG7YlMY0Xtr8TT81EIaEIHGVLpBKRpQyqEFcaJSS/pr0ojQEHG6NJ3UkZkPKl1CBRU20YVJU1H7JU4TTlUOqOm5SKpRH10xao08TGNKGjgS3U6EdtNRIKcJlTRTHtORUmvEUaHKVdY4eJSNDJSVBUU3UHUjXAx1qf+NBU3b6HqSpUdSuWIJkZFTpMZDTcRiWynSfKFdAFR+yiJjChl9saJIBGFQMUoMqCojRiKQ0ioDUEXGFMy206WKJUxUIiqBCRLdwp1pyGm6ZBTxNTsqEAi3l20YkYjSpRrxFrFCoAJjIqcae2lN2sR3UQhjUO2GpJypSaNEjuoyKe6oRgabeNGEdtOI/bXi20dQLAa9Xj3fppP3Y7qgQlRTsoJDtpRF5KCopGgIJFQRpi8cUpwoZFspmt8TvqEEi40+/dXhdS76aqNyLhxrwp6ezlUITTNSVOiIY7Ki0XQpj5aMLqoQdEpEYUHUj/AE14ikNM1ltpVCDglhKmbh1yCVN1Hm3bUa6eGMt1dVbEHxLeuo98+ERpitdFeNQ7x0ZeaVWI4xEkw4eXQJcuNMRfHKYVGuFoqFONDFwAjs3VcWEptISzi4ERcqCp4gomMt1QY3AVFt4lU43eARCH4aJo6EVt0fN2YymqFOFGKShceNN9YyGnHiCjAKrszDlVRQsUlPuqdIwRKJBtGgs1A3BOjOodhdtLGKBfPAUEgGoVRuqRc6kFm56cwoacy2UxePUFuR5NuERgdN1uXpp4ScR38qCpu410jKN+7aFOm6cRHtpIo7qeJiBcu2gZiVPD8tER47qSSkSHlXlFiIYwjQhhCWEtgUoS7I1Gk40eNGF5EeFFU5YI6cdndRmaP7OJkNRpKAoWrUg3eAKY1GUluQ4FTTrxLBHedRNwfRW2ltqPWuh1FhsC0lB8+U+JKcqZ6kuymKjwSLcdeUuiSKcA5VaWMSzEsi409gHGhrOhTU+9quuL8kntnTVN8bhSZUS4/wAhbZCrxUsDy4aYyDdVduV8VU2/w0q5PCRakM+VQKZE6UgG4qtQwr2Kc0zNxFLOHCm6njMTER1e6gopuBEgBKnTdFwsoIh3UxmBVWLBZ0zIvhcatjP4KPOq/b25s0dx08TuBqRANtZs3I0oeKjwR1HRT3DUs10m6O/jTFuO0S7qI6UMR+aq7ciwo4JxqF8KmpEkRfFCkorSGAS+ah7EVJnuoaksSTdbTGZnTV48SHaB1C3S9JN5eYRqpusqMlCDd6asR47OJkylTiWy8XhJMdJIhEqpd6eGonzlTNR09eOJbol21KM7Saig+ICQ1ejjXHKbSb5EsW6rjdAvVUojZQkJ6X1VYG9rbp/dB81Ok2un2bqGTI/Ei4/5DcRMdtGEpcI14UZFRkUZSryZ6xQf3ZDxKlEp2w3UokzGX2cqGoQeWjOCYlThuiG2dAo6KwCXlrjEDKbdlDTT9fGvEoJFuryZRGhZjqhpf2UZMvJTcSlvpwMCHZQDFDEMkxCmop/LTpuMRpKggmJbagLKNxR7yoglIeFDEt1J1I8K72AFLDLbUeoJpl9VEUcEKnmr0pc6eKAyOO6hkQEUJ7acLFIfNTWMSn6q7Yg4RR9VGkCdNxUjSk5kXzUVQBSixj/ioZKahCEvqoiyZcIUNu3Lu/NRnbD5unFOdJ0dRT5aIiJxhPjRBLdwpViVBqCI01LcUO6nDgt1NxKmKRlEkifCcaUmmAj6qIJSLtoyaYlHy10GoEZSpSg/mo2mEpjSVNxRCVcsdGpI6kqH4c40+iHEqUmmFSxBiSO2dN1B74VLKJy2DTNRr6qKwDKMRRkPCm+nuhUkKJDLbTckT1COisDUCmnuGjFKUKVEk/qrye5SZ0QI4aj5qeRkNM0yp0mUhoB1gJIypmsnUv3U0WRiUq4rC2Ug1h3bwlTcUzEvTUwsNNU28tpyqxYTUbk376TpxGn2j9tJJOpYGtCPUEx5CVN1vqp4sPmPjUeoUi8vy05WFsJUH5qGKcvmog/0UoUzLcNGcqNyR2zlTNREBGEKklEw5FQdPWo1YQy8iL0/Puryie35aklGoDxpPh5FTLC2jI1NqZFItsip0KIJjLkVGJEE+A91DKZFt210GvIHplL/AK20NNP4kFafJpkUZUoUQJSZ9tQZtnk2o7fLTxEgTGPlofbClKTLjSgxwmpIi5UFwMijSkxjQy3F5aikE6ceyjacd0qHsHZSVnBcEqnYg41BEv8ArbSpSGmYqGXOX004Eo7YcqjHbHomQ8Y0ZNOUa8PKRcaTKXzUBwMijEhpSiIRI+X8teTKvEoailQMYqJ7abknFSpIk5bzpPhw5jTdwWy2GpD5aTtEvy06JMI7KaxAi3USsdE6kqMmMuyiJtwiUAiVONGMeMRoWY4o3jHspWmRDTpNHU2Rogtd3DbS7BVItRMxItleTJURqUJmAyM6bqIxKIUViVBorHxOjCtEoBQ00YkQHypUd1C1Tg6TKW/jRE1A4n3UMRIhlRk06FhqhEx4mdGiHPlSUx/6lXiExpYYNTlw214ZfTQyE6VE40ZAwqAQ9sa9pn3HXkUzLZT4W8u+gINRa6g7QoybERp8inERMwpUf7aTuah7ZHuBiIgAU3TbmW/lUksjrEQ0QW4CMKJWC2yPRbkRTESp4iiqnuIRGnTdHT7KMSe2hZiLGN5GMu6mqhFT4kSItvGhi33b6EMZiiqoXCjC3NHZuKpASAe2klGVFY5UaiiWnsCk+HItsKfCokJTpKjgBHtlQ2J6ARZh3nXlkx7dtN3D4RHnTX3hLfTFVgWZR0oPzU3KA+WguLkcdlRq1wPhTlVhLSKSWsgI0MnQ+monxGpSk1gLlRbYvcHxOKarLS2UklJUPj5Rpkai2YbqbqbqDxp4pxlyoJFKmiBv9v8AQXzV4ROjach4UNQtMS20ZAKykaZqKHLzU4W5c6a7RlTFEMDh/ZRhTkO0BEqSQxGjIyKPlroNT0SGlDASnOvEOmNDEqh0cKFt4UOMi4lRI6hemnCYht31CDXTj2UkkTLgG6nR8ir8rljtRl+j+ylCMqMSPf8Ao9VDIa6DU8PLZKjJiI76GiP1U6FOoEokf6aUPnGNejLslRIxoLDKgVB2ypIogVGUGRUKiUFlFiIR+aiRlsoIlu9VGHcW6uEXkETTGnCKYc68Iy7KdIp+elMw5VFIiZENSiKMiGm7dOJVLN0ZdlVZGLUKhE0dtPE0fRXhRpwIxGqrMWFjPJiNGFONJT/+lSiKlDRXIe2k8a8KlJJSNQgoijSeVDIpUoP9lGQSX2RpQf7K8QkRcKII0NiCoxr3KlDuGvENcIEEaMI+ihjGjJ7a4x1RSKMijT5FEabp7Sp0n/8ATpY0MmURhTgf6KBRRIY0SkCDyogqbaby+ylaw+eugMoYilQSKI0MnHbQyLUrliHlFJUEtxUqO3nSiIR51AhI7acJltpqJERU4HjXToodxU6EZFQUY06EhGuqcYSontpIidOFN1Kj/bXRQOMRpFFlGgkpGoQGsMaj1P6adKKdlM1JkUqgYmUSpwmVNy/ppwmPGoQcR/tpw3R76CI7acIqHUBYdUkvtlXhUr0pVDgmP9tGH+ihjuog/wBFGcYX/RX5yr0hpJF+moCJoaxANeWKNRrxaNCwY4JSNNyIY0xF0rHcVBcPj89cIOiUCglAR51Hk83UPxkvNUIPiWGMBoFCHdxpwiIcDrtSCUxOnCIxpQjSS2764QMottpispIaUSkipq647a6pBu4U9dRL5Yy4U6UKJQPjTN04SESKdOVRDMRbhTTKZHUTcLhy3Um8XQC7ttVtw6NTichrShhM2bIrxHS1wMiKXGgi8MSgFRqzgiU5FT5rb1Voqh3VeqqFRZGceN5kRHGpRupp7z20Nu30Rh6acEMhHjtqnIxbj4Egi6ER30ZR1KUajUUePlGnGiSikAlSWVSwrMGRcKplsp0iThRT+amKKJEQjAqsDNEhREI0mRlUZGo1UIhHnRGqIFuOnSjWVeJvp8aTYdUbrDLbGm4oypw4LsoMo0RGPCnHjRJaf+GvDu30kk/RUOA1lhLf20EXEioLgt22grKEntolUCwZQgIpbaGSkR5DTNZ1EY03RWkW6VOWMTYkk9vDuogqFKPbUeTgBHu3UkrwLfgG6i22JuKOHAxkqqcRqs3B4qRECRUS5XwnBCE6gyeEooVXIYSnNMPE3BS3FQ3DyXGNMSdRkVR6zqKhROrSxlOSQfLLCJctxdtGarR/aD7Ki0VNQhPzVJJswUHlRNVQY7OwzuVwVWU9PbTizqAJCQCUpbqV7tBRSAHL6akm9nJEhKG6hZlrUYsbWsSiKfiIgIVIN2YIx81DtrchIZbR81SDjSbjIAl6qz2YvqKJQCH+KpBizSIRIag27qXZU01fCKfy0iReI+NlJQRBPltqPuT5LgJ7qSTzaUyqs3BwrrEYK7a5HDdhkklSzM3gCPORUxePiISMKibfcClEwqQkktI5DGmbdGE7ll4lZuXiFlinKPppi1tIak1ZEXqGrM6TS3QiRUpixBQSkBCVWlmopV2bsNbazSTUIjS+qppOJDEAoyLEyER0o08RtsdlVZJC5HGM00zIoU+Rbypwmx0/VRhbx4jVdpByxlX1ilKnSK0S5bqa+FVHl20nW3RnWJxNxSYTHxBQ7qbuEdEoFXreoY7+6nD74g+muL+ITKR8o0pPdvpSaY6dEEdMSCjBUSMd1KIQjXpba9GWyFJCCCPH/PRBHT7q8mnEfMVONPaNQKp5FSPOlKbu8aHGNelt9NQ6BiaflpJD540pT017jv20egkbx3ToakOcNtOC20EuJQpugDDeRFzr3LhSvDkPy0Zq3MuVQEbimqXZtp81ROO8KdIsfPTjRiMa4zKFtkeoIjsOhpjEpgFPlGst38VJFH7NtSwIFORFxoxD3UZFGRTpSiJy2UNgviR6gnKk+H3TqSFr+nkFKFMSKmXF1I9NGMdnKjeHiPMqeRGhqbaGwQ3U27KCJbqdEND0RlyorACUxAiokY8K9xpUTUKfEa4Q8InzOO6hrJgIzKlEpGhqCSgzCjQg3LjspPhxIqSKJ7uVGREttM1IDWb9wUFMTqSjLZQ1ExHhUsAyjESiVOEyMRgVDUT/AEFOkx3cyrpB5sLujQ3BbdlN9aOzdXhI1hqEZrDUtxUTT20RNGKhbq8oJ+WoKAxARKW2kimagyowxLnXo8hANtGQjXSen9VRqjeXKpxYRLkFN1G4+SmLIIkUixb7q8MUxIOVOFBjKFMVCLUEKcoPUUpuLb/6qCW3t3UqR14iEpUxRAOX2eSjFx2jyrwp8aVGI8q4QbkmY9leTbkoMy+mnkQU3nulRG6NctXkd2wKaPw4gA0TRP7ZU8Tb/TRk28qGwypF+HMSrxCA7uNSDgR7KYqdxUYLLQSW0edJT3DCFBkrLtjRhTMflrrLxAEqIy58aSm3LiAU4TjuM/w16Qc/LXLHagSTiXCvI7lK8oUi40ZNMBGdGcFRPspSY+mNeltnCVEjKgDqDl/n2ENETR791eFMaMP2RqEE7e+RRoMt0IUYt1DHy1CCSTMqH4UudPkUwlPaXpp0Tfburm5UJVI1ujpl5qcEP4acEmAlMfLXk0ZFxobBVAiO6NETEiL00bQ9FGRb+mNDYiqJ0R4QoKiIDv206UKIxAqGX9FDY6M1B3S215NORSLlRtPyBRNEyorHKjfTEfVRk/l2jRk0QEq84IhH4QiNSwVQWoP/AH0hQjjQRE5T3RoxBLtqHBIjJSjDt2RpSY9321+1GYg5aiA86eCVM09uynHGksPUNrCOyk63loenLvoybePzUJLCk0++nCaOoXGiCnt3U8TTAY0uwxRumjEY0qPnoyigjQVFN1dIe09vGm6hafOiE6EeFMXTgi4BXagseUcAO4qarPuUTpJCRUHT3U5VFtIx7xRc91N3DxUh38aMSO2caZqDuHy0xVEswEljLZPbSdQxkFeIuVJLl6aaIPKEZDTNxASpwoO2hqN5Duo1YBhvv/FRJGNJFOPfRNPUGdNBPJqS4xrxS7qSKZy38qNH7agSjdRSI76CSku6jKJy81DJPTGR7q6ooUJamykrDL1V75a8p/8ASrhBuonGVN47qeKCBUEkSlTbAMNyTAqdJphGhknHtonolUZgQKn2SKFeicuNONPdStGRbw5UViVAiQCMK9rGPfTgUQoZM9vbQ2UjKJ1vtpOoUp0TR8gUMU+U9pUZBXKU68Iyr0TLtoiIyKuWIyik0486cCn+GvCJx2DXqXYYq1PKDHYFe/o5bqSXKvS3fLUOnlB8gU3Uh8tOtQB3dtBUHdRqAygUZxKniY+QKbiMeynCM4+WuMDGPm4iRU+RHdCo1GUhqYaiNVZC1HzHCKPfGpJvtjTdPcNPkU41VkYuKo4TlRPo3V5Mt1eU/wDp0keK1I8CpO/+yvD/AE0qH9lAQVH7KTE6UI0SIlUIBFPdRE0/PShgNKEe/wC2odqJjHZSj/20QvTSRKVQJVE0qP2V4RlzCjCnUIqgxGnCY14U486Mnt7KBmIoREacDAabiUaJL7KXYZYNrUQVIjTWX2UQS20RwIShEW2kz/tpJKQoKinlqECEVJJag6lftQgsVDoglTcZlTiX9lQh4fTRJFLdQxow7i3USkDIlEqcJqDIYUEUxoiY7qMAeDxrxKAIlTUlD7K9qGoNQANqS/opqsUShSlCERlTNRbdQMGqilCARpqSkZUNRxJShqCShUSkY8TgB7pVIW1TWLfUX4fduqSYkAiIBXQCWEQpQiFJkNJIt1QgaUaTqbqCRH5q9KPMqhAwqV4lolQ5bqSSm2jIGJT10EnAp03JYqarLcqHUgZ08ONRqz7U50lZaVNY8qIgTXpqtIudeJQRryanoqVIJh/ZSfuyono7aCsVQgQXFEbqahbKj4yKnzPaPCiYC3IkhIvNSVloiXloYqKl6abuFojupQY1dPjT9NMVLoRCNDeOpFspiUOZVZjjEMw4WdS7uVQt6cA3R57iojh8k3lPjVdvVyBxVyGPkU5pOJCvHUiIhOVM9bdXnCki2jtpmUpQrWjUx2YcJrRU3RKrExdJJiI9tVlNOW6caeIqKpkJlQyLcKOSpbCdCmNOE1gWj21X262oIhPdViZt5I+qqMnA0I2uGTTkoO6pZu3Ad0Bpm3a7h/pqYZsXCxT7apySF6NRLdqJFMo1IIiA7aV4MhGlJjplvCqrMWFUVonGguCFMaIo6EflqPcLApUUJhi6UkpTdMiItxUp0oPfTMnEasKpVZiSJxp868o6inUaK2pzOVEJwKYwoqk3DxFqFt201eKesdteUfJDLdUK8uSQ7JxqxHGV5JFFOHUedBTcBGU6jXDrULYVDFbsnVrbKbTD59cjEdhVFurgqQ8ylSnEIkZcqg3Dj4nKrEcalWSRh0o4It86D4ohlGgipL/DRNg7eVOqLtcZvHxx0vxUNNEyiZ/TRCTAiI4bqfM7arISVlEaZZUUXVnYSinp1KWtHU2TKkp2s1Cn2jVgttrFEd3dVOaRalzHhAixBMpw3VJMWarjccqlht7dNHdGUaGLjREgqi0lzSWMI4FJqjv5VGrKEtKfGkvnS6yke2gykNEqi2Y8LgRHSEfqqUaorkIgMpVDt0T8QIBuq9NRQTYjId0aXM1RkK37EH7pcKKDNX5q8+t7WMAiRByqaREylAOVeUtO2avKk7nIdslL0RTU0u6nSLF0JDLj5amPdsVNWERqQTFLUhEaY0wtYSJa2fUUmVSze26ZCcY1JNWpiQnCnibf4lVWmLCxkfoimPCiCiI7o0+0Ui5UMkwLZCl2HVGsft9NKEY0RZHT30ktpDXQSrrEMdoUx7pQo2oJRowoiVZXU1q2EtyKXlpwoRkO4uVeRR7TrykRoBokRClEMSoMvJ+GiJiZRqAHhTl6qdC120RFMZeWnSaISoGkGKolFqQjvpJJn20+5UHRkVLWQJiPWnKFeTRMhpwSPdCvaf8A4UwWqgxT7ArxMzIqdJohXlFI7KKxGXiR6zfsofh0h81PNOW4zpIo6hUywup4WYkIkVEFEE9oDTwW/bRPDjH1UvcCqBEYjspRRHsrynw9tBJTbXSHlNxca8Lf0UOX9lEFSoAGTEU6SoX2D9FDJQSpKhRGuqQ8op9NDGcqTy2TpQjTLAipSpRJ6lJ+mlERRhOhVjjAVC0y4UElKcRkMzoKicvVTRbKJEpD6qNs40Edvy0YR3VAgZJmVGFGIyogpwokt1AzEqM1EfxUoW/ZGnQiFKkBUViDUk920KCsPmCnhRpuQxKe6ugsoxWHdCNNeJeqpJTcNBJESKdPUWwzL1ciokY9teJPdRB9fGunRQohGe6m6xBGnRcedNXCZEOyuKAw11JfNRtTbXhR7SpRJ7fTRWAAl/RSVE5R27qJpnHaFJ3/ANtEQZqN9pb91MVGsikdSw92+hqIgXGVOVqivSxBqJlLhtrwomnvhtqY8LFOcNtNVm4D30ywloxnp7i9VETbmp8tKITHYIS7acIlEd9RmIqgxakJdtPEW/eQUpEQlvp0mOoW0aWzDFUCImRcdtKU206FECHZtjypm6GO0TrgTKN1t2wPm3U1UTMh2FuKjaaqhRMaMLcBGZU3qJ7EaKMdhjSiHb+WnBD8T1UlZORUYI3FPbKkkO2dEEe3bRI7v8VQlQIo7d26lFyo2iQ740RNuZDw21yxKjOX2+qjJkKac6cKM+4aHpnGPL1VOxKgS76GmscqcaMR37aT4f7C7K6DUII6gzOW3y0TTlwrwpmIxPbSto/b5aEaKR2x9NOpbS5DTHUEShRpHHnXGU7YcDu37aIIxlvpqK3ZToRlSmOhkxnRiII/LQRE0xGiCJFQhg1BAh2RpIj20YUz8n4a9GJb67YgEU93aVEkA17zba8NSxBShCO+m5DqDAacR1JUMRqKQbqIxESCvCnL5adCjqEO2nGiIiOzjRbgNRrEB5+WvfokUKIQ7ojREUTIqGwR5FOXEKcaO2iJomn2DRhTkPlpdhoFFMOdOhTj20nw/fRB5UB2p6Wn20oVo8yjSiTOOympNVZTnUJ1DKLfioJKbi20lTb5qGJFLgVdqSwSUioKggVE417kNEDUCQxGmqhAJU8UGNN4/wBtMUWygVNtM1EQ76kCH1UFRGVMsLZSNURiVDJM41KaO2FDJHd2jTLC9sjY8RoyacqUojEuY15Mq6AJJnItlK8KA08THjRI7olQbmo3bIlRvHdGhkj9NSiicS4UFROIlTFYWyjEk91DJMCKHGVOtPaXmoejulIaYrAsozJuQ9lJjt41IKCHzU3JGRUVhbKR6gyLZRI7aN4fduGleFL5qKwA109SvItwKUO3bTpFuJFup0LWPHjQsx1VuMxbh3flomjupwonGk+uVSwW2N9GNK0Zd1OBGUZjGjCj5QiVDYm2R6jeIz81DJHzRp0tGVJTGX+GmA1Ua6cvloybfd6acRDdAKImUh7aFmIqgRRjSVE48qebN1BL56isFUZxly5UPTp0oJSoZDIi2USgDUR3EEqUI7qMKMZUpMe+iscqJFHcUjowo0RNP0U4TbmRcNtLZglUG1T3cKmm6cabptTHsp8in5AqvI1i1Go6RTp8JdtN0xhRB5VXYsKOk/PXpSoYyjsogp+mljRQlupU/wC2lCn5aUKcaA6ejEp0QRjXhE5FRBGoEqiRTonGvRjSof2UFgqg4ypWnH+ilca9D+ypYlTwxKiDSREKJ8tCGe4lRBlQqXvGoQLX5KVBlGvCoZVDlg2ptpPiPtoPz1+1AWDkoZUmX2UMf6aSS1FUgbYI0mf9lNSUrxKbaKpLDwS3URQvMdR6ahFRNb7aGoI6FSNOkVpFUaKhFwp0iQ0ZCUTKVElGmKanqpRONtQlRwSnkpM/7aCmVELyVyxK8hSkyGo9wXHfT4iARIajXBAJVwJgcfiU6TjUaS0Sozdx56IEdKDXmpRKkkpqV4S0+dQFSUTWpKi1M9eveIkNQ4PBcB3UklpFvKo3XOvax1CEkTgE6T4jUqPJxLdQ/FRkFQg+UUj301cOJDTFZ166ak6PzV2pBxy2zryikaai4GRb6IP9NEcsJUUEt9eTUkVejIipIiKak6hOo4FPULdSVEwlCk62nSSUMu+odCDFMu2iSFOXlqPcEYlOlIzIZnRVA3B8s6AU9h1HuFgIS3U3uE0++o9Z0cYSoo4xbSClNym2m7oh0ZntIa8TqIjUPeLgenpBVqOOzFWSSqkXdHhqFsOoNZ19UqMssSgkZ0xIo891akamWzNYGQkopPtoybMVu7bXpAPKiJqAJUyxyqhPCiOwI0oW5CPCjJxIZ0+RR1I7ZUtpKBrHcTbW+6IjVwtrHWiNR9lt4EUzCrcxbin81ZeRMamLCJb2+JCB7qlE0xTGFJTTjuKvKLAJVnszOXlWgoipq6UEaG6dRHadRLx1tmVMWMFpKBHT4NwBUao4l3Rpq4dHLbTfUl31cWMptIOFFvOVBkJb6Zulox7aGK1O2hO4GWdR4cvTTN4+OOwqG4dboVGuFjLvp0cIlphSz6MgEyqLWdalJcLRlvqPJaRVcWMoyTDpZ0fOO6vIvtv00xIj8lPLezVccuJ0xuolWZ2EqLOHBCAce6mqjfcUdxVYFLeKemgEacN7TqFvD8tL3lQsbLOQYseJ7pV5ZmlxGRFVw91iKfDjTHwKQlwpa5Az25X2NpVIhkEqtjGzpEPxRGvItxT3mFSSaiRDAKTNMzDoYVQaqIoJqcBERoyKwbRobogES2iVNWuuoU+MqXW47o1SUWfRGJ7qGKhOB2baCKICUiohKcYbRoahWEqImJSMhoaaZKEIB9VGTRVcKcanrfazU4JULSUUJY7gbfa9MZEMakhbkpwEqlEbbxEvsp1FJHbAaotNcuLDQYs2+nTiIqcq8ooAqbKUImW+gGKM1kQLs20lFFJPeYyp0onItxUnTEd/Ku2BqGTUIfTThMqYkoPcQiND94AnL0UNQlJAtpb6So4STGVRa12AtkqibpeARH73dTFjZyNIqEs+uyQlCVRKmQJCUZ1TblfNEikrUC8vy6n3RjWhDg2MmbyCoX4U91Pm6fnGmaJRLcI06TU0ZBXlj1yhpbvLTdblKlEW6VeIZbqhxgI8hAaeItyUoaaMSn3U8RGNAzBqERRp4nuoIwES9NOkYFSWGKoZNOiaPp+2kiXromoEYFSxoFZuBDLupqSMePGnSihlxoKiZUxRQkRiMgoZIyKnHIYHRNMf+6mKwLDUkUijvoyaKQlShEKJx8tRmOChTEaSRAIwhGk6hFSSUGXKh0OMNVNylN1k91PCIKGUe2ni2GYidKTTOW49tPBT74cq9212wA3jpyDdQ1NpRpxpnLhSVhkMIVLEG7fdRlBjwoaKJpx5UbkU6Jm5EPCW6laMt9JHdsOnAiG2hYgFQY840Eh3emnCm0oUMuNMU4w3LjSk1K9D+yiIt5VGY5UIj2zpRbSke6vcRpQ8Z0J1gZCQj6aGO3upRf015MZDxoviLYHqR/ooain00YhGMKDHdCmKAwNQpbKGO7vohFHj3UOP/RUxSA1BpMo8vtokZDzpOgX/AH0YIod1DJMyKnCKdE0KX8jtRuKct8PppKg7qdEMaHD+yjsDUbl3BTMhMt3GnygxLbQSHbPdXRQzFM5eWVGEd2+jJo9/dStHzUdiDVQZSCg+FApbdtSgt9vCkqJpf+mpY5UhSb8oDSdGMT8tShImRbQpKie3totwXtjFNE+caeIiYjStOPEaJ92M/wCGpYOoOXnoaiMhn5q8nqqKVICmEd9SxzsRYpmmpRCaqlzH8VPPDyLYNKUHsqWIqkWTfdGvEiIjTxT4ZbaGX9NFYXUYi1kps404RahLdupwmnRBgJRqNIEqgSTCPCvCmAjt3Uovnr97qliAnAhp8OVNU0/NIafKDOgkjIa76gsoEm8qULeI9tEFOPdKlF/RXbA1GqgyLdQyTOO2VOIyGFejyorHBvGI17upwLdUi2d1GFr6KljtRq3RkU6kBTOMONKFHTHZRhbkRD5aWzDFUHH+2nSKYadJ0x/DShKIwDjQsFUIQxGFNVJ+SVGl2UklBjvjQhN1AjuGvRjSqCopu27qYosMI9/214R3emkp7udOk0w51LBKoRFHzcqISYCNKThGkn/tpNgxmQ/EKNPkUYjvpOiEp04lEa4cVanoxEqHqFqUb7z5a9pDUCDNyEhgVEJMBpmKZp86cCtLnUGBNwjvpuoRxpwRSGkxGO+oCRahK0klNMeFGWUAi2BTeJkVGouwqUqNL7KDx30ElojUOhFCAu6hy20ESORUT7e2mitWsJ5CVJ7ucq9D+yvRlUAPam2hqFKVJIjHbtr0ZUehBmpuLhupSIyKnHg5DvpWjHYO6isK2zyf/wBKiDGlJox7q8sQSpVhoEhn3UMiDhGlV4U//VTbAjeJfTXiT3eajEMaGW7l+GjAG5DuhShay3zo2nIqNHyUNgaqMyRj5SrxJ+gqeEnKvaNcVgtsYptd3CnGnEY7acCICI0mJF/zUVrkqB0dSk6I/VToU91ETR3D5qGwVRuLM9phSSEx2VLEIiNMXAgRFUViMtSFcJyLzV5MSp4snQYxLZTrFeoiv0dstlKJMiHhGiCjIZlRWBBj5/spP2cSo2mPGvEIl2UNho1Ll89D+ajKJyKk6cf6aZYrnkxAvmpQpyKFETHbxpwimEt1CzBqokUw2+mnyKce3jTeO4aeDtpLMWFUMIy7KfIp9/GmrePdToSAedIYao4EQpfdQJSGlCVKHqOE/wD6VOI/ZTdPz06RGRULBBEx3UZMaTKJUoSCNLYeflfpfJSpbaGRUIISlb/7aFSyKodUVxpXKky+yv2odPweVE40EijSSUqEDSjSVFOyhy+2vKKbaIAXu89LGm8v7KTqF/31KgjhRYh7qHKVBn/ZShKiqQJKNDIqTP8Atr0gEfLXSCh+2VeIqTqbqSSlQGwqf9lKEpFTXU20ZMqhwdJlGiCRy5U3TUlTjZGoGOkSl30YS20zEojzpPiD7JUFQiQEqVqR3ypqJba8SkihUqdHGp/40xcCe46dDEqG4KPbQqQjy2jvpKKkaIoMtgV5qnIt9NEjgS7PtpXGlDAaG4U28/w1A+oqX2U3JaNJ8Vpjs3U1JxUAHgqB315RaI0xJxGkktqV2pyw61JFSVuPOhiW2vKbhojo3UU9e2kkQ/ZxomjIq8omKY7K7xBqM9TdTxuSu2h6Yy4bqUitFSIV1jijrTlvoKygJ06lGPlpu4TAt8KFQmG5Leih6isS315SAlSSUARKmVEsERHULfThZZJFPbypim4j83qpLhaKZFUryOWAunQqEU6h3SgCpOdGUUJQqYrJ7ZmdWo1ESMN3D6MvLUO+ca1OnG4ecaiVpSKFXI1KcjDdwRxpqLeRTqQ0SLmMqMixkpVjcqVduzEeTUiL00ZFrul2+WpZZFJPs3U3h/bQ7gyolumCmwKnLezkIhUezbqkQgAVaLfb/PGqs0lS1DGSFraxEYVPN28aatRFERh20ZZ5pjGsuRmdjUjWgZRQRHnTNwsA7501Ued9Rry4S7qixgtIGdPJEWwqi3TzzFQ3T75t3dUS4UkRFIqvRwlOSQU4eD5Rpn46I0NYhFPzUxIu+rixlNpKj4nRltIqCo8MdkpUzUWMaCRFEp8aYsYncDLOj+amayxKd9BWWCW7lQxI1OYcacqi7HiR1N591D8HuH1U8FM40ZNHyDKi3AduwFNjLkFPk4NdwDRBE4+WkkJ8aSzWHLHQIjBZQVTlUo1UASqPTENMdu6niIxEp0lh0bDxRwRS7qaptyIp8aJJJPeR8q9rD8tLGhIhLbShT0x2U1JxEiiUhpTdY1CoanLBlNw7qGny2jRiEpQqSt9vNQRMgoWZUGKtxmoiqQjTpnZycfFMSiFTCNvSEpHyp8UEREIUlpiwsK9iPTtvw4iEanLen4VOmqPmPjRBdfEjVVmZywq0Hya24ojXllEERIzOmaj4Ex27ah3j5UpCHKhWNmCaRQzx9JYjHiNDWvhJpjAKYozU+920RMUiU2DVipXsw6TeOnAyGW6nmmuO81aSLhumiMNsaSs8inOVCEo8EUozVqFuiypKQbjEaS+uwJiMPlqHcXpumJKmdMjjawMkyhnE0U95yKoN9cEkUyVIxqLu2WESheHOQxjVbdPlVhI5VqQ4rfIyZspV6g7k+JwsW/iXbTMnAJ8zpLxYR9RUxIVS7YjWsqrotTFZmdrG8CI9vKlCMt89tGUR3Qrwp7ir5rY+nCt4iNKRhupJDupSIyKEKWMVRwmnItlOE049+6vNxEefKjFpDQHT2yvCpHjSeVNVlgTkNdVbnbD4VqJrSKVRIuh89eJ5GosYTSEoS26VG8RtqHTdEVOBWotsFXUkkyl5a8SgyhtpuiUqGotEuNAEzDrU5QoOpQZF/wB9GEhIqOotmCCpt3U1WUiXKiKKRGmaigKS3UxRbBNQioyYxHfTNNxtjHjRhcCXfy7alQAwkUZ0EljlShUiMaTskM66dsKFxt7qUmUtlNVttebkZFEK7UGxKack5d1e0SLyjRG47d9EIe/7KXYdUj9PT3kNG5U4JOdKFEBISowajVbjvpqRSKECp46203TT7qNeoup5NHzhRuI14f6aSopKp2OiSmQ0pORDSZcY8a9KNQh6PzUklAKUaSspGND1PPTRQTTl/TSS29tKlEYUFRSRQnUIwEhCRV6I/wDdRNIPJXhTlzrtgBIiEtlKJOdGTR2769xorEA8aSSx+ejaZy3UFQfRRKQTIir3+fyV4UzL5aMKcd1dID06Do7qeaYEUApQpxrljlRum3+mvEiPCngpx2Ukk5DQqxKjMhMaGSNOiHtGkkMR4UyxKgdGRcqGs3jThOahSjxohJ6hb5FXQWUj9EC9NeUby3jT7w5EVKJOI1xWBqR6LcExntryikYjtpwonTVRM5cKJQAyfHcFJIo0pEaSoJyoiAVtxUOO/wBVGj9teFGRDvqAMonj20Mv+pUYk4jE6HH7Kh0CQqkWwKUKZ99PE09sqUpBMeNFYBVGqafZSi+QY0RSX+fy0FQSrobAS20ERkWynBJzpSaceyiFVG4omO+jIp6xDs5U40TLspw3bxToNwJVPJs9MaULcO8KeIjt314o/LS7DqjXTDyUmnBRlQS/CNEcAltpI/0Uov6aTKPlqHGPEXlofIqJEuY0nT3VDgPU20nkVG09xeaiJp7qZY5UGiO2nSYx4V4U++FKHb20sJRQlGiS+yhiMi+WiCIiUqFjooZqDRBGkojHnRpbq4Q8mnw2UYU47qSJSKiS0xnUDBqDKhx/tpKy0tkqGSxjtqEsG1tGkktIaakJ91KltLbXag2BqFunSh7K9GVeLaNELVga0CHzFTWO6nREESpvISIqM7qJLjQ+Wzy0+05J0Ekft3V2xxlG1fpEEaMSe3dQVB7Iba6CBLdThNOMS7aSin56NEN1TUA8Q7SoMolSlFI8K8mPo2lUUh7UIqCPkp16KH4eVGQb75URMe77aUQhXigNQ5UGonIqTolwOnCacpbKJo+SoSoPTDToYjp9tOC/or2jKNDYlQIplRBRkNOBRkUZfTTgUY7IUNglUYi1GPCvEn5Ap4Q7qGQhRKxKgRRjvGNEjEp91J+U6XXDgBYu2dBUL0UYh/p2U3KY9u2j0OMBUTApFTWMSp4RD5aTGVN0EDUt1K1NtJIYlQ/TxozljxKGSlEHdzoIju9VGTGocUSoMRnQ0xIip4KcudERRDUGhsd27AxRjTpFqRco0ZMQGnyIgVJZhyqM/D6fClC3Mhp4SdeFPjQ2GVBppxpRDToY14U5b4UthiqDTT76cJp+bjXhGJU4GNCEqihiNGTKgylSh2/NQDFUMH+yvSCvUqO6lBKwoSpQjXh+yVKGI86gZ6H9lKEaSSlD16hAhEFen/bQSUpM/wCyiqCEJSgkpupOvQymQ0YAbU/8a9L7aHL8VJn/AGVAA0vtpI+qkylSZSqEFcaVKI8qH+n+2ky7KhAkt1JJQypMj3UMv6KhAmty30klKDEv+6ifNRkPfNThMg4U3EtpUoS3VCDpMY+WnGpH+mm4lGiSGPOgIE1pFRE+W4CpqmQynKnCawyqHR4ImNB1BkVK1u2mbjbUJYeCpGRToazjUpn4iKfKh+I3VyoW4GJaJV7xEeNNVJEU6GoURoqi7Eh4rbTdw8DhTUVttM3TiI0xYwWYcE8l30MnB86Z63moZLeSmKomxIJqGtx5U8FuUaZ28hEpnT5Z4A7aWwyMUnMS30Td2UNqIOCnKnhQGhGgxTiM68m3luPdSiElOdKbjIi38aAgMmojKhi3FNSZhtp4QmQypq4UPyV1SDiIxnTd1pENBF1FOmLhxu3USqAzHnS2mMKay+ylKCayg0RRHbACpolgZeamLx12Sp04WBP1dtRKygqFIhKmqCzHtTbTN042wlRHC0ai3SxqcKtKpVkYCspqSme2memahcadaZxozdGJU61Suy2Apt4p8BoiYxp8ojtoabfT76Gwyo10SUKnSLMBEdtGFPdTpNMZbqFmGKtxVvR+JtCp5uMaYsdIeyniix9tU5G5FqPgPtYRpm4dSKmZOi89BWdEI0KxhNIeePNpDOo1RYy5nSVlpFupq4dbdtXI4ym0gpZYS50zIpDTVRwcioZOtsZ1YWMrtIGcF9pb6ZqEA99DWdbdsqbqERFypyqJZhSy3k/ipi4WPv40Yk5DQ/DgRUxRLWG/IqcJpx4DTpu1AinCnGmkNRpCRxg0UZU+Rax3q0lEgTrzp4NJazFhTzp0kmMQoKcijupuXxC304R3F6aKtRdrEgiIiO4qITwR4U1JTTHbTNQu7zUCrYZuUHCjgJSmJFShdSGIcqjSKPfSkdxQ2yKjqDdicbikoO7dT5qmJDAe2olqmqI7KlGYqipwqrIWoyQTbxUEyqWTUARGmrdvqU8FuIkM6psxeVaBkyVU+WlL0lRYEU9tMVHRFS+wVuI81DLideUdAn6iGovxWn37aauLhtnTFjYXuEss+Ei3URuiDpMo9tVkXRLKDU0m+NqjAajR0IrXHijMRGcttNVnCSfAxGmajpchnOo18oZDzlRRx3IzDx5dI7d1M3V827iiI1Hj9pERHupq6HUL01cjjUoySMJcXw1CKB7ah7hcjUGAkVOFmseHKmazcR5cquRqpTkZmIdYolSkWqrwhhtGpAbbrEJklUxa7XItoxpzTKiiVx2diNY4/KUylRlLKAjAEhq8M7TERmNEUsoltEN1UWzC8uGTgoiQ7qCMEy3BTpSQlTWO4t3KvEntqhCTAip0iIjwpuI7acJjIfNS2YYp5Yo7BjKhisChQpK3w98PppqJbp0SrxBsSCZREqiXRcikVSBKbR3ylTdYQ+YaZCLkIklC89D8QY+ajOB0y2FTcoEVWRRINXAEPy1JJqAQ7ag2/wAMfmp4isadBIodiaRUAeYUQhEt9M01g5048QBDspKqM4ilNtNSULgO2lKLdlDIo90aJRbBCUIR31HuFjEth041JbADbTdZOVMUWwMVDlLbRCfafGm6g6Y7TpuRGXIKdUWSSbw1N1GTUlUWiUZU+TmUYbaFgrDxTdspTf8AZyprqboDyomoco0tglJZN12DTgVqi0SPlTzUERpLDrD4SlGdED/ZTFR1xGdGRWkMqEKwl43prGNPnC0RqPJSNMXkLFEXloP81e3l3xpKxRHnTFUWwqUaCopSRI91JLaNMqDY8SwFQxWMlNm6vEO2FKEdNPZXRQpRQhH1UkS8tJU/opSIyKj+J0cJjOjJjXkU6IQx+ml2CqeLd20MU5FupUD89EEZV0gmMqSSIR9VG2COyhl/RXLEA6MaSQyoyfdOhy3bK6DUUKMeFEicq8P9FJkdQgQR81JKJcSoJKGJURMTId1GQSKfdQ1ETIqcCJfbwpX5ahwCmjIa8Ke6nEP7KVp9v5qljo3IdtB4yp8ScRpmoO6opwCScvLQSTjvp5/nj6qbqENNFMo1KHZSYkVOBQDbShb6ZV2wNRuKe2VeTHdRiTMt9DKKZVLEqeJMVKTo8oUZPj9tEEY1wlQPHZSVBMt9GKA8aTL0SrtjgMR8tJUERpRSpMTLfREBl8TjSk25yp0mn6aMKcaljqqBTRMufGnGjGlctgDSiKX00BKgSI40NMiUKNOCT1CpSbcRGdQJRuonQ4mQ/wAtOFPqpPEahBuojHhTeO6pLT1Oyh+H/t//AEVBdRumnLspRD2UYUwTGlaYkU67Y6N9P6aIKP4hpUfXupUdsK4dqDIRGvR20riVDIt0K6oLCSUjtpSa27cFDUGNKTh8tERWHAl+KjJ8dtDRGRU4EttAEp5P5N3moigkVeJQREa9rR3SqBCdMNs+VeURDyUqUdx0MnEShUAAkjEvNStPbRNSVEERKoQZkJyhGhxMvTThwJdlBiQ0ZyoMU91J8PJSnAjIqUiJS3DUJUTp7YUlRPlThScaGUqGxGGojKkkI+Sjae2kxjTLAjXT7f00rt2UotvCh7eZ0YvU9sLkQ0pOPZTciOUaImXZUODgRpJbhhGiS2zpMu+Eah1huonGhj/TTrR1KT4ORTrqsSolPcVKIZUZNvRNEP8Avrhwb6MRgPKlCIJ86MUBHtlQ1NtQ7qKkNeJaOymZKHIfTQyU9ddqcsP9T1UglKa6x/8AdXtaJcqlSWHiIgVJU/LQfFRGhkoSkt+2uVIEIojzGmaihkVEUUMSgdBjLupqqAx6MiryileIdsKCMvs5hRVBPKDIfLQ9OO4qdJpyr2iPzV0GoMUZDwpSaZ+UqIO2jCISoLBVAinGVEEo0QuFDUGNCGKkP008RUjHuqPH+inSKkR50LHVJQSCkiQyh3U1FbdCjCMqXUZYMJBRuI0340qRlQjQwlRk91N0xiVOk0+NLYNQiae2iCNflLD/AGUsZUUInSo/20klgpIrBUOhCIRoZKH2UlQu6g/MdNAFEtXtTluoZFuoep/4VyosNqEXCkkVDJSgktRVIzDjU7f0UklKakoYlXhUlRVAsPBUpJKToIlupQlEqlTtg0pV5NTlQeVEH+ihqdCSlSiIKCH9JV4SrhBXd6aSX2xpXKVflGQRLcNKL+ivROvR89QgkROjJwGhkQjSSWjUOdB0oURkVBJYyLZTUliLZXhnLnRKoNh0KnGjCpH1Uzl9tJJaNDUisTCbgCGmrhaPfTVNxGlEoJFUCseUI1NteT286CotEqGTiNFUWPabOlttD8Zt81M3Tj/PRKoLMEJxt2baarODLZTdRaVCl66sVK9hzqS76NHz03b7i81PNGQ766RRwitxSCnyjUlhqPbiCalTie4Rqs3EsR8j1vR0UyA6USyUoRlupwKOmiUy3VHiQCpz3UnsPJZOJI7qbiRa3wuNBTW1CEKJLw5SnKuHLDxQSKIhQXQgQkrGMaGL4ZUFxdEiTIK7UjMM3A7dlRLgiJTfT4nQplCdMXCwqFtp6ldgzUojSllIplTVNYxlQ1ltTbyo6nQZCKm86arDHsjTwvsjTVZTtCmKIYYuBltltpmsiFPFiocZFVhRLKN00z4+WnCbfdRhbx+mvSHtGpYlRRbR8tBIZD6a8REVeGRDXSHk0zlAadCnumfy0NMZFToijz2jSmYYoRH4cZUlw8jsAqZrPJfw01UWkVRY/wAgWkHhOqZuHXkIqarOPJTeJlyqwsaidwcLOJRpmo4lKiKEA03KZDsGnKotmAlIabqSU81PtEi38hrwtQLmdFuCWUjdMiLy14UY7j/9VSC2kPfTFwsMijKRUStcGtAKykaGRSUpRfbKlaZFTAQwlEee6hqLKkQ0ZNvLYFOvBiI0NlCqzDGSseFD0zLvp8SMeyvCjuLbQ2Um2BFOOwZU4TGNJ0/JRhEoxAaFmGKoNRSPMJUMRNbsp0KMt8KcJtxEh5UNqBKtxijazLbCVOmtnMSmYd1TDUUvINPhFItm2ktMw6PHXsRbdnHy1LNWu2k6IS27adJqCNV2a5YVajgVBTHYFJ1t1BJSXfTdZwKY8qWqjrDwlB51HvHUZQ3UxJ0ZFzKhqCfIg205Y/yK7SClFFVNgAW6ieBVJGYBupKJRGctxVJM1CUEpbRomapFUj7e18OtNwZVJEmbjcHGvRSH5qCo6FMYTjGltzGLwPEmA86j3QgNEWcGoOwpU3LVUGB0xRLMR5F2QrxECY7+VPE2ZEQ7OVeWtrhQdqVO3BdWInT1hkNKb2VVYt41MM7OqJQAC9VWa22mUZDS5MqnUJMe3Yq7PHYlEEqnGdlFuUyCNXBraRT7KIVvCVUWymcuLj1K+3t5qKDs21MI20UxnAadJt9MuMafN2+oQ0lpGLCx0KaoQEO+kijtpWmKhV4ftjWEblRMgHyjSpadDUh2nQxIpS5VCWHDhQ/ppuQhLjyp4MVBpisJiREJUagsJJ0CewN38tBIiULy15SHPuryYq8ZjTRYNw3iO+mqaJ8eQ1JOJkmNN0/4aarcQa8jwohH1UQU47KMmO2iE3lxpdgqgRIkyEKMimfdxrxIyKVK1DEqFmsGook48KCQmVGEolM91Jn/AG13QUwEduyNDJTdGjKCNN1E/iT4044N1Jy40oUSUHiVOhR1I+aniKOnsKu2AqR4tfqp0KceynQph5KSomZcKXuXCqBiBFwr32jHmNEFOPOhuJ+aiUGwrxER9VE8ZEecajdQi5kUqSRVNtCWJQXXbKVGF5EaiU1D20SWoQlU20JYlPFGXlKhkReqm6ZERDCnBfw1K1Jax7U/8KGosRbO2hlIvNRkxKPCiqdPV4tvqpJF+KiI/wBNdFKJJM6Tp/8AjTghIaSKci31AhOnqR20RNvEt9GTRjROygZgqnhEBHZSSKVelp7aSRD/AMtRSMx4ij5qIJAVN+NKkKg0VToQvtlQ5RGkiXrpXLfuGugHk4Fw40oYj5a8in2BypKwkO8qhDxKbtleIvLQ5d0qSO6oAKjIqcCNKTTGNKEYl8tQaoqP9tB0yULlToRlRNP+7rlgajcW5iVEURiPz06EQLlQ1vxVLBDfiPCmagyUp6XdQiTOiVhQ39NBIfRup8SMaConuolYgFFOvKJjHnRhGPCkqbqisQaqEG6dNVCMihRlBjKhopmRT/NTRTBERiNGJMx3wogpgI0pTcMArlgqjUU5Fuogp0rTj81JlGukqDUT9FDEdOnCe6jJo6nZUBqBltGvan/hTgm8h2jQyb/NUIJ3l8tEjGkiMRoyIjUIGFEefdQ1ijsGjRARoZFu4VAhrv8A7K8KdEU3FXhgnUBPCPZ9ka/a/P8AP5K8RR7N1QgMvXSYmRUotxUQU4lOoQDtEi9NeLd3xry24ttJTGoAKIR+3nTdQfJTjTlSS/oqEG4icaUmNG0+0KVHbXbHFPJ7SohKCXGkU2UW7q4Sw41gGiJqAVR4zIqeJ7agSsGWLbTMilSlHEttDEaM4OE9w7O2nCZSpqntHlRtTbtjQEFLCRfTQxROiCVe1PXKoQUmIDRBiNN9YS20rUiNQgot2yklGm5OD81e1NQZlKu1OWCEVNVCl30pQiEabkRkOwqYqi2YSRbtlDiZc6dJppCO/lSSEClGjAGPdvoyIimXMqSsUd514VNvKpqQdCVK2fVQRU7IUTjvqBhhUAio2yNMyU28q8JEQ1AmHBLCJUnxH4qTont3UpNEC5VBR4fslSVN2ylEQD5aHKXlGoQCScaby5U4JTbTdTl6ainGBiNGEaSMSjsp0mmBDPb9NGCqgRRlwpUY86MMB+WhqbqgYmIEPqoOnu/o3UQVBGhqOBIuNQECoNNT/wC4ipwRSoJJzpiimDJqRKNOk0wUpuijTxEYjQsEokk4jSkR/wA3Cicth16PkoRoMhPy15NHU2UbvoiKfdQsx2oHw/lpIo7vLT4hAR2cqSI+ihWQlQYp99ET2yhStOP9NKFOhYJVFJ7qcaQeSkpo08TTpbMOVRKaMqcCnShEBokv7KTYcq1Alt50Elo8KcKFTVQd1EoLMDJQ68K0d9DIqHvLvpnEXYceIlXiU2013S7q9Eo+WpU4G1Jf0V4ilzoYjEfVSSU3fLREFEVJKNJluoaxBRgseWKkpy769Eyoiaci3UQAaO3ZXhGXKlbRpUftpQyp+91LH7I0MRlRExoWOihTpQo0QYjSiLy1wgPTjXuNLoChSqEFEQUmUqSQ+qh6kf6a7Ugo6Cpx50pRQfPQdSRFTFUBj3GlT/sofHkVDUcB2UyouwbxH2UMnQS3031NpU3UULsoqHCSFx5a8TzyVGpqfmom6NDUCw4UW1KCopEaGW2grFRKCwTxER503WWMu+hqKUOJkNOVRdmCan/jSSKlCMtlEIRT5BRHQzUtOJxpws4JHd20zTW7O2nxNxWET7aWx1QzEQcFP8tTiKm4QGodqINxKFOG7w9TYVIkLEbE9sLf6aYySkXmpRXBIUYSpu3+MWrSlUYzCi2/F7qCssZczp04jwCmKwkQl6aaL1E6kk+dNVFIqCdK3KDADpKbdUlBlUOA9NVQpwoZInKphNEBTpusmAyOuqxyox2R2UMRjvOjKfDpqtuojolwsI1GrKEXy06WTMuVDUiPl/DToyuNRGXOjCMRpQiFKUIaKwJ4iiNN9MCKiEQ926giVEqgWCRGVeFRJOg7P7aGpMhoyDjxgy2UNRY1BoMQToaiwiW2uqotmFEMudJ2+ekkpSfEBTKg2EkPdXo/ZSSUiI14iOiqSwrT+zz0mMdm2lduwq9pnzjXQRuopGQAFBJxypwo3PybaCo19NdWotrDFRQyl3FTfeRTKnyjcyKAfVShax5jTLUAqw3FEyIacCjGiaMez6q9pntoWYOopOAj6qUKkhpQtzHkJSowt47+6l2GKrDXT1NtKFOnCkU+2h/Zu4VLEqejIaUmnShH9BSoyafooWYKoMU5ca8RR+WnQonHhSSby30ISiUyp0KhjvlTdNvu3caeRlS2qM5Hk1o8jKlKPtPYFBWLTpuImsVdqpLEkm4NYZnTV0W3lShUERjSSby31ytQrDdMd0qMREpREWciHZTxNjESoWZQVUjxGMfNRFHBJpwE6MojHZCVJFuahb40VlGVGorEPfTpuzNYd8hp0ztOoXGrA3topxnGkyTKnUJY2Yr42kh2AFOkbX5wGpzw+7aNe0+NJ3h20MUbSl306TtqA9g06HlGFETTkVJaQYsYFG2pD2VIN2oJ7ACjJt5Fsp1sTHhS2kHLGKFOI14k5b4UPU/zTowrAQ0uwyokUQlTgfh0kRjXpf2UIZmqaiox8tOCEi4lQU+dGEtMYVl1NMSoJiNB1BIqcEpIYU18Lu20S1ACCsqmXLbRC+JL8Ve0yIeBV4UYqfxUViAybmW8BpJJmIjCnyI7t3GhrJmRbIiNRWO1GJERc6SIkXPdTzRiPEipOiJbI0y2gFTyI+c6dDtoYontCFOBRiUKSzDVUSQ7aDpiPZTwoCNDJOSlEoNRuSZxoO/iNPCGhi3BTZTLCWUCKcqSTeSlPNEBLZtr2nHfRbhKsN00Yl6aeJphSUykO6nA/wBFLsEqg9MBGhluGjceW6kx5VFYFlAqbfVTFZQpFT5QSpusMadGJYj1Ez5nQYx7qdEJkJBQyRMd57Y05RYMVKMJHLlTcRIVPNRtPdvouJwdIluhKnXbOmSPKnlC3EaouMhohbRpvIxokvXKuHT2nL1UaOmPOkp/bIp0Yh28KBmID/NXhKNeET4nXtmpUADCpXiKPZQVFKGTipUKw6GEaDLdyoPiN0CpRKBGjBseUWDs20pNaWym5bqUiiRD5vVUJYcafkoiPlpIomPMKMinKJ1ywVQjcY0NwUedGItHnTVx8QdgbqFewLDNRSJd1OG6e2dKRZmRb6fE30x20xmIqjcSOkyOVG05f0UNQe2uEDCW2jJl2U1R3bSp4iMRoG4jFPKTGvCWpSlt1N5FKunB1oh5a8Qh5KUjCNeU/wDpVCDNYhHedNx+yVOHAyIf4aSKYdtHYBgent3V7Rj6qeCjIaTpy/oqWJUj1G+pXvC6dSSaYlsryiY7qlgWUjST81DKY8KcKD6aCSZ0wFhIjtkcqSoO2nAiO2dDUTqKxGAiPy04RUMaCKZUofJRMLHmpt2UFTnSdSI17Ul2UNRlhJbihRkRMt22kx4yo20iorEqK/hoZbttEIt1BIq4dBkQV4ftlXi85UmUqIUKl9lDUKRUoR7Nte0x21CHk05dlEL56IIgI7K8KdcsEC0/TX7pgVOk0aGoO701LAsoHT3R4jXiRDlDdRCKNDlIu6ukZQYjtpRDIho0P7KGRRqAsoNaMdtMdOP9NPCIir20ft9VQGoNNGPClR20oiDtoZEFQ6B7tx0pMpFtHbSo6hcK9x7KM5USoR14SiVDJSPZKvCXee2ocHBKEJV75qZ63xKcEsAp1DlhUtpGG2ky203UuAjsiNNVLgAlTFVgWkUkiKNJ1AqP94CQ+Xy0onnoqVBsOCKVKEg7aY60ttGTlHlyoqksEWUAeFel/ZQZAReqlEJ1ypwGW75qUmI8K9IaMiIFv20ZAyaYplRFP/p0PiRV4ijQBgSUjsowqCW+mqhSKvanKoDYdE4GU91e1pemmOtLhRuQ767UisEUU1PTQyKXGhkpXtTvPbXKnBUfPQyGNKJT5d1D1gjRnGCR+2lCpHuoYlIq9uLfuqHAkvJQSI+89tELiFBIZbIVCAyLy033y5yp0Lf9PKvaPZCmWFVsD1BKNERlLhXhR9FOkU47aFmCqKRTkMKdaP4q8imHI6cDSWYcqjPTKVKITGngiFJ0ZVLBbYzlu+WnA7hhSSRMaIi3V76FmBUMKfnjRk0RIZ0oU/PRIxpRYVQZNxLspQt6cJ//AEqJp/8AjXLBVA6MaMmMK8QkNfvbQM1gl4H4RflpJKR76GoW2m5KV1VBZhwotL5qHqSoJFIq9H7aMFmPRlShGNej3QjXi3VDgMvONJIvOdeKUoUnT7ioyHiU5QpvqH/304JOhijRKAygSUIqVEyohI7qUIhKAV07USmNGFP0UoU5UZNOPKgZjlQMf7aImMuyiCnuoyY7eFDYMDp7d9KH+miR3UTT/wDGuHagR3DStw14iChkpUOBaEW4qSS0SrwluqEErFQSIBGZ0Zx/TTVYgIaNQWAkoShUMiKVGGHfQ1C8tNEjfUIqGU6MO7soZfxUZxgaYlupRJ0ZPdXtPvOoSoEYDyrxKUpQY0MRqHBKhcqCoUiohDthSRTplhIMUzrwpxpxx50NYpdtdIDkCdJJSRbq8KZFSVBjUIeTWAS21MJuBKI1BiMlBqSajLYHbXGUNSSTgIwpr8WReWjS095UElCULbSwwyKm74pyp8LwEx9NRZFEdgUkVI8qFlOqxKKOpbwoescYeagoqAonvpxp8YUHU6Jb7SnTqQF6aGm1Id9K091cYNVCCUqCoO6jJiYjSVNolsoRjEasO6NNVoDT5wn3UzUTJTtp6sIGaxfNTeJEXCnSgx2UPRMf4aaohhO8RoJDTiO2gqbaJQWG6m2h7yKZUYvxUMi8tOUWKIfloKhR4UkikW0o16JxroAFQoiXmpvIyp4LeRbqV4XsEKOwIxITU5UnTj3U8UTMdteFucaKwDKNyExEa9Ey2U+TayGUN1KFqI0O4FUaotziMu2nCKYCNEIY0nfQhKolaBFGm6icu3lTjTIuylJt5eoq4dGZN40MkSIqkibhSvChXdw5UjRbmVOE24DyHdTrTAS2BXtP+7qMwVQKiYxpJJ04JPdSSGhU4M1EZc/zUpFvToW8iGY06Rb7qJpDu2NU2foowtYjT4UwGNDUUAaTuMO26jfT/wDCvFAfVSSdbtlDIj57qLkC1QhFHy0ElOydJIvmoJERSoxVgxFId9eEoj6qSiJkO+lcigA1CCk0zIpnT5FGI7qCntEaIKh8KU1h6rUdCoAiVe/zeempSpwmJxhClsMXUUmmBSPaVGRa6xbK8iidSTFrHecqUzDFUcW9qCaZHGjCJkUN1Ok25qDAQjRhagnz7arWLCqNxZmQ0omseyn2okmNB8Ru3VwZUjyaqkUJbadacRiJUQlkhH1U1IlRKQ8agBJJrAKflpPihlUaSkd1ERGRVyodh4WqRbKeJ7R303RUlRC/ooWCqGJwFJ8QMt/GmYjIu6vOJinsqVOlHlEqVKVej/bShGXCso0hSYx5U4EflpI7fVRCKO+uVG1EqDt2xoKnLbThMpDxoen56FRbHkP6KMUB40kY17+KiYLQIMI0kodlKHjsr3EqWFUMnEv9vGiaYxoae4uFGIojGoFUbqJxKhkUipwRBH1UkhiVMU4B09TYBFSigmNE+79VN1JEReWugMJlKldteFMJUpTb2UYtlBp//Sp0O5OhiO2cqMmNQ6D+87K8URGiRj3UFYaJQGYCotEYUMR1C81EFEipRbZBCjF1GaiO7aNNVpcQqQUmXbTXw5qFwpqsLYGijRNGQ04Tb0TT7KjMSoNNMRGY04FHbu3UZNvp7y5UqX9lDYKozJM5bQ40kR3RqQFGUq8LXd2kVFuHQKggMaImMtxDSlhjShGVKIe0wIZ0FbbTpNMqSo31KhypFqTUpKYmI76dLN4jsChpomWw/wA1WNBNRvpnLaVOBagQ+aiaOmVGT4+WuWCqBFvyCdGRRiI0qJEU40SUpUNholMQIipxEEx4V5NMx3V6P4qUcqN1hkXpoiLeiR89OB2iNHYlQZCXaNe0zjuKlF9sqIIy20B0b6cZUFQfRUhpxpIo+Yd1HY4yjVFGW4xp0mjStOPZShmXZQ2OiVE9tNRTGUqfcqGScRorHGU8MKGoUaUI0Mh81Q6Ny5ca8ny+2lFygNJHbHZTLCB5IBoZFIqGmVGrgzQUiNJU/poglEaCoUSmdQjKJUGQ8aakmdOCUkVeLjXVF1GfEuVK0wItlE05V6ICP+GmHBqoPYFe0/JRtOVK0/PRWOVGanH7a8mUiGnCiP1V5FEpcC+aiscCDxocolTok4p76akO6uBCoypRJjX53UshlUOMN1BoP+eXpp15gpGn6a4rAsp+JplRo7aUKMaUXGpYgGlDyocS/wC6iJjEah0JL7aHy76VGXOk6Mfmrpxj0QKlCIjxpIiYl6acacvLXCDVTdQyTKPzU88P5o0okaM6RZCQ0NYo75FTxQYl6aZuBOu2EMNVVC5nKkpuClXlBMu6gxjTxduQ+TWEqS4WDj5qbju7CGlEO7hQh2FFxnTMlD89PI7aSpx+2uKAw1TU+J5abuHUS5yjSVlCls203juHZVhVK4knBl6aCoodEURIipQtdvOiWoB5PdzozfdXhbmPmowjGpY6oQedGHz0zlEpUYSoWGKw4Hbuoaky40rU/wDGlJiRUoMSIuB8pUQZD2Uokz5UT7O3jUtYh5P5ONeU/LSdSJQrxEJbJVDtgZRl20FQqIX5qGQ7t1GCwHulCvEoVE2cdtK8PIR2jRWBqB5d+2lEJFTgU47DpUduwdtCdGpj5qVpxGjF6DoagkRbKhBKagiUp0aQU3EYlLtr0vOVFUgYiAhrwjQ0y1C4lRiKIwhQkPztpA/0UopFXkxhUIGRTHlCjRGVBEY76IJGRQnQMFoET5fNTpMaSiiPdThNONAzDVU8mn2RpWmBFsoglGlJ7t86UGNxTiVGEQlRC/ppJCFQgoh20khOXpoyfkMaJERGFAzBqoNMR+mjDtoYjGiCpS2GKeIuz7KCSm6lKFQS5TpiqCwlRSk/5/JSi/opMfsoxQmiCIV4a9xqEPRGkkNLr8KoQTpy+WhqDGiS+ykqDKoQHv2gVeL5KJp7u2vCjXbEBV+pp0TRogjHhUsQ8mmQ0qPnogjLlStONcOqJEZfLSto0OUa8RFzqBWCEpSSWONJn/bSeRbK5UA9y30FT0UYuNJHdXSA/mpIlRFoRpuotGjXkcYISnkoP6OQyoZKHKky3UYNjxFpjTcplRCKVe05f00QvUGnuryg0bTjwGvRkPCpY4BEaUW0aUW0tlBP/bUIJIZEW6vFGO2vF/FXhH0UYIEt22lJjtokd1ejGisc9AZfZKhkiXOFOCIB4UNQqlgagS27KGpCW+lKEfnocS/7qJQWE8ip41GO+gppkRU8RTj2ULMEoZSZRhRGrctMjM68O0eEqImRjSmGiXCchHZTfRl2U+3qbypXh/trlg6gWbeW2pZu1AR30FuiI1JIpypLSDFUSi1kNeJnHlyp83GNedfDTnSVYYykWQ6e2gqJyoyxAoQwr9j6KaAMlm4xpiScSqQcFp0xWU27JU1QGUjVi3FGgqKRGiLJnKm6g7qsKpVZgeptoagy50Qh7q8Kf4qMADp9lJFGRU6jGvB/so7HKjcWvy14k+6Y04IojxoJDKpYXUCRR4UREZUrRkPlogp0TMRVGayMi2cqIm38+2nQt49tGFH0UO5xJtgRRkI0QkadJp+ivzT9NLsNqNCb7aGSMRqQJOleHCNTcO1Inw8acCiAjTwkREqHvIqKwNRmonEqUKe2nBJyKvEMS2VLBVA6P20khj2U4Ih4UEolUOASGXfShRlRIxGiCMRn+ipY7UHpx/pr8l66OSeoMBpPh/srhKgdxFTdRMi7qfaPbQ1E66rEZRqKMR3xommJDOiJiJV4vLCpY4N1hEeyg6MuynyacpTr2mZcPzVNw5UZi3KXCniLX004btyLlT5NER7KjSDFjGadvlRk7bHedSCO2nA8KTusM21I0mI8IV7wujUloyrwphLfS7DNsGxZmoVTDduAx2UFGI8KdCVJZh0ajgYxoanppSZSHhXiHbSR3xGan/0qGSlEUTNQqGoO6FMUWeLz0klJbBpXHZXk4y310Gp7Srye0o0YhCNDIvsHcFcVgqjxH4ade28qY+ILlTpHcO6hYMJrRrxFIaStGkplLhQkKnH+2k6n00z8RIYS4UknBdlZqxmnYeam6jFu2CY0xTIyGnCJbaFgrDhPlyoi24ZU3FT8VK1Yl5qWEx4Soif/ANKklGVKTKOyikBqKET4Qr3d5qJP+ykqfPuoVGit8ROvahx30MlPmrwlKi6HLBpfZShLd6qH30SMaljolScedBluoxFQ9o7KMUx7lShKQwKm+pu2HRhUlvlUACCpRE+X20FOdETKOyusQcCntkdBUGRUSUqSQ+SopyokoCNKTTHkdJKEaI3Iy50TMSvISo3FTiNBFmcqkhoyaIKFMQjU3KAtGR6LONG8KA7jqQFGNDWGVDa5Kkesnu4UOH9tSBJiQypIjLsorEZQKaJ0YW50qidtDYKo3JucSryaYlspxqANKTTAt9FYGoNNHdCvKJ7YUYhEaGRbSqEbkM1EY8AoYpypwW6vDCmKwuoEm4kVe0YjGnWwZV4P9lRWOARa0oW4iVGItsKII7ZUNg6gY+SkkPdTiO2hkO2ooLKBKvF6aIKMt86Vo/bRWOCU9xb6LS00a8f+2hYOokhMqIKfnrye4vTRo7d9SxFUTpxHZSRGlKTjCky/sqWIKiI0E6MSgUHlRKDXkJIhEabkUi+anBQGVBLcVEoLDch8lBULdT7RoJJiJU8XUS3p4MKCmnEdlGTGlMwSqftNlN1PIf2UMkxolYjLYY8SpxHbSST+qlCJjXQROnHhQ9GNPBGXZSiRlXbEZRqKO2vaZcaeCju50TRiVDYiqR6beRTOnBCAjsCjR3V7jUsFWoxUTMvTQSTLy7qkCGgltolYWyjOMa8oXkoxDIp0nj2UwglNM/LRhT27aVL7aUMe891AcB6FJ40bUGNBU89dUgkk69D+yky+2kkUt9ECG2xpMg/9VBFQy81E+ajCCCUio2+m4kIxoialAdD0ghCkyj6qSRGRVDjDVYd1N3CcudSApzrxJiVNAZbkKon6CoYt5byGpgkRTLhQyTGVdsJqR+iERnRBRAh9NEIT1N9JJMh2VwlRuoNN1B2lTzRlzlSdEY8KMFlIVRORQEfTSSRBMfVUsSIDLZypqsn66dYSykeW2iJjLnGiEiJDwryacSplhaqJ38RpRDHnRhTiXqpShBp7KEYyjGJqD8pUYUy4SoiafeNGEQlUsCqg00zUKnQjEflrwwT4V4ikVAGe7d9JL7ZUlbbvpIlIoVCCiRl30kR/LRky3emlaIlHuqWIN4yKvR7O6jEnSRTMuypYglFuMSrxJx+aibx216O3fUIBIaVGUaIKep5qMSMY11mIM9GQlSdOPZToky9VJJGPOuEGqheig6JFup4SZkXlonh412xxlsNUxinw3V7TVKnQo9sKIKMe2uWJUCmmIiIV4oS2U409tJj/AG1AqgxToiKYjupQp06RT8tAwVRKcqdV4RCvFy2UoaLpA+mvCJkVGFPbUIJlGIV+0sU9teLbUOqETHbRC20NMgIaUJd9Aw5TxeeklOiS+qk7P7KEjDcpSpJUpQqGX5qaJYV21+UKR9lETlUOHhGjCjKvDD5qJqx2VAwZIx7qT81E1Jf003UmVcUFjykI0kd1JU8h0EiMeFdODwd1KEfLTNNYypwmpt3VCBB/ppWpHfQx2768RVCBNSNeJShp7qJD+yoGJj9tKJTbSRHzV6O6oAJLdx20oY16X5aGRHKdQgoijQZEPy0QipJDUIJL7ZUGH9tEj5qGXOjOMDLbQ47p04LyfbQS+ej0Fnh9FJ3EP1V6iJjKusQ8mNEJMedKiA0kttcINyH0UnT/APGjF/TSY/iogAcdpUkRohJnSo/ZUINy+2NBIjlTrRkVeJHbUscqMyRPnXiEI8KcFtGglx9NGCw15FRG6dK0yIu2nTduXOEaliKolNH008TTj5aILcBogiI0lmHLGD0z+mlF9saVLy0mP2VLBVFJzIqdaf8A415qnTrYW2lswxVBoo06TmPGiNW8i30+RaiPy0lmGAU5juoak1OYbafFBEoeekxBTtoAyNJrtnCm5CY1MKbRqPUExKe2mqwplIl0JEVNyb7aeOFhKh6nw6crCWUj1EaZuG8R41JEUu2grQUThTlYWykaQ0khiXCn2iFJFP0UQllGMf7a8KcedPFEQlsrxJiI8KZYGo1FHdShRkUKNH8NKFONDYKo1URjtpSaNOiTkXCiItY1LE2wKaO6jeHNMSp8i1iImdKIaXuDFjGIt9tK0ftp1sjQ99csdAknXtOI0Xur8L+mpYg1Uocd1OCHdQ47aMBlAx/DQ1N1OtoxoZ/7aKxGUbxDlypJDKjEMuylDxorA1G+mfpogxohDXi/pqWJU928qSW3ZROyhkNCoVgJKEXGgkRc6cFtKk6cuyisCN9/9lKETpwLejJtTU7KlgajdNPbRk28ip0m3iO+nAoy4UtmHKoNNEB30QRjGnAoh2UQUd3Cl2GKoGRdgxpQz4U40RlGleH3UtmCqBTTIqN4f7fLTpFrtowo/aPZS2kGKo1TRIvt9NOhTiMKMPwx9VJKalLZh1TwqadekZV4U6VKOwahKgy29lNluVOVOP2U1iZFUVgWUHL+yvCW6iEjXhTkNMsSp4UzUogo0REYjCiJ7aXYYDFnLtGnGmIj6qSS0R214VJDQ2BqDUHbSWo+avLEXZXm8hLfRHDPyHbtrwjEaUmQjzpRCBDWbY0anhU20ZMTHhtoYiIjTpPSJOhYJOp5NTbRiIdvGhxAa9LdAqWPDCn5KImnu3BSm6e2iJpxUlQEFKN4jypupzp0oQRpuSeoNGpAY/bKi9tfgo7aMmPnqWIDEd1GH7JUkUyl6a8IxLbUIJUHdTcvL56dKcd8abkPdRKwplG5Jy7KI3GO86IQ0kY8DplhdRwmMaSRSKhpkEtlGIZFOFcOhhKOzy0FRajRCPqoagh5a4pxhSZToyf2RKFM9YOyiJqV0isSAlIvlpw3UjUfL+yniJbRrjnR0soMab6n/hQVlJFCiJiAx7q7oQUMZb6IKcqGoQdtBFbslUIGURjTdRYx81G1g/7qCsUqinGPCt9m2nSa22o8f6acJkHmo2UFWHRFKgkUa8oVMynKoD0DEpSk6bkXlryakZBTKgswYlAEq8m4pqsVJTLdHdUqcJASkQ04EqbowjOiCW6lsGoY/wDbXo7aHL+yiJjIqgYoU9sq/a/R/pr3KhsQSRUkhohR+qhiXy0RBSZANGIqbxlx+yiJiZVGYgvtoBEA0ZT/AOnTNTlCiUSe1N1GGQ76GKch4UQpRorBfEGVe093KNejun20riWyugiSE6HESKjKFLZXhTrtjlRMRogf7KUKNKIY0Njoku3/ADRoVHLj5a8mI10gHT/8a9o7adQ/tpJDGjViA0R20aH9tJH5KNGVDYgkREt1JL17aJ20PvrhD0P7KSQiNJ7q8IkVQgPlKhqJ06FOPOvEn3UascqM/D/bXtHdToh27dteiEaKwNRmKNDJM5U880KCoJF2USgsNS50rTAhokYjxpJcYV0ATEY8KSSNE04lvr9oyCBRpRDRERkU6UURGhsQbx7Y0YUfw0naJV4nQ8K4dqKJEo76HuGnSKwlzrygh2V2xKgQ/wBleEq8Q0Ei27KacEkUqGQh56SUy38aSRbedEKYSX9NeEe6klMhnShI48KgAoiAeymqnd5aIpMirwp7uNdUgzMdQoUlZmKlSBIn5BpWiBDRWocqRpN9Mdo0Hw8edSiiMqSTce8KlgdsiyTPsGvC3kMjGpBRMExoMpFxjRWBqNyTiUaUmMhohCcoRowtzEp0XxINdGPPbS6OSdeFHz0NiDVTcMaGKMS+anRCQ9kqUI/VXQaiRT8tKJEpU4GMfKVIrlhlRAiBctte0Zd1L0/mpewajAgSax4DSvD7aMmpt3V4i1PNQ2CqeTRERryidK1NtD1JDCpyCqe2UEk5Fso0e6vbKNTjDfRiXzV4hjzp1GVBL+moBUSI0bT20lMd3dTgR20ASjfRONKTb+unAjIqNo9tDYKoxFORQpwImPzU40x7KUmmAluCuBKoEUaULc+dPhERpOwt9BYKoFNHs7qVpx/oom2XKkkVSx3iDHtr0QKlF/TX721LHQBCY8aSKhUZQqCQ/mowQmptoci/76SW2kipu4VyoNghFQ4yGlfZu4UqW2unBMf7a9H+2lan/jXpfbUIeEeNeL7I14S3Uki3VCHpfkpUvJQyU20nUEd9Qh4txUnRGVKEpUSW2dQgHSrwiUqUS3lpQ/bKu2IKEu0vspUftpJbeAUnjXCBONFpA7uNen/ZUIJU768PGvKf/TpOsAlUIKL7ZUP9IealEVNyKoQJIZUklO2hkp5KCSlGqnLBiLdSZS4/bQSI5V4dpUZywQSlXpBGvyv0ftjUOMwnTlRExES317dzGvKbagIpRSVJJSklx9VIqEP3kUq9IaHKNKlIahBUpFSZRpQlGglIqIh4lq9Iv++vaPp+ylFwqAAVBMuO2vaMhGNK5FThEQjCuWO1Apt91PkUwjSR3Fso3Gls1xiqeLhQz2/TSiU203UWlQqRmFS3UpMt1BGRENOEx3UTAjprKVSDdvLlTNv8PedSjcgU4UliwqjhNMUyEAGjEUUyAKTpmUoUpFPbvpQyoESNSjRjRIxGh/xVDoFwNM1hMhp8onIq8o327a6rAkC4a99NdEyLfVgJrKmqzfTEqcrCmUhVETKhi1jyqW04jTVQfJTLC2UaqIgPCgknLhTjlSRGmWBZQPhziVBJOdPaQomEuNFYGo1FPbRk0ZUaP2UQRAa5Y4DFuFGFOPbRBGRUQk40DMHU/O2hF9kqVpxrxCFCGBJONJ06c1+R/torADUk4+qkw/soxeihlt40Sg1BknxhSSTpWp/40NQpequnAZRoZRrxfbGkjuKjIKKMa9sEaSXKFJFMiKoCKIhjXuyiC3iNJLaNQgMh3UrTEqUKdEFOozHFUGKMv6Q20QW+6jJjt40TT/DQWGKoNNuNE0/PxpwmjTgW/wAtcZgljGYo/hommQ080YjxpQo0mwyoFFuVGFOiR2wpWjGuHQYpyowpgNJETkNGEd26gYaoZMttJL+mvyv0/wCgaUEp4U5FRhT215MacCnUOjfTjKNDh/ZTxQUhpqoVQ6BLaNJ0/wAVJn/bSSUowWPKFHZQxLbQ1Fpc6UKlFUEMM414Sr0ftpSYyoQrCRGVKFQ/JtpRJxGkp7SoGOniEy5V4ZkVPBRoiaIDXbEMzTEqUQ7eVEFPbStHbWYaY3EpDRkVNsO2hkideFMqIFew6Et3PbRJJSpmPl/NRBUjz7qVWg6w+TUiPpowqbe2o0VilRpHxM6AmnUdawFzONGTHbspmJRkfGjJqAPZXWU6OCKKdJT8lJ1P/CkiVcIOi2jzoI/mpOpH+iiJqSoyHiHbQe6X+2iEsAlSVlBL5RozjAyKgkjqcacCMa8O2UAogWUbpzTo3iJRpLgZbgoKe5SdHWxXsPNblQ1FJDsKkqFtGk7eESlQqoNhKhcaI3UpuU5UoVJFHjTGUisPNY6cN1ttR4l8T1U6TKI76WyhWHCi26UqVrhTEilzrwkMalSKw4WWV89JTL1lSSLbDlQxKNMqpFYdCtGlakh9NM94l3UrU/8ACu1OjhQvVGhisAlyoPIaSKZylXbAVJDU/wDGkkVJlFOg6m7+ndQcSMEOlCUqCRSpQwjXbEqKP/bQx2kJ0rlzpWnGmKwAYS20YSiVBTGlDt3Utg1UeD89KFQPLTcSpW6M6Go0cam6lCQU3HlKlCVACElL00kR3b6VyogjtqEExlGnAj5aSMRH1UoZF31CAyH0UGO6nCgyGhjynRgVFCnCkqDLhRCLbQ5SoyAY/bXhEpUaPopWn/411gagxTEiogjEq9GPCvDuKukYX20ghpShUoR81ApwHH7a8MaX3V+x+yjOiv0+ik8hpQp7a9H+2ocEj/RRB9FJj/bSd/8AbUOqKIpDSeNLpBbeNQ4Jh/bXg/2V7fSZfbUIe3/2UohOvDKXOjfokMKhBvH7a8XKlKD81DU3D6qMESpHsoYjSo+SvfRGjAAqF2UmMSo0QIqSQx7K6oAMuOwKUmNJJSNDJQhlXSDglBEedNVlO6dN1ljoIkXcVGqnLDhRwAjCmviN3dSoyGh+HMinOmdRbMPG7g+06dJkfOkt2u3dRiGOwTpdhig1FNsKTpl9NONECr2mFSxKjMkzoJJ9tSwphHfQxbyKpYjKMRb7d9F8OHnp+SICXGhkISqWJUjyRAfut1JIY1JEiH4qHognyGiVgWUZxMqUKcipwonKvCmA0ViVGpI7aGScR20+KI03iZFEKlgSPUTEu2iC3EafeFiUy3URNEBKpYGoz8GI9vbSdENsqfKFCmqhS4jUsRlG6gxLbxoJDRCGXOhl/TTAWBkNe9VEEdsKUPoCoDUSP9NK2DXigOyhkoG7bUOiiKNKoJFKk/ZyGjOWCKLAJQoaixSpRD+Gg6ZS2UQLMGl9lK1PKFN9SO6lD/TQMpBwJEPOlCW6gy20PUMuFQGw41PJyr8r8THbxo35qEaKTHdv20aPZQ0xoyafn3UAQoR4062+Sg9wh5accaBmDUSQ7dvKkx83Kidu6vFGpYJhJbu+hlXiUjsoZLdlGCGTLdSVFo8aZk4jSfEARcq5UGw81gH014lhIqZkpKvcu+pUlh4Rd9DJSm4rRohKDXSWPENDlGvLKbqGRGVQ4E1AiQ0kVJD5qGIyKFK04lyqECan+f8AlpQlXk092/dSt3CI1CHtTbslSZSpJf00kS74VCBo/ZQVIiVK1P8AxpJbqhBIqbYBShU286H+WkxiU6M5YIX9FeTUVHvrwiFK0wKodCCUhnSo/hpuKhiMaUS3moCDgVoj6aGTiXmpvKVKL7Y12pAkvtoZFu7a8SnkoMt1EAwYlNtBIpFSZRLlSZbqJQbBhGvENDEqIRV0gmP9tflIIo0oZ8jqEFS/sogf7KCI0SJjXLECFxoZf00qJ8TpMftoSCRGRUrRMuyiJjLhTiQR9VQKox0K9GXOnUR7aCW2pYESKNKh/ZSZfbRExNTiNFYKoOMqSSe2nRImJcdtE8OJCNCzEqRYpnKnCae2nnhY9lGFvt8tBYm3qMRmNJUUjT4m40NREI12yhMRupKjCnIqSTUhKdEE9Md9EDUImnXk56lEap6m/lUkjbwL4tLZiVsMx2/81S1tIB5U3FqZFxqQZt4pkdLZh0ajoVN2zjSoxKvIoyohIyoBoNRTbsprvIqfaMa8KIFUIMylHuryYnTwm+2vIt41CDfRiO6mbgd0aliTKmqiO6ocqQ6yZx4U3JOI1MLJhGmZIhTbCWIsm8ipJJxGpBRMRKNBIdsaMGo1FONeIQLfTgk9tD0//Gu2JUDD+2jCnthSof2UqW2pYlRKacaJ20OQCNeIo1w6eULdQShKicqSUBozini20NRSvKKU3IvXRKoLMeUU3UPXo2nLfQSTDybqMS1gZ/7aT6qMQy+avCn6N1Q6NSEirwp08JOdKEQEd9dsdVRr4fvogpimMqcENJh/bUsSoMi8tJIfNRtOJRokQ7wqWoSo1FGjCj5qMLeXAacJt48zpe4EqgU28qMLf9PKjJp0bT/8KWzDFUCKcaMJBXokVJJPdXBirQIooNJ1BKhknREUTl5qhD0jlRE5l3UYW9ETb7qBmCqDFMyogp6Y08FMRGgrDSgxv3RCjJonShEBr2oP/fUIGERGhqLR4UFRagktLlUIEJagkpQycAOyvbedGQSRbaaqKFwoyxSHZTci9EaJVAYSJUQVgEuVBJYRHfTElpFRi7EoTiVOm7oI1Cip56MmtxrjKS5LEtTxuIEnOodFY5TqQbrHwGkstRikgP8ARSRLdSUyryigxrgZn/3g1+ULU09lJ1DlWOaw42eWVKIhjsHbQRU8tKluhXVCE7pUqMqVH7aImNFYCoOMaUMttEGiEmBVLBg/prw+WiaYCW+kknQ2AUImXZupQqUkRIa8XGpYMIJSLfSpCOwJUES276SJS31wihvq+2vDEth0mX2+qvCW6VGdYcEMRGNJ4yr2sCmykkoPCiUFga0VKCRRHnRioJCcedOUqsJJQyKVKEtonyoO/uogicaZUWKULU315NMyogp0qP8AbUsEKGA0Qto0GQSokpDspZAailJ8R9teJPyd1DiX/dTKgsE1ijKlam2hiJRKkjIShXCKGFSRUSMuA0ERKXzUaMvmoLBUPcdlKEu2lEIlypKcBLhQ2Git8d9Jju3U4HdyohQEaljrKNdP1UrT/wDGvEUi2cRpXKOyuHBUdteH+iv2v3dXbHGWwoftjRhnGgiUd0aeJiEd4VGYFVBp/wD06MURGvEMaVyrgYkYkNeLyzr0QEaSX9FAzBhBLdRk1Jc6apyoiZUZAwrR9VGFQCHy0zIqIJD31CBj/wBtJ2R50MijSZSLZUBqKIvXXiGv2vzkVdVhbDhMQjOvCpurw8aTUsCqii3FXogJUKiy7KIjKD5FRBiNe47KTI+FSwKhBGvR/tr0v7K8NFYIIPCkl/TXpfbXh/proLCK/B28q9Ldtr9ojgseVeIZFXh417kVCGJFOhqDGnQ/0UkhlXVBYaiJCVGHdStP/PCvEJ104BP/AG0khMqIoO6vchqAgxEBpJUSH9leIRGjIN+NJLyUpQo0FYpU3Q4wHu3UQuFDEY14pjUFDVZOW7toen/406IS50MijRqwoGiMedOBGJbQoYlt30YfRUCVQyZRGHGvam6kl9kaTL+ygDDa0eVJJwI8ablu/wBhUQU67U5YILjdRPEREqaxERpMpVKksG8QRFRBUprLTrwrSplSXHRLeulCXeR03HdsoxFEaEFRUgltpP6PWVKT9VGjKoEozW/opIzlTokQlXhTFOpYFlAkVeltGiKEA0kVKJSASEyGhkiKfPbRFltMqakoahSoxbHlCiNNdpFGjFIhoJemuqCwqMRn20n8tKTHznQ1CiVES3EGopHvpMt3OiCnKveG9VQWJEgowlIdojQSRlREU41CBI7aCQxpxGXChl5CqKxBmKdEpRbdlDJSPZTQBUP7KIKYCPPdTMlCl6qImtugcqBlO2JBNMC9NKKA0FNTzFtoyJAoVKGKKThToZRoMY0oSltqBhB+yNKlHnQVFAoepL01CDwVJDQyWGJU11viV4dWodsElu2U3ULcVKU+GNN5F3hUBZj24udBULdRCUlQZbqcpzUImpHfRCWoIkI0oijsoGUAJqD/AN9J1NvKgy+2kiW6iCsOpeblSRUCNDEpFKhkRkVSoI8lxokv7Kj01DlRNYhHlQsoSsPhWGh624t1M9WlEpuEKlQdwdagqb58aSRSGgipXhKVQKwrfKVKkUqGUfqog/01CWPcq/K/Y7aGW3fUCYJLdXiWBOgy9NDW3caJVF2HArag0NQjlTdMY9xUSQR3VK0BsGFSFKJah0FQuVRQgxOAGva0qZqKRpKakSo6i7DpTbypJKTpJFKhj89cqSw4HbzOiCVBEqUMpca6EoRQoltoOoXnowjLZCkiju3UHEIIjupxH7fNQRgNE1BKhGKKEeylEMSrwwpRD81DY6BJSJbKHrEXfXlC3UOMiohQbUPnSSL00kZV7j2VAwg/PThMtMabp/EpwKfooWCHCagFsp0mIjGmKKKsZx21IJt1SGlsdUUQhypJQlRE265bYV5RivGXbXLKENSjzoXbRxRJSO2jCxluKmADGYeSgqNxIvLUgTUB4hTckSIoVCCUfg8alma2oPqqNTRMiqSaokmU6UwcZJCmMaUimAjShlGi9tKHVPyMeFKEqSXGkpplXbHAhFupWoBcfspKidKRTkVdIGTTkNK04/004FMY0NTbUAsN1No0xIt1PFhMhpmXy1AxuW6UqaqEA9lSBQEaYqCBFUOMR6m4q8f+2nRJiPbSY+Sn2F1G8P7KRRyTKgltHfXQagu6vwhrxFuomyMahwb75V+1+kVBUU21CCiWiNN1Fq8UaCRUaimY8SkqUI+ig76ImRU0AIRbqTKXfSuVKEahAIjuow/0UrTjSkxMqBmDEkNeiEqcaFe0Y+qpYKoOH9te091OBRIhpQoxobBVAoogVE0w7BpwmnRBRlQsxFUbjtKk/okUKdeHr3h40NgqiUxp0mjSU0Sp4mI0tmGKoHw/9v8A+ik+F7qdEVJlIaGx0ak3EipwiiA9lKFORUqMa4dqeU20kVI0ohOND4jUOiiUoJFKk8qUMahDwlGvEpyrxEAjTclhjXagiVnEab6tJUUHnTMnG6nVAHmpEqGTg91NSW3U3UWIioqi7DpRx66GSxFTXUl/TStQR5UVTlgleiBUnXGk+IqHLKEh/ZShE+2m+pL+mpBqjKodCN09o0+TU0x2UMUwryhRpbcwx8isJc6URB56jRWjwoajyI0tlGFRKdKEZDSd8d/1UpP01j9TYUVEvppQicqUPKFGEaAMGP8ATRE+RRryg+ulDtEqhBRFGlCpu3UPl3jXt0vNUIOBpUd1NxnGdGEoxqECRlQ1uFK1IjM9teIpd9QgNPj9tKEY0RMfNXlhlvrqsQSUBGm+8SGlS3UrkUzpikCCnxPbXhTEvmogxEqGRRqKQItEdn4qb8i7aImXo217Tj9VEpWZQcYy2UQf6aTyogpmRURKgyHdXh8/5aNomQ7qULc40VgajXu3Som+OynQsyUpuomYlRWUGrCdM40MfnohEXDdXhTIuVFYjKIr9j6KcEjQ04y3ULBdRQjKJUSP20QU6NpiIwquwxWGaglXhGnAt9Tdtr2jEqhAcfVXt5UqPzUOUdk66NCR27KSI+elCpESrwlUFaiuVGEYjQxU7aXqD/30Rw/R/oowkaYwoaZcaJHuoGDUJLzV4lNtflL05dldIDEZUoUTowpx3UaJRrjKQax21+UUh9FJ2SrpBPIa8InShH0UYR9FcUg1Itu6lJyKiKI7t1JjESomIJ1I/wBNeFQJV4hlQyTKVDZiMo6EpUQd1M09o7KNqR5nRg1CSMa8X2RrwlRJD/31BdRMP7K9GPL7KINDP/bRghBr0f7a8iNG04/01CA4nwr8opDGkinRWIIr1LjKvQ/tqWAPUpMaUI7aUP8ATRhidOlEMaVP+2vEXrpRAHdX6W0fnpRKV6UqMg3UGhiUdleULdQSU3UQuwQir8pEvsog8ahwbrD5KCQ/NKnmn3fpoKgx2U1WAZQewqGRfD4bqIX2xr0ZDRkGfIoUlRONOFE476GQ/VXVAA90KJqR4bo14k+6lCjLZRHQYqEoXlowplHgVGTRiNGFMRHdQ2BqBTT0x3caSoXk215Qpeamqm3volIwolKTrANN1JlxpMTW2hKiFhvESKU6V4jdGdNyaqjEAMt1EFqW0O6jBHAkZcZU4HjXk00kxpRFItm2gsMFCpHZSiWiNBT8lKU/ooQxWtEZUPxBca8Iyrwp6e/lRVIDUI5cKIP9NKJPbOdJEa6KAkMiKhx7aeEO2k6cSrtiVGenHeQxoaie6Y08WTpuQ10FlG6hbo0Mtxb6MoNDTTKVdUFj27sCjCPopQp+QacIt6GxFAkjSVEY7J06KY0P7RNQuX5aljoERARhTdYjp0oMf5qbiOoVEpxhuSceVDIZbqdKSlSRESplhNRmI8qJEv8Aup0KY9tDId1SxKgRkNGTIhGAHGlbNtKjGhCDJl6KUSkeNDETFP1Un81AN0EqKbqHrKl5qUX2yoiaPoqAiUZS3UbW27Qr0YjtpK3kGoQSotKh9vGlEO3zUMd3+wq6pxgcZV4kTGiEVKjKVECBHhQyKnWn/wCNeJGXbRWIyjPjzpQ+gJUpRP0UpMajMAe9EKTp/wDjRI/ZXh+ShDBx20khjRInzoZDuolYATH7fNSuVJlGvS7pUZAwkMYV4lIjQRU20kirlTtggl3ylRBWpqJBz7a8Rd4VKksPPECJcqSSgqUzlIqTqHKMttDUGw6Lb6qSKnopMpRpPrjRkYJtlQVlolCvEJbaCoR/LXVUFmCC6Klahy5y+Wm48Z0RMZVKnRJcq9Ev+6iEmdEFEyHdRHFUSO0aJD+ykimEqMn+WlsEp7ToycI0k/8AbXkxiQ0LDBwKe3jXtPsrxKbYUPUjS1GnlBoaZRL00oiMq8mMaZ8RQ4FSJb6UKkhoFLlGhGg1BKRUPT3DRuVETRkO/lUAqBj208t7FJ1LVVjXtHjsp0xblqDEaW0nEYqhiscRE0ikPqp03tZkIlGUqmGqYKJ8ONSDdMRGABVdZGcdVUIVvZYju3U8TYjwhUxH+2kimAlvpixi94i02umUaceDAhgdSBIyGXdSRTjS2jqTcIsrOIjsCmajfREgqyKTj5qZuEQId4UXUKNiti31pT7a8TOI7BqaFqA8aGSPxKXuajFjIluxMSnCngtxEeFPiEY14E+0qFmYJVBjCNE2DXiGkjyhQ2CYUIypQ7SoZbeFe1vPRAjiIxpSY0NP/wCnTgRDupyiZBQlGhqFqV5Qo03IqJmBVTyndGmZFTpRYO4qjVnAbonQDFPKKBLlTci3UMlJV6Q+fdUOhChxoMY15ZwDdPVMxEQ7iqJuWUWFiOq/vLVuJbRJRURGuMyp2O/zJJRQKbqFUG6zTGmawt3V5apkXmUEakm7xq+TJVq4FQeO2jjkV+rCWVk7BuNDIglzpR/7aCoRU4A8oQU1JaNeULy0EhOmqopjxLS314ftlShRpwmj20ViVBppxokY0bT/APCk6e39Hd5aWzBVBxj5qImP6BlXhT3caNp/+NQiqDjtoghHtpQpxogiZbKAKooSl2UZNGkoo+enQp0DMMqNyRlShThTgR3UohobB1BppjSoiVJIfLSR/ooCC6/Y/bSg/wBlETGoEJTGnGnH+mlCMRogp7ahBrxKiJpkRV5TlCvCce6oQJp/+Ne2f2UElKGS3rqEHBLJCNM1FOVDUcU3UWqEDEsMabk67KbrFuKm6hERcqaqirBlnh03Jx+ahqFGmqih0yotpAyjiRRntoOt9tN1FAoJERU6ouw6JxSRUl30GP20RNEzIa6DYUJbqVv/ALKMKIJ8woZdtQlRKf8A9OlQ/spMvtpOptqHBwnESp4mscttRYqGpslRBUIe+lMoasTGtt5UFR1HbUeLg/NXtSW+hqFYdLOJUFRQ1NtD1JDSVHADREZhiPkGiRGkiPHZKiR8m6vOHoxJJ7ZealDxGlRItvbShEBGoQUI93IqSRUoS7a8IhQkEV+p7imdeJONKT2lXLHVDdsO2hyAS9VeULz0OXdRkqEh/ZXhUjtpI7u2jCIRHZXGGKorU8n5qSUxr9r9IRGk2CqNyLlXk1PqpS0BpMhIZ07cqLWMJKMTCvSMt/GgkRdwUrU/8aHcJtjhPjtpUvJTMVJUYVIyKVEsgtoxwKdOE2/Gm6LjdTpFQKLcJtjjRCvaaVK8UA01WdboAcqJWJWo6klGmKwiKmzjXhdAQ7xoaxS3VF4i2VhusVKRUkNeiChbhpWmA7o0ywKqKJTtocviV+V+RkQnQ2JUdatOE1B9NR5TEudGTWMS4SobBKpIEoIj20FQpbO6g6wkPOvEpKjIwqUhoJEI0MlvtHvpIlKiADSjSRUoZf014SipXKnLBNSP9FK1o99DLdwpOnIqKoO4SDVan3Iai2omNSwjtoWDPJp/EHy0640MVNMa9KQ1wMIKmoRUYRkNNUdxUYioCCVhiUOVBju4xoxbvmpKY0ZDwpwpJFHj3U406CQ7uFA39IYlT56Hyo0ftrxDGgOVBinOkqCFE3DQyKu2JVgZDRE4UEvtjXhUlRLISo4IqUmXroIqbYUoijwpooMS1eFQCpuRUoS7PtqHGUeJlRBKmqZbaJqf+FGCw4l9lftCEqIJVCVCD/TXh+yVeH+miR+yoCJ9Ne40QYUkuVQgk/8AbQy486Jx2V5TbRWBsNSE6GRENEIpUMk5USnAam4ttBLcVG403L7ZUSnGFcaJ20GOpRhTIRojugrkNDIZUZMd2+iR3QoCDXRlXiR3bZUePor8Io0dgRqomA0PTAS2URYpfTQVFI00SJiI17UAd1NycUElt26jqcsSQrDGkkttqNJ1QycSGptksSREFNyEZcqY+KIfloPjiEqYqi2kJYhCU+2iJphzONMUVjUKHbT7dHbQsTQMUY0nT/zToI6sqIRUI0UX9NJ3iXGvS3UoVJc6hAkY0NRaQxrxKdk6SmjKNQBWCI8pmNE7aUIhXiGhsMYGRGVJ+7GiRMuFJ0TogAZFKlFxnStERpKhS2gNQ4ygVFNTYVB9FGFM5b6ULcZcaKwI30Zb69pS3088PLdREWtFYlQKKYjHZRiGNONGI7qCX2ypdhlQKgypMYjRiHspMYjRAsoxIZc6SoIJ8acKbpUkm/dRWFsMS3FLzUkU5cqdaP21+R9FFYGoAojtpMTId9OCTkNDKXaNSxKnhT768IhRhTMqJonLjXDo3jur0Y0Yk91KFGodqDTTohDt20Qf6KGKJy7qhAJF2BXtEy508FGI9tEiAjwrliVGJI0Ekdu2n0fspJI7q6DUjxRkW6jDtGNONOI9tJ0yjXLEqBj9tKh/ZTgUd1KFMdv+aunRiSMu2hkMdkKfFESLZTctxShUIBJPlSSHzURQqSSgR8tGAwMiEab60qMpuGmpTl5aJRbCiKVNy2lSiE6/KM4fusA17U203UmRV4SOu1BsEIpFRCHbypKY7ip0W0a4ENY+SlJp7ZnSoyKdEiA8qhyoOP2171V4tpUEiiVQ6OJ/20FQd1e1P806VyrpBMfINGTGNJT5FThMfTUZjiidGVK0/wDxpwmIFRNMSpNhiqMxRMi4UQUY08FMK9p7vVUsSo38PtpMYlTwh3UPjQ2CqBUEvJQS8n206JQabluKpYjHhE6UI7uVKETGiCnXCVAjKRUQR1Plogo7qMKfGoGDFOFEFOnCaNGFH7C7KVuBqoa3tUlFB1RlKpIUQRlRrc1BMUzo737BAZjyquzFhVEN1I7zpwV2STKB1DrOD09vKmqZKrFONRbEarFkG4S3DKnzctaq61KSgpbqsDUhTH+mijbkLkXiSHEaGKf2FXhUGlagjVzixT6niGI03UIe6lE4oKm6lyMMjUblyoZJ7pUTTkUqUoMhqrUsg+Q14Y9leKUa8IlQBgy3DSRTId504iP/AHUlb8tQlgKhANN/0xKdKIt1DLdurqhVHCbgRohOKjxLdVXT6iWu4XB4wsdovV4JioSC7hmz/ZtcSIVUhXVikRCQkJRIokJCW4SGnLYW1S5Et66ouYdaum2EvlLTlWZWW0vB3aLy4JIlGPKJFxqoscm6+3RQVbph7y0pqj/qqKFt/ZfSS/j1NWPm0Bl5a+ePtcdXmHVbKIWm2qe9rQu5sT586Ti7WQQIdKUfhD8UnfERKMZVahx91qiZJKHbV69uroFbWqyqWTLPlkpCLdqlIlC3cS4x+qstvn/tIsItpKDYcNuz5QC5OHKTZMv4q4nRy62/5LxwNLFUSuxEQ+OGJEUi5bd3H01VU8Jvws9d0wWRRiRCookQiX1KxrQjwY9OxXbIOvL5/wC04zJQlP1ewiztfKThdVz/AAiNZPfvbo9oS6LarfN1LanGIi1bJpiPq41muK9Jc/zQiSxfDb1dhlFUrfb13cfm0hKP1VsFh9h3q1cm7d1dMSWYouSigm6ctmyhf8NVaQ937rto2jgiB3JHIfq91G6q2O32+5OOuOSXxS5kOqzWuy5JjJISLaJCIxkP4vTunvZ36zN2uI5Jh97tYk3cjqaclYkJJ6BcUVI9pbiGOmW7trcMR/8AZz4oLFm6zLL7si4VQEl2bNNMSbkQ7ktcdpRLujGq71S9lnHujY4/bccfvrkWVC8tDt88EdzyOu2iI7R3D/FWVnw4+ZDt6lzFmkgksXrpH0rxrqZ09xu7ZN1DtJM9RVFtb3iHiXKi6S5J8niygpCpH7tBJMhEhGVahkDfEumfTtTLdtrLHxScoOnCi7lRvFQRJBMlSUVHUH4cR5SrCegdvvLzEVrNjLrwLxjeWd0XWkMit7xMk4jIS3CQip+Gtu61Y+WXdI82xxKQ+OtHvRtLzJRXIR+pNQa8/g4rYeSys1lYvZEvuFsS3TP2nOm/VbLnWG4uF48Q2QJdN08aaCDoRjq6cilIZcSEa1Jf+ivmj7PeXHjvUDG8jBVMhF8l4sh4jrjFeXyioX4a+lwjqDPzV6Lo1TNZQcfspWnRk0TEaIKdcF1App0ZNPdSof20QRqBgSEK9yKjKDQ9MhqHT23mNEGkiNKiffXLEqKTGVOBH0UNMadJ7Y0tmGKopNONEj9lej9lejuoAwiaYV4hjRE//pV4iD5qhAen/wCNJJMBpRFLhXhTlUIJEZFTgdo15NONKkNQgnjROyhqFSdUahDxFGhkVJUUlTclKgIRRamqy3rpKi3qpqS1NVTjMKJSRcioZKUNRSPZQSU9FGLsEJT10FZYB2UMi3U3U/oo1UWzCiUl30ElJUnf9NJIaaKPRkUzpWmP/fXhl5CoiaZlUIeTGnCY7R20oUxH5qSosI99A3INeB4v6aCtAe+gqOt1N1FpUSqCzBiU3UikS+yvSlTDg4RIKURSGm47RoZTj/n40BywZRwIjXk1tvppmRbaSSh12pLDonBShOhqOJFGm8pbzOgqLCPHlRKotmJxNOWzzURRP103TIxKialePPYKETTpQp7pwryZevjRJfbQq1SMBjypIjHvlTqIkMoUEhkXDbUsQT2UmRCUaURae8RlRBgpx41LEAyNSlCjKlKI14RL5aYrEEx3UqXzUqW6vDDvrpBSJefjSogVJjtog/0UkaBUTMu+gxMaeD+KkqJ7uFQg10/ppRJ0YvsjQ5RrjBqo3UTj5qGUhKnSkC7KCQhzjQsxKik1olypx4nuphSylGpZgajonRCXOkitItxVHkRlXhUj3UxWYGqkkRAPdyr2pH+imOpKlCW2niB5qeQ6SRbt9NyW3bK9LurtiD7U276SmpId1NyU/wBg17XqWOVHNIFQJV4SlEK8on31OxwVLbOvahjsI6SW0aTv4ltpgpmFCQlRg/2UGJxpQqUYNhSfL00lTaXClCoFKlIflo1UTYSMI0pOUoS5UMRkVGRGNMbqQeIxTGniam0ajRmJU6TU21XYYrDqW700YVNtMx+eiJqFKhZgx8ntEaVKRUElOzy0PUiVTiGOhiNel9lB1JV4VPJXQfUMKkq8XKgioVEGVAyhCojKvcq/a/O3bQHfiIj6KEQ04IaGQ1BmgzL10mJ04jLl9leJOlVZQ7AR+yNKIo14hIaUInTFaoLKJ+eiR7qGW2vFTFkEtGEEqJLdQUyMqcCIdtMVrC6igpwJB81BFOjJ7RroNQwlGlSlsoVKoyMoWX2V+0KX214lKgITunQ1v6KUKleiBVCDUhpO6nGmMq8Q0ViDUhpJJ8tlGLbvocgKiVhbAxRjxr0S/wC6jCNej/bXTokf6KHIv++jEMqHHyUXEESX2yr2j5qJL7KURBGhIMSHy0FRvL5afKEBFQS+cqOwFSPUbh56bqNw7KlFBGm8o8UqcrC2UjfDmJUkm8u2pQRl2V4kfNRbgO2Q/hz8tETY7uFSmidETRASGpuA7YFFrp08iBD6qUKNGFPzRpdhiqNdMBoZDKnhCEqCSZlUsFUZqT7a8KZ0+FrHspQtworA1GabUy3ntp0mnERCjFARoiIyoWYKolNGveF3U6TjXpfZUsEBJMBH1UHSpwRd9eIZbqWQZkmHcde0fT9tG05UQUz5nTLA1G6bfdRFG9OhGvRlQ2JUaptzpwScaNxHhQSmRVLBAVB1KHpiNONExGkkjRgDfTlSSTOnBJmNJ0ZVCDMkQGvEnGnwtd0yomiA12xypDqImXbQdEyLnU0TOVJFiNFuEqRPhy+ajJsfTUkLcU/LSihUsTbGPg9tKJGI8Cp1IfLSYf2UBKjNNvL5aV4f7KdRCvFtrtiVGfhv7KUSZUQiL6a8X2SqWOgYypMfsoxDtpFSwDCOXDaNe09vppQlGvS9dECD0QEqSUBpSig01UIu0qJVIEJQaGSkqDqR30MlDKjADEpuoKihDXiU0yoZEJVARJF30FQuylKcfspHbTlAPzd56GQ0YP8AZStMy21AajfT/wDCh6O3004JM5Uok9tcsSthqQ/TSof20bSKlaZFRWBqBFOlRKnHhxH1UkijQ2CqAoEu2nBDIvVQVE922jBYCRH81JITpxp7qUSdSx0DypUY9tGj6Sr2n/4VCHk0TGnAjEecq8KfbRof20pmDVRI/JRkRpIjSkyjQDFDEUaGRUnUiVDlKVQ6GL+mkkVeGvFUIDUEu2k6cf6KcfbxGvCnKoQGnEqNGRbKImjGiCNAzHVUS3b7adJphKFeEuz7aIiMlKSzDlUcIs5UpNqZKQGniY7dp7aMmnGk2HKoRRPRQEe4aYuFFSEpU+Ih+znQVkQW4ca4GRojrSjT5uxIRjShRFP5qfIlFPdXbAiWrfTGIjuqQRGNMvsP7Pt/2U5RdbaJWFSK2oZQg7aHqf8AjRCiW6ghyjTGYSqiw+z9PKv2vV+fb9v6K6EL+37IjGk177D/AEf00nUl/RXLErqeUHvpFLL+mvylhKILj9tN1FNsaIoVBP8A20A5VG/fSh/ooahV4S21Ayt9Ss0ZdOcHvmbvGCzxGyslXZN0SESUiMojKuZ/ZD9qph1OzC8dMgwj3HqldcibOCuXidQl32uqkQ6Y/wDzJFL0ltrfuvTH3l0VzxubfUljdzIR9XhlI/mr5y+wS8bs/aUtLOZajxB8h9XhF1P4U60YIVaFmKUjfcVT6mEpKW+vkDnmM2Z11K6pP1dzhLLXyXh47RQJ273fiER+oa+wAt5c6+UfUq3pNfaG6qW1uBaa693XEZdwuU1/5ipvj2qzC8peJV07L7txVm4at9NHXJMY8S+GKg/zV9ArHiuKD01wV1crQxW1bNbycvnDJBRdNik2F25kqQ8SEST/AOPXErFFJ1gaLVXaSS6DkfpFRP8AlrtLoPdG+ZdLcJSJxrCla22OkJEPJKKjyQ+XSbIJ/wDEq3nNxUr45cuittdW9nkjB/JN05u5XRyn5V3KQqKj/wCbqD9NT2QXbF7PfmquQX6329G3tlXJE+cimIql8NKJEXl8T+IacM/C2nLMguLpUU267ZsuRKFER0tSRfmr5g5Ferlkl0cZDd3Sjh9cFCcrrLFIiIvVVXHx/cM3IfNJtH0cU67dFk1k0P8AKXjqiipRHRfCpu+YeNV32qLWq86RuMjZjJ1itwZ5AgQ/3Co6pf8AlEpXz3RKKwh2ltLdX0Y6XrN+pXQO0sLyQrDc7IVofF5iESbKl+WVFlY6wdQI5t0516ItWWO9ZLlaG/G5pXC2pSKRREvEtuRf1SA/+ZXT1r0nDNi6gKhNnJNFBLuSV+IP/wCErkcSVxfIsZy1BXTK3+5bk7KPIRHwzkfTtbfmrr7G4tb5cLQZ/DXEtP1EkUh/LKsGbsrfiaWhxe+9j3rWzz67N8StFvHH13xEg8ePkxT0ox1IjJXjHbGu+LWzcN2Ldu6VFRZJMRVUEeRR3FTxNGIzGlR21o7liqejHhSYyKlS+2lCNBYiqJH+mlUohrwicqKwdTwjSiT216JV4i7aA4DFOJUTTlSR5URGRVDp5NOnAjXhTpwIhUCEp14ttE403IjLsqEFCReql0hMtu+lFUIKH+miS3baD217eI1CBNSNeIqCX9FJD/ZUIKIj7aCRRpSikabqKHUIKJSm6i0Rr0jKkxlRgMw3UUkNDJQ/LTokQoJD6KYooby89BIpU80KCQx4V0BhqReWhqCfaNEjupUftptgRrExpQpy3Tp1EKSUBqWBqDTGNel9NKJT/YNB3d9dCPKOIy81MVFDIi30ZQg3U1JYI8KNVFsKKRbaSRGJemg6kipRKU0WEEt3ppWpH+mm+p/40klB7+NcqEzDwnADTcnEqbkpKUaCSgDvnUVQWYNrR7qSLgi7qbkpLnQxUoqi7D7UlEKGQ7ufGm5LCNBUcS7qJVIzFoEgKvyvwYUSH9leJse0CIz7+VPB3baao/0UYS/o30uwSqGL0Ukk5ca8JSKlCpu7algwPh/w0oU9OnEgjQ5SrhBMgjzoZfhpRfLtokfsrtjjKN4nSiHbRo/ZSSE66DUHIuHppQkQ14k69vGiZjoQS5FSSIo+qvfRKk/NQhCZn6qSKZlKiDEfVXiL5q7U4rAS27IUTTr0dte+qhqSwFQS8lBIZU6U476Hp/8AjTFUFuQxJORbKTEiKB08IdOVBId1FYXUGmJy5baNt4zpJDXhTMS9NSxKhBT3RomnGlIjEaJGRUO4So3jtpqsWmVSRNwIZBypms3lsKmKSvISi4iU5U6F9LkdMSRP8NBKYlHdRKoLMTEgLfKiaYlGolFwaZbzl6aeIvu2nKIHUeztr2mHbXhWAhGFeEhId1dAZRJDLgNK4jRNPjQxTkW6u2BY8I04RTOkpoyKnjdOJb6m4EsYkU9tK3jRijSVBl2Vw6JTKjDtoI+SiCJxrjBKE1P/AApKhbqTHdXpRpNhw6T+6oct1JFTbXiKiscqGEqMJbaay20ZMpDREqG7K8JR2Ukto7aCKh0VRdhwoX6SjSSKVDkBV6X2ULKSwoir0f7a8NeH00tlHWE6cipMTow/00mP9tAdUCp/9OgkVOiToJJ/YNKsP7Ck/wD6dOkxpqP2xowqRp0bFdoxwJbqTI6aqKbZUEXBUVwdvUkNaNKFSXfTHUIqIJbaJWBqPJfbShIKZ6h8u2iJqUywLKOtT/wr0joIqSKiSlsolYGoQa9xHdQ9SNKlKiVgagyGhkNOCGk6cuyisKAyiVEEpUkk91JjtrpAhEIjQyII7aGUipKIlXakPS5Uki81K06GQxrpAepGvEtu514hjzoZDEqh0UJUpNMSLhQY/bRJRGcKgLDqIJj5a9GVNRW89GTWAqOtDgTTrwpgJUQeFeKNQgkRAaJLsocdtflF2Ifpf00oRjXof2UqJ0JDw8t3GlEO2vR20oRobEBiiRV6MeFGIqCW4qIgqX9lelKlCnKiJt/NUIBETpQjIaMQ14h21CAxGJemiD5qSKMinRhGpYgMttJT3UYk5FSRT3bBqBHt3kpUP7aUScd9J5UNgRRRpJbRpKigjQScB20QAQqSRCNDlKhkUaMgaUaTrjQZEXy0mX212oI8JYY0HxBy20MRIi5UrTj/AE1KkseIpV+16kEVdCPEVer8l66QRRqABvlpJFSNT1UJRb8VQgpRQKCS26FBUW7ApJF56aqgWFEtXtQv+6hkUaSKlSoNgmvQ1FvmpJEfkpPEqMh4lCpJbtka9vKVeHlKoADJOJc69H7aUUyKiDuqAjUk5UMR7JU6r0Q7o1CDXTkW+kxlKngpiVJIY8RjXbHKjMU4lOiCIlTjTkXCvKJimM47qliVAqDGkUuJkW+VK04jXAQcpUoP9lJ40klK6pBRKR5UOUq8RBQ+XCiIKJOvCj5qII9xfbSvmqMwNQYp+eleHDkdGTgW46II/hqWGVA+HlXhRLy06EQpJfLQqwVRIjGvbSKlR7aILcu+uHQcP7KAXdTvTkNBUT3VyxBvvLtpWmXfTgUQ+WlR+ypY4qgRT20QUv8AmjSoxGvbP7algqi6/RGVflfso76GwQoRjSk+X2UHuoglupbBhhGNOm47qaj9kqcIlupbBqSCZGNEJ5IYUFNZKNBU1dYQSAqUNDaxFslTpEvh038OqI0pNMyTqBHlFiTLaVOm62ojvoabHUHdTpNkSYxEqhy41JxGRzjXkXW4d1JcN1SKNDFqqmUqh0lBdSpWp/401TR2+qnCSZSrlmAqo8RT1E5FXlh8leGXEaJ9lOXqVtew1JM6X9if2/ppyIjQyGptndz1B/0fb/mr8Pd9lLj/AGUkx/TUZQ9NRqVDLdRFBpqL5mSxNwdJksHJMS3D81KH6HlB3cK8KdEJSky/sqHSNySyhfsdulhIxT94Ml2kiGUdVMh/mrkP2bfYRyPo71St/UvKM5trwrZrkgzYtiIViVQUQGShRjtXLtKuzJeegl/TT452RaqIaNewoftjXzB62WtK3+1hmzVultXK4JfNr2ZNf+Kvp4RRGU4183fagUYW/wBqy5XE3DdFqRMyXW1doytaiBERdu4Rqxht6MwnIXiU/F2ouMHvQkkMkGjZUZch/ayl/FXSnsnurDZcTxt49dXB08eXe743b26KCfhmaqpE9VJQuUiFNMeXER28irluw5pj9tsd2YOH4qE8bKoICmkSki1UC5CJeUqjWfVy6WOyrWGwq3JvG8je9ZuOmuLlJsKAxKQkltluHzVfmZZVqVY1ZD6IdbLp+ruE5ZfJRljq7RIv79X4aUfqKvnncGMVlAgW0Y1HuuoWVZU1cZHdnj65OmJCgS12fLu1ExLjuISIR+rlUeplV3UKDq8+D2yLwrLXkP8AxSpUORHj/IKSFpR0Q6ZT41oDHrFm7Pp+j0+tz9Zvbxequ1yT5KJEKcUPSIkJF6tT01n+QYXnVvul4tL+8oovLQ9VZOW6YxIV0iISESHaXEtwlGoksFdFg6mYXR64T8HdxtrnxS+34qZKJEREW37tQfppjZscyqxI8VkY3DF75Yb1ittsLq7MyuxL3C2pMdQdZYVVE3KUR5chIZR7o11B01zRC5WHG8qfvUfhMkPeC2pKJJDprkX4SL6q4r9nnG8Vv2eJv0DRcPrHcrU5SJqrJOJO00yHtl94O7iMa6K6X2m93SyuMcQB4ndMcuD5j4FNjqEIuUhkRDtEVE1U19xbdxDulXns6VYWkVjUhWyqdYW98zeNU3DJ0LhuuIqoLDxUSIZCX1CQ06P/AG1mmS5Gr0/zXDMbbs02dpyNkNvaIiiI+FcoCXlKMYkiMfTWjt1AcSltIdpDSMLyMU6rGzcgZcdl5fEMmPpogpyrwpwoyY1piag4f214k404IQrxDtqHRvKNDIacFtGhl81Q5UGmnu3UYU40nkNEFMqh0IFGHbypKacedeUKNQgSf9tN1i3V4lK/O6oQ/R+WnAjt3UFEaNP+2oQVH7KCpzpRKHHZQ5SqEPbP7aSRUqP2UMoS5VCCVN1DKAjRCpupOoQ8RUElKSQnQ9M/+6jVRTMGJTbQ5SHdSZR+agkpTQAhEA0MvslQScbqCo69Ua6qnLDj/N6a9IaY+IiNJJwZUVQbDpQvXQZDKmpLeqgkt2DRVFsw8UcCPAqbuHQUxUWiVN1Fi89MWMW0g6UcAVN1CnQ9Qf8AvpQjLup1RbMKHjSiGkkUaSS0qlSdQgp99eIQHZTcnQ/bx/ioajrdUqSyilCjQVCAaGs47Kb6ki50xVFsw65c6Dx+WvakRoKi1EqgswQiONM1ltxDxpRLSlTdTznTFUTbiX4RCNGTTEq8IxpQlXz4+gMor5q9IBpJbuNeHb6q5UJWCDu3BRe6hS7IbaIPHfXDoYaUQxGgj/HRCLbUIJjIqJxoZfbGvch40RD0vPXigUaTD+ylD/RXGapBUf7a8I+avR2175KikFEnHdQSTMipwRRoco1LEEknumNJjtohLDwoKikuNErEPR+2lCnGNDlu7qUK0aGx2or9H9lBUGVGIpUGP6f5q6cEkI7qGomJb4Rp0KfdSSHbQWOVG4j2bqIO2kx20kiISLlQ7gVQkuX8tJ1I/wBNBUUONN1FjqKxKkh4iPdGvayRbyqHJ0Y0oXgkPIipisLZSSIhIvLQyTFTnTUVg76Mm6l9NOWQXVhJNfw17T0ynTgVJd40rZ+GnWK+lhKK0S3caeJwLhTFQY7qSLjT4caGwVSX0/mpYD5ai03xFtp83KVMsDUcS7KIKk6Gpt4lQ01I0PQJVJAdozr3IqbprS81PER27qJWBZRIo95hSonGnCaMhrxJx2UXc4NSEu3dSY7adafnpJf00tlOqw140QS215QaCSmnQsoxRxLbRkypjrS7acIqVAxwW7ZQyH6qVP8AtpQlKniGPCIdle0/JRBGVeL+mocEkMaHxonbXo+aodsJEqInuKvRARr3GlVCVhUP7KGon2UTspOz+yktGOVgMY16UaNH7aTGVBVhlgJDQ4+enEfsoZDXLHQfHfShUr8pH8VSxKjgVKJqU1Ia9I40W4A0Y61KIK22o0lDGiJrGVOWQW0ZICpt2UZMqYoqadOhKVOVhLBiKXGkkVJl9tJKZUSiRKn/ANKhjKVG06TGNMUA/O6vyRD20kuVflFYgsd1eL5aSPHZSof2VLHagyRl6qGSPpp4mPZXiTlQ7hKjHTj/AEV6MtsadEjL5aHGNRWOMN1EToiLeJU4IttKGKY0y1zlQe/+yi0KW6lJzrh0Hqdv6K8I91E0xlOvV2wIoftlSh/FSR3FROVcDFCUq9xGvDEaGstGoCwlRTdSk05bjOhojLfToR20YKihgnRhKVNy28a8P9FAGOBTluP7a8QhKFB1jLv20oRIqhA0g7K9qDKh7RGhkXlqEHEg769IBGmup/4UqX9ldYEMRSoKim2kqKUEt2ydMUAGotXhHvOlbBGk8vlolAYUJemvKbqTqbaTv/srpD3Kvacf6K9Hdxo2nIa5Y6eT5TpXKvRjX5UsEJr8L+ilR/tpRDKukG5DXiT20aMSoZDUAG5DSSKI7KcR+2kkn8sqhBjp9xxr2n/406h/bShT89HY5Ua6O3fQSRp8QnzjSdEyGorA1GunxpKidPNM+2vCj+KisSpH6JiO4aRp/LUmTeVeJqMalgakbGPDlSYnTwmvooZI7aKwLKNfVXoyjSlBhQ5RlXTgYfkpRJ0EVPs/FRJHKuMQII7aSQjxKlD6aSoUK6QGoIp0FRQaIQ7edBUGVQ4wMlPRQVCLdRol/wB1JIdvbRiwMdtJHb6qcR/toZCMocqJWAEju9VGEZV5NGW2iRjtoWYaooU4jRN/9lEj8PhSkxoAxKadH0x/7q/U093ppRJmNKY7USIhS6/BGPOvagDUCEkND05f00YRlRNMR50NgxvxofGjKDCkiMqIAblKiDuGlacuylCO6oQSMZUpTyUSMpV7RMi30AVQIp0SIDRiGNJ093CoFU8juLy06GVBRTCnA+ugYYp6JcqeMUzH4pV5u11iqTTSFMYF9lJZg119AUSIaI3TAYhRNGfGiJt4xrhxmDCPGI04FLbuoYqAn9n6fsGiCoNWVKjWGqyIkXCg/an/AJ6kFCSpqoSW2NLZVGxyHkk/0FRftD7PsGvyifb9v6R/zUSqCzCRGNLoAqbt1KJSorErqK1P/Ckip56T+n7aickTuziw3JvYXibO5KtFU2jhQRIUVyEtIiEuUSjXbHakxIKZ3C6MGKJLv3qLdPzKFGuJ8Z6Le2D1gx5nkGR+1UVtbvkBLRtYqJqJ+khQFAZfVQ//AKhW23TqIzxXqT1ayi/a9rVuAvk09NRQhVFMhkuovHkmXGmVX8iVOmLt7Q3Q+zkolcequLouEiISbldENeQ/3cpVxp1J6wYXi/tSo9Wun+fjcrLfkGw3u3tWDtNSSCBJir93FcfhiMhIi3eXdWyZH7B/RbC8HyK6WlK/Xa5M7S6UYlcLpHTXFEiD7gU+6PKVapgvs5+zw1s7W52bpVjrpNykKgKPm3j5D6Sc6hUCsqsH8TArp/7RbH1G5JYpgN6dOC2pEppiJF8spVF//VYe1BkTEXWP9B3zVNchTQcKNHaiCipFEdwoR/NXVOI2O04v1NyS12a0s7e1eMmL4UW6AojxJDaI/wC4/NTnq4IDhLp+W33e5Zv5eUUnKZF+USpbSL8VDXQ5davP/aI3pESZ2G12FNyMvEETQiT+YVV1C/LSrX0x9sPqMi8Z372hE7WizdqtHKlv+AuJJESZRFsghIZCUfiiVdkM1PEM0V/MmP8ADVXsIg3yTImApRHxYrj6pJpkRfiIqH3HJQ6nN6nsLv8AInSJdTuud8ypmIxJFZooS3/mOVnI/lrGeons24Lg/XIunLBK5XBjcMSXuFtJ4qmJFcBF2W7QTTEUxFtxEe6voop8Ma5b9oRG02n2iunuZXx64RRQtpIJJoxisRXBs2VEvToXBcvpGo8rKjMCq3Y5R6e9H3GYZFacQa5VbWZZKKpMlk0FFxRQ+HuLju3DH5qiet2O2vD8ssKVyQUaovLE2bO1E0Ij4ltJkvGPItVtIi7pSo3SW/OMV9ozG8UeuiTWxW8r21zIu1JcRj8vwK7AzfFOo32ZO8s+HhZVrehcHydyb5AlqMnSC6SDlAtKJanx1HY7fV5az8zyy4E1pOtS1Fh3WqnKPR224pcsN6nY41ft1rgrYkHzGQiMiZrk7V/+hIFL0lWWuswul8JRI8PJFRWSSaxDtTl6ojtEe2u8sq6e9Oelea4LkyOOYzb1Lvf0LE7Y29LTR0nwkgrtkIqjujuHaJFXG/W67WZPLLhbbXgNjtt8t9yc298m3aD4ZZKXwF0E5RSKMhIYx2iXcVN8f5CPPdmTq36iZ8doqmjdcOmec9TuolvzDAXjO3tc2tLa/k1Udx0ZIJirIRGX3oqeaotv0fypr7N+ZZA6yBrkA3d2gugLUVIoq28h3CRRlJBdz27Y+quqfZ3xlnfsLHK36SZXC32ZewaZDuESJRygReX4T2P1ems29m9urmns9s2xqj4G1ZI8t90Ev6h42FsX4Rcy+msPXzskT7K9VbQtriLyY5V6BvLvjPUxm3VVTtqd3QVt5LLCKhCX3iUfKWumhEu2u++id7fteqOYJE3TUK5E5JzplJYl0HJRJfjEi1FR+muBGeNoI5AozyvJbfbVmLnQcoyLU1UlYkPHbuGvpz01tVmQYXDL7czb+OyFVJzcFm5bVlxSTFUv/MEqL6ozo2W35KFgY9V5El1TxdrkjbG78rEVscuiVwQUISKO3yiQy3Rqw2BVO7Wsbg2SJNxxWTjGKg8uVOllXvuJ14BJFS4A2UJBFTiSsdv0yjUZhd5C5XZRdLc1ubbxaRRjIYpkJfNpLD/5deNh1masyt1HyaqqMpOsXSTgdhDt5U8HbUBk7T9WRWyls4UFsgWq9SKRbdu70x5fiqbZum9wapum6oqJqjISGvofifJe8jrJ2Uy5Yl05L1DF/RQyKjCntoZIyKthWKw3lKlCnIqMKMaUIxKisdEimPbRhHbX5X6InQsRRRcKCQ7qMIyrxDGunAOmRUoW499KHcVEIdtQgMSjtChkVEL+mgkNdUh4pFXqVLbQ1CrpBJF/TvociLtr0pFSpCI1CCYf20ilqKU3UUqHGFKbabqKV5RampLBTVUSzBFFKYqOOVJWcfbLnTNRT1xpyqJZgiyhlwoMjKhkt66STgB5HTFUXYN9X20NRwA8abqPB81NSdd9MVRbMOiWoZKd8qZ+IlKkk4EhIKYqg7gZRam5KEVD1D9VeIqZUTYMJFznRCWjyprqbaGS22pUKw4UcR5U3Jxt2lTfUkRToZFLjRVF7g4Jahk4MhoJd9fkvXRVFsx+6hxHfypOocudJlGgktIq6Sw6JTyFQSWpqosA/VQyUKj2wWkCEt6qGS0h8tDltpIj+amVF9jVB9FE2iOyhkO7ylXvs/pGvmx9HCSP/DX5Sx9VJEaII8O0p0YaGI7o8aMI91CQIRRjXh5HSY7a8PrOgsQJHbXhGvSCNejtqEPEMuyVejGiCUaVKVCx1Qfd5aVAfVShT7aTEK4EJIdsqGQnRv8AN5KUIhKjIN9E6GQ0+IZUEh28JVAlYZkNJLz/AG0aMqTH+2oCD314SMaUSZy40kR7/tobMCoWl7Y+akiMq8Xrrg0GRUMhpW+vF/1KoAN1BlQSGRU+U3DTf9O3jRxgsR6yMRpvomOypJQZUMkx9NQ4MRkn5qImtHnIfmohJhQybyKhqQV4qI0n3gqJUPRjvAqT4eRcBouRyo494bRnXhcCoW0qaqI0zWIh81MjkBaNSYFYhKVSDd9p+aqn7wNEt1PmtySL/FTtwXt8S3N3AuB20YRqHt6nE51LCpUViMoZH7ynwqbRpiKkKdJqSGjFsSCJUblTFMpCI06TUo7Ajgk9tNyTjTjU20Etw0ViAVB201WR276eKQoK39FCygsxHinEtoU6T27KDx7KVLaNDUIcRkVKH103TU20TlTKgsONT/wr2p/4UNMaJp/+FGcFS/spXqoYjShlwqHGCR276T8tJiYxryhRqE6hC7Y16O2dN5/2UZMp1AlY9v8A7KJGO6k8qXSmUZYQUaGVEideh/ZVdlGKw3h/bQ9OnkPs8tJj9tL2xlhmQ0kfmp0Q0EhqKH6g1BoMo0ZTbQSKunFDJreeniK1R6cKMnt9VNjYXIqkoMCLnShH0U1TUjRk1pVY3Cq0YaMaGoM6JrBGvF9kqZYWyjcU47qTGRU6j9lJJOisLZRuIypQpyKiCPmpUP7Khw9spQiPOvacv6K8X2xqBiVBpqp/9OnR/wC2mq0qGpAYqdtKJSVNyGJTrwluhRWBYMJbqVqRKhlurxCQjTl6nAmtKk6m7nQx/pr0Y7qlQR1qBHbShWpimUi7qMmPrrhxWDT/ALKSSZqFvryZUZMZbK71DEx0+FEEilSogNETR20LMCDkfkpQiZc6MQgnXoyroQMRohFEaVsEaCVQgkilSSKVeIqVGVQUCpZF3V4ttDKjCsJUKvbBr0d1Kj/bRgiSGVJj5KNH7aVHbwrliVG8P7aJpxogjGkly2VLEqKHbSZfbXuVKjGhIeIa9GNKj9lej9lGQHxoZfJTgRlxrxJy212wNQJf0V4U6cC389e0wpasSoEk6TH+2nAjSox+WpuBVGpIxGvacqdFAaGSg0ViVG4o8qSQxpwKgUkhqWAG4p+eiEIV75qSoW2jIeIgGkkW3fQZ/wBtBUUMahB0Qh6abrQEabqOFY7abkoXzUaqBYIoQypuW6lSlXhT7qaL+QpFGPOhlqtViVIiUbluKW4k/wDl/hp1tEZkdM3VwZM0VnT10i3bpDJRZZURTH6iqEqGFYC+KkQkJRISHuGlFu51jeWdZMIxdQlbNdrhdlkBIRasdrQZbpEptH6hl6hKjYf7QFuvVhcZBdscuDG3sRXJy6FVJyLcUpblBEpR28oxkXpKj2nraoO4vUce0dlwYj0/8OqzUdI5C5GzKim5JsoIqpKSIVx2iQxluIRLjLdWG+yz7QQ2XG8V6J5uDxvkXi17e2eOEP2YRkRICSkuRCQiPLklSutnW5xergWL3nJcdTxO9W/XTYs0kHrtZIh+EvqEsKQkJDISTU2x3CVc920buxIrkzeE3+J4kSTXHT1S3cuO0h7aYsfElj6SfrQ3b3QbC62utDVFQuKnmj/hqHunUax2nJv1euK6bf4Ari4LjyjH8w/iri+39SM/sajdvkZXa5KICJJKPFF9RFUSGSokRcuVaJ1UF486a5BkbhJbUSx1AkBWV/aRIhc6Sim2QkQkkpHyiNZuZM0HFS1j46y9jrZFwksM0twlRCT7ArF/Zj6vB1g6Y2+/G6L302/ZLp6nI931Du+qrZ1Iz2/YPjry9q2tuLVsO1xqS/LtiUojuLuqjD5mN+MnFlHSeOkT9vkpoAkCYyVVERHuKlN1EHSfiG6oqD5hKuVc+9oB/ek7PiTMlmd6VQJ27ZqJDFTjFBQZFu8w1snRlY/c5fsDxiSBKpKouFSIpS9Xb5fTVr31pFjX5C2w6R2Y0+ix+ym6e3fRicJJ7lVRGPmq4xXVR4inHnRtMCGmLV4k4GaCqag+kqdJqeelDgayZ86CI9lOiIFBpJDH01Aag9g0ktxV4vVxGvJjKoRgcZUQU6IQ0nlUOiY/bXhT3bK9qf8AjRkKhyooU9tKEY16f9tJKVBYYeU/+nQxl56VEyrwp7qlgaik40RFPWU+WvaJRjTxqnEZlS2YYo+biEdoxp4mOpTVMgGnqZ7f00CkkPD9un9kqWKhFQlT/QNNycx+z9NHaoFLjvU/SXmrxKbqZpuKUst6qGx3bDKLSGhkNNxKRU9STHT/AEFUtcLofqZbaVL+yvCHlpRJ7aLkJYCoVJUUiNKP7P0FOm6hEVLZhqr6hhKvbSHfTcSONGHcNRWOspQulyJ2O+ZRiBCIps7kq5bf7heKw/mVUT/4VOM4ELZ1Ewa/ErEV1X1kiXH46AuZf/sEfqps7/0P1ytqur8O/WBVMhJTuZrj2/8A37+Wj9eG6o4OnkDfUljl0Y3ktMZfASXHX/CgSxfTTFFM3Iv7hEFkSSVCQlyHzVSukzgSwZlbtUlFLMStmVULkSrNQmxF9RJEX1VcLa+G5W1u/HiukKlZv0+I7Hn+dYoqUUSuCV5ZDLdoOUBl/wDtKbuozfIifyJC/LBbeqOPvCGKdztrxoRR26qRJkkMvlJf8NTuV2dLIsaulkIR/wBINF227tkJDKql1sIrbZrLlQxH3He2ypS8i8mhf/xIl9NXcXHiG6bhLiqIlSV7VLGi8VK/03vwZBgtlu/c6aJKlLtIhlTd4X2MeoLchSiNzt/3ktskFd3/AN3TqB6TuDY3DJsPVDT90XlzoD/cKlrpf/Ql06ns68Q1Cz3ZvtFncBFcv7pUSGP/AJuhSmbhb8Q/kWIk5equSfbgUYfYtaX7JJRa6WO3uRVIY6bVJ4SaaUvURIEQ+kS9NdVZBklrxnG32UXZfTY29oTtUvSIyrif2jLhcbpY1G785XB4594XCMYiuSe1D5U0op/NIu6kZ2bsaLGvZgoYb2b8TDeryaFn6/I50wYJkWUNrZkSBJ93jEB1R/8AP1BrqT2orlfnWHL3fFLy6td2/VdDJmKyJRL9jcxV3f7q4F+GuceqVtdPumfT3PG4ES1ldq2JypGURKL9n/8AQl1B+mumcgRHJrV0odNl27xNtZnNpyhHXESRttwQFtqEMpR1xT2jWRlx+skUj/2luNm6nzguXU7qNlGTW/Icqyt5cnVsXFdsSyshTIdwkI9u4RrqLIOl59RvaodLWhqK1tu/hskSUIZCok8QFdIfl1SXl/dJq1heWezrn2N5M6si52lRZioSC8XojpkJRjEol+Gu4vZhaqurDjd5daKlwxyxL429ISluQXEm3/7MuQ1qeXyo8KBZcb8RWMjSvVjXWadk6e3p5a/tPStI4z44lC5F4FQtdQvVFyh+GudvYYbnkXR/qTZkgUTRuF0XJCXaSrSP5dtbF16G13Sz4/aX7zwa2VOXOLplLkL5kuJD+JNIvppp7KWCuOlvR3H7DfkvB3a4at0epqbYkqW0SL0pCNeGRddcZpm7M2n/AJGjX0apx51sxO03a7PLvZmCLdxkqCGUEpHd8dsJEgPp19ca6f8AYlzgso6UrWd+61HlluBNCltKBCJDL6tQfprBvaWxPIbHeLSzwh+m6eMV7hZl27UhUIWyS/iWZbuPwnel8ydD9mXJLp0/v10b5a48D+szTwwlqCUrgKokgW0uRSU+qPmr0/kcbXP8Z9vspUx22pm/qO4bjb/9P2nMlby6taFot7lB+o4bkIkhJBbUIuIx8MUpdqhVnOZ9RnvS293OyY1ZPiWm2vrkg6fLkomWmmoSTYRERiMlBEd39UNSmS9cW76/uukaeOfZ9rp45CzvXV0T/YouVV2wlESElRIky2yHbWCOr4r1Au1yxzI7ba8bzJm+c20reIrijeCQU09RBQpS3DHcXlLjXm9PCeRkx1ZV4liOSHcZZDqjox1vsnWOyuGbpqk1u7YYvbfyFQS2yGXIf4ab47eHmCZ7+oLwiK2riXgiIuI/u93yyH/gFXNpY/lvQvG8Z60fbaFmNwY3ZVjdmJKF8RmQyEiHdEtq6fzaXdW89ZLlZsjsuDZfjV0R8ZeXzb3QsJRIpjISHb6o7tvxyq1jY2X47MVG7CW0j1/WPqxufKhkNcw9N/amzqTNLqr0qvVnZvlNBC5eCXTTJXtGJD3R5S+nbXQGJ5gwy5iT9q3URiRDFTlXvo5ll6mXJGydif7aQI0qUhr97aaLP2idu2hjuowidQgkv6KHyo0R7q9tGoQSmnSVB20QlKZrOI1CHi5UOX20klt1DJSVMUAMSm2h6kv6aGSgFSdSukCSiPGgktGvLOIjTFZwRV1VsAzVDLLeSmqjqNBWUOMe2mKim7nTljK7SDxR1Edx0xWfU3cOtMfVUas4IiLdVhYRMkw+UdSLedNSeUzUcH2UGUqsLGV9weeM5UMnBkQ0GW7y0lQp0VQbClFP0lChkp56HKPOhkt2Qpii2YISg0klvlpqS3qpJEZd1FUXYdEtStTy8qYiptr2p/eVKksOlFo031pfTQVFo0HWMhnDjTKi7DjUiW+lakhlOmolIhrxF66GpLDglvJSdagyPd+Wkl81EqnAkt1JIjLfSS/6KvCXnqEA6JEXmomjEacD/TSSLl/nqWDqN4gVeFMBKY8aIO4t1KjGpYlTUBEB7SpJDRiHdSSmNfOVPolQemfLtonz16Ue6lCQVGOnhEK9Ev8AupQxlSiGNCrEE9lKlGkh/sog0Aaqej/bSo7aT3UQSlsqEE7+FEHjSZ/214SqECd1eGhioRUoZyqB1P2v0SpQ8a8Q12wB4uNDKNElGgl8tMUFgam7spMY0Yk9vOkxMaM4DjKkkPoonl3Ugu6uVIfg7aSRV7kVJjupYYkvnpJFShTjxlXo+eoQbqEcfVQZbo7ip0Q+igkMinUXiCwMi3UMh3Fyomnu314ky3VLHBqRF5pUNQg4U6091JUTDuOVCzBjUuPdQxL5qcEiEu6hkmVDuWCVQZT89BUGUt+6nBSlGFJjKVdJUhXSZeSm6KhJqdtTThGXCotZPTLu+Wu2F1JprcIx5VNNXwkI1R03BJqfNU01eAIiU9tMWQjLdS3Ct9pd9PEyIeNQttdAQ7zqWFQI1YjZXK8kbD5MjIhp0MpU1bkBU4EqM4Gl/ZStQhpKZd5V4lK6oo8Q6nOklGNKlKhl6qYAM1h768NGIZF5a9p7ajfzOqJjGNeHaUKUI8hpUf7a6SopMqcCNBEZU4lKiOChTpUfLSZHShLdUIK05f00km4xmVGTKVeULbCoQYkiHnpQjSonSh+eoQ8I0ofkr0vLXpbaBlIftfg0oR20nywqVO2PR/tr0f7aUI15TbS6jLASToKie6ngjIaGQ0tlCVhmSf00Ek+VPiGm5DGl1GWGMY/NREy3cqISZkJbaHpmNcGdxwKlKFQhpvH7aURHGjtQXUdC63c6dJrSjUWFOE1I0xZBbRkoJba9IC2U3RcbaJLuGrJXZRXGvSDnQ5fbXpSoxYaQ0mUhpMfPSo/ZUIeiSlBUEB5UbU20FQtvbuqADVYRlQRTiUqIdDFShsOHCY14hlTfUp0JbaisBUGScSr2n+GnAjIaULeNMsLqNRT3emjEnRBGkxMi30ViVPCnuoyY0QU40YREaGx0HHdvpUuUK93S/wBtKH5K6Q8IkRTOlcRr0v7K/aIgIilSRTlRa/B27KhyoGMRpJfZKjENJjIah0HGVeJP0UTT/wDGvCnLbUIBjtpPpp1D+2hxjUBAxj3UaP8AbX5RRHbUscqBIdtej9lGh/ZSY/bUsSoMf6K8Q0TT/wDGvR7yqWJUSI0vtr8IgpJFUsCEEQGlR+ygkpEa8K1QMUsXkoe4aUooNBFbduozjBtSNBJx2DSVFJUEpjwolUGwYtxbzpJKBwGhkReekpylRVBDS+ylS/soKgnSSUjUqcHBKRGFNSU5UmRiVDUmVdOMJ1j7K9pyLfRE28aJo/bUBUZkjQybx81Jv18sOMsVLpkd5Y2tmPJZ4uKKf4iqj2/2gOmV4eeCs18UuBDyJFspER8xbdtcaRU7EWFn6l2JvEvLShHz1CsepGA3i9LY5bsvtLi6ID8RmLsddPaJbh+oasEdvLbTLA1GqxBplIhFMRkREUY1yvdMswrq9nF8cYldFLg3sYtklVtOKbgldSKqEuQ/DIZRGUdu2JE+9s7qc1Tx9bpGzeqNRu6SBXR41EnK6bbUItBNNLuLQKRFGI9qupt5Dw3rFaekviGeBsPGXJ4gST1xdEtHU3CUo6gxIdOIiIlyLlKtLDVV+4xVyLVqp10njbCQt27LWUIoiMZbq5T6sX7F8iujHHMVuKbhTxwiTxQf2bSViKskyiQkmSacZcpEQxGjWnqRcuqxPGGf5NehaqNCSQZs7u0ZC6VKUdopiMR5ERJFxjKVOLhYcD6J3YbWyt7rILa5YoXRdxdBHcUi8sRiIxUHl95Iu0avNmKzVqJhxGXkxAt+luMum6joTfI6qu37v4iUuRDH4Uvyy7q0K143bbanb2rXTt7MijIhJSO4fjlyIo+ms7T6oIXi9N7baNRwJbldT4emPbH5vVKprqFcsoTK3tcSSJ1dpCoSaKUhTSEeMfKX8tFot1sqnGZkY6kvljS6lXTC13SrMsFsKDlzeboVwHTbj8MtBfuElNNPlxkVY21fZX1GzbqRYcZcN7szzptFs4UckmKa6SQklpyH7vSIm3HigkUvMzwfIOodtFjflV1sduCC6S5N9SQqElKMh8u4tpeb6q3LCcVvOfZ9/lddWtnYW6SBIEja0xRG4L7hVIh/rCFTcXlT81eZyMH2+u7N1NmHJV+K9jBfZvsOf9AboV2vbVb3Gq5JDKUbeug/FigREKTlQUFFI6ZD8UVBEo9tdvvnWOZRjCyt5Vs77HXyCaqF28SKjBbykSn7rcPdLltKW2uXusljH2fepFlzmw45fk7TcLguu9uibslGihLqSJspuIh26hS28v3kSrTsm6G9J3VluzXH7tcsdUvzknIt7OuSjTVjISUafdR7top8uUqwc/DjnmXI0atjRgmaNdsxm4ezu6yq5OMyYZLLQaFcNYVExJZWJEURLboDEtxco7RLlUxbesl+wPH7hYbs8cLPLHcvdqrq2thUT1YjEVBERjEiLiJbRqUU6mXbBURxK74G6t7G0WhC1u75cm0Wiysl9yakS1RUGJfi21z/AO0ldksu925uz8UKlvcr2RcXCCYrqJDFRJdQRESSIiUVERKX3G2rePHuyLuf5WFSNVWOusD9oq0KWm5P7lfife6h/wBJCSBJqNSlGRCSYxT8xEMR7ijUTfuqGUdXGqP+Tt+LNnc/gCs4XERJIVVE11NslYyERHjLcUtu7mfoSz6l3zF70OJXTwdwbENwQFwRCTxJcSFUZeWSbb83mKW9KWO83jE7WwdM7xa8oVXSQ07gqqSbiS4iKsZRkUlC+Ykh2xoMmZoG22YdjwrL9xVJIf186H20nTy7uMiElRERbu13pCUS493ljtLu8tXbF/aGuizxuwvNmUZk5IRSK4Ki0GPcREXaPqiXprllr1cu1lvTjGsvzUrXkVodqoKMXCHhFGaojtHcRSGW6OrHdt8xXi/ZJluYWtmS93buregOvrWPQjq6RJkREQlEiSUU2y5bvTVVd2L9bdhzLHJ2U7E6a55/lAsql+QZpt2pKRabtyyXap6ZcquCZVx30p61K2PIlFfFf+69wuHhGzdSOpbfu4p7S+73Fu47fNtrrxi4ScJ6qRiQlu21sYs26vIzMiGjcRwsnLhQR204UKVJIRIasWK41JQ5URMZDRBTDnClJjtrpBvp/wDjRB/ooikBoaf/ANKuWOhh/jo0QjQSKNen/ZSeQxWCCnqFRNGPEKDrAiMyIRqLunUjBrCsLK95Va2bgk9TTWciJR81CzBKTyKZlzpzUcxvVtuzVN7aH6LpquMklkSkJD6SpwmW3edCdHRKBGA0RNxEudRviAIuQ17xQSoSEwRSLlQVFBHmdBFwCgwEqGSZRn20ZAyigxmNNRcGXM6aurxaG+mgrcURJUtIZK8i8tOG8FBEhMSHzUFztR4jLlTxNQi2/ooKYxGnSI1AWHSKX+YftpwoIx20lH7Y/ZQ3S0dtWuKKUuTsJUhHtpisPkohLEVIpLNYsxrUQIxog7a9p7qUIxKhUJmM06svFbHkmB5Lt0UryVtXKPEXKCkd3+9RQH5iGr9lNlSyrE7tjypiKN1t67QiIZCIqpEP81UL2kiNj0cvl5SVTTWspNruJF/9bOU1yH0yFMhl6qt2F5Ra8gxK33lB4noroDuIvTTF4iteSlU9m3JnuS9JLP73SJvdreJW+4IkQkSblIoqjt8pSH6ais2eq4j18xO7Ti1yq1ubQv8A71sQrofNtVd/hqldPupuFdOOsvUbFLrl9jZ2NzcBu7RwtcE46rkRUXT8shX1yj5SEu6on2h/aD6O33G7eOPZgTi9WO9tLg2iyXFOIlpr/GUThHQVV4lR0Or2sdBdRsbLMMFv2Mt1dFa529dsgoP7tUh2l9JRqB6IZj+uvTi03lXa4NKK6ZFuTLy/TxrFHX/tCOk9vtsELc+WcJJCP7Q7aCJF/wAJRQvy1hmNe3K0wL7L0WMWVmPvW6OXaDdYl3KbfVU1CEdqEtxF5fyyIdmRuSqN0ZV0rqdW3J4rg/tFFqkI2/Nrak5Tjt/aW3wFfm+ETStC6iW1e6YTdm7VIlHSTbxbQR7l0Piof/RUxr5y557d2UZjcLPd3VrZi8sai5NiYsvDfejEpaqi/lEvpqm5V7bnWbJhTE8lvCIpDEfD3BVoMfULTQEvqlRrgTPxqcaeOq8jubrZlbTIPZvuhsH4xXXt6AkKu4kCdoF9Xwu2uV8k6gPMmypwrqjuLVQbkI7vVu3FXPd46/dRFmqLVvcW6YsxFNAvDaxIiIxGJKy7aprzqRnl4InjzKLgKivwpIq6f07Y0xPD3q03xBbOVOKnZGP3qyJ9Mb9huZLki8uVkY3JsKyBCKd1bEQxkQx3JkIylGNM7d1yw/G7Nercvebe6TuGKe5miZO0lCReCuSiSpaRFtHb6pDXEbh8q6Lxt0dOnSktxKFIi/FQyWb6ZGkvpjLuGi/gSP2YH+JV6qdVdRPaQ6eZRmFyyuLhP3hpKeHTElNwpCJFxHkQkX1Uzw/2xLpgadya4Nbv2e5kkuqTpIZCqIxIh3F2x7e2uVVlpfFCUeMq8s4XJNGG2PIhq03h8Vo9uRbKJXyEi8lOks09qzOc8Xtr27OkVnVmX8bbVFB/1Vfb8QdIR3bRqm3TrZ1BvihL3K+CRFu1FE9dT8SsirK2rqOyZD5aeOllRTEZD5pV2PxOLEtVjUjZ0z/IuSmYZA4EhPIXworlIkU1yFMvpGmrO9XRveE7kLpYnCSgqyUUIil5pVWW7pUST+LKpgU3gkLxqkmQgPKW6jfGXRKKoCTPazH0o6vWd1cHVp6+2E01E7Hb2y7si3ESRLyQJIY8hJ2ru/wjXP8AZ+uGW3q8KWtgqz1ELkNwbOCQk5TV1UxIZCW4S00uXlGNbpbb2/u3sYuLozX01AsTNFYh/eJIL6BCUvSmJVzL0HxO85d1MbsLI1FZ0SiRCMojISly+kqzsBVbFZZPiX5+My6ndnXjJlWb/wBytTTTJy28SoWmKmmqSgkkQiW0uK8ZDyTGuc8VvmVKYgiwu7Nv7t6XXtV6osK5DFsqoiSQ6XIh1OPpUSravaIU08oUcJJD8Vlaol6f9Jf4RrnO+3h9ZsgvQ2t4iiN+xJ80uSJDInCQ7vpLanEv7uspY0my1VviWtGpDYdLe1Rm+daeOOmrVYbfeULuxeKSlFIoikQ9wyLlXUXU/qQl09ytQrQlrJ+EQerpoxjJci0vpik5L6RrgXojjdxyzOLXYbS1FR0URGRCMpLjGVdae0M6B11CuDwG6yMrfaE/iDGQj7yiQ+nlTsuCPGZlh4i4G3q2OosVyBlllhZ35gckXiAqD9Q1MR2y/TWB+yblRXCx3jFFVSL3K5HS9KSoy/i1Py1vxFTo2uol1o1Twp99EJSgkptocvPXRY4lKhkoI0klAjTdZYOFHoQSs4AeNNVFJUNRShkpTRdgmpGkktQSKkiMhqAswTUl/TSSUOlRERlTdRQBqAswZQijupmsokNJWdbedRqjiVPVRMjBlluymKy1KJSmbhaJQlVpVK7MDcLGVMy476IShx3nQy5bjp5XYGUyrxDHlypJKRoahH5q6oIRRSNBJagqKS7qCRUxVFswbWjSVJl37aHLz0mX9lGDY8X5qTKNeJSXzUFQvXXVBFEoA9tDJaXCk0khiJKqlERojnI9yKvFx8tVNHqNjizq4N27xMit5CmW6WsRcdPzeXb3VPY+WS3Z4oV2xR1b2K7b4ZOIisJSiJEmXES81LaZVHx47N2I28Z9jNlfDZhuSLq7KlFC3ty1FyV8sRqctKzp8xTXXak3WIR1E/6su4fpqo4v1Ku+C5FdMXdE3uFtYuVR8KiMRTHltIR2jy7S3Vasg68dNLfcHFmVYXbxCRR+GmkoMvL95KpufkWPa8eJJIs1XBEkkkpJLkMa94FUogPLuTLaQ/TVbT60IOniLJla3UVYjJ0UY/SP+KtUTFkm4cJeKF4szVJPUUESIfqjS2yKEXD4kKzwnIXyeq3YEon6SlTe4YvebSmKr+3OExLuIdo/UNW623hxZ3ibpqKakSlpqDL5ol2y9NSzy+XnIm/hcdVtJKRLXtt0SLUU/wB0oJCP5fw0n3TBezVurGW6ZDSST5Vek8DulwRUde5nFtcJFFRqpxL/AHakol+KqrcGZMViSVGJD2lyGmLkKzVEyY7JyGMRlQ9PdTghAihSk0d0yp1xNDTFB2+Wh8fVRi8/KvR2184PoVQcRjSRTpWmUqVGRUdjgpPbSoy3wpUP7K8I0B0SQ922kkO6iROlCIkNcsEDHz17bGlENeFPz10M8H+ykkNEiP8A3UrT3VCVBiNG2jXo/bXhHcVQA8PKvENK8te/zeSoQHE4xpUd1EGI0zcW3xD5F/4xYdLimJbSrjMy9SKOCTr0Y7qIQ0n0eai3GIDL5KGQyohDXiT8gUVgajeJjXo+aiEJbqD3TomU4eId1DJOnBTkMq8UaGp2wzUEqSSdOiToen/41CWGenIqVpn2FTgUY0mMaXyCG+nu81JUTpwW7spWnH+moxCNJHdxoej6fz1JaO3ZQVETEaihDEk/MO6m6wxER/FTxRPToakN3mrp2oz2kO+grNQIaIomZFtOk6hjz+qoARqzWP8AhrwlEoU6KBbI0EU4lXLBKSVveEnsOpxvcB2gdV1EYlRk1FRKoslSMty1C+NMdp06bvuM6q7dwRRHjUgK0RGrCyCWUswugIaIK3nqupvDHfyp4i8IiHfTlkEspMEsI9lJlL5qZ+I27qUmpKnWEso4l9leL+ihj/TRhrrN6gHhgVeIuNKFPupUR8lc0DCJxERpW2VKiMaHvIpxjTQAlKH81JpXEq5YgSW6vL8a8JCPzV5YdvzV0g31D4Rokd3ppPdGFOBjGoQCptpIlKiEIRpIp1CCpbaVL8VJEaImnUIJjEq8Qyrxf00OX2VCBP8APH1UOUq9KVEH+mhqGBLhSRGnBD6KTGNAykVgJI9lDJGnWnSSGq7RjlYbknthQdP+7pwW7ZXvt+z9FAMUb6ZjXo/206iI0khrq8ARIqRlSiWiVBUTpMf7asKwuo6TW76MKkiqPkVGRKXfRKwtlJCUqGRcqTLbzpJfEpyiWEkW2hkUqUX9NeTR8lEKBkMqCQxp0oMaGonEZHQBqNy2/NRkylTdRM5caIKkdlcsNqSCagRonIdlM0VgEacJrfholYCoQRogiFJH+iv2iBZRVL39teTHbSox3VCCaJH+2kiMiokRowBMf7a9H+2v2v2MqhD0QEfVXiGlQ/sr0Y1CA4jX5SxH0UohjREEV+RAa8RUmR0JD87q/dGVEFOlCNEQHpxrw0ov6a/KhBBf0UmIUohpIidQgqX2UMv6aXH0UOoQ/NtJULbOvS20kt1GDYTKVJLbRCGNJIagA3lLtr0d1EJSO+Fe1BKisDU/O2vyJlRNg76jW+RWZ5cnVoa3JFR4xIRXREtychkMvprpwfCn56UIhQyKvER0RDyxUHjRhHzUkhCVQh5NOW869p14VBHZShL7du2oQIKY7f8ANSo/216X9lJFQSHYUvlKhIcI+3tj98ddSLHcRcSZ3C0qtmyJKfdk2UkqQj6vEp/h9NZT7Mt0dY71eY3m9jcPdNsbOSfKEgRCmJIFGXzFGtA9uLqE/Y9WE7Q/uNtuDe1MhK2sWpDrtdcRJfXIdwkRJiW790KRR3ERZ30/6lM8isKmPP0kWrxKRCKe0Vv8ReqtXTBWfHrII0zGibiU/JuplrR6pXg8faqW1F9clVEEXC8hKRbuPEpSLbxrRmvW7Om9nUBDqg8bpx+Ai4IlNOPbIhL+L6q51zDGVbtk12ZtVU0XCS8h8Pu05FIY+qtAxnpvkdwsKZXtwmm4+6k6Sj+IfNTcjFjhjVivHkPK1RnY/e2VZE+yPMMyfE1JcV3It1yTUdLlxGXl2lu9MR9Mo8dW3Jr9bcSxxg1boriqMdP4bdJKUi/EO4uRRLuIaeDh66OPvGXipEupqtvijuIYj9Pd+KmuF4fYbHdE13+SpvHzZiugkLFIi0dWRERKeaRFSI5o1YsSK1R1fm+P9N27i/W61jdLwuJCk8cD8NmI8U0x3D6iLuIiqJ6U5ZlHUS3s8BsNrYvHlzcqi5YumyHhlFRiMlFFR27RGJS5cank7w3WdNbHkLNw4RFUtVYkIx5EXLjyEfqp5ZXmG4zkDy7YkbcVBJAS8OlEkSSIiSl2ylItvlGjWSzf1A14gbH0j925A3VvLD3aLNUhdprFJyoQyHQH0yjuLt4yrWGttesxasErQ6a+OJLQ1kiHxGqURL1CXmqs591MC7X63369uGrdS7j4ZyQpRHVEdqse31fLV4a+05gb5riuJY/d7o4vVsZJDeXiiUmQx27U5CRR9MdvmKjysyTEiXbWzMDDjrK3JhrkGP5Rh5Fd7zaNFik2IicLRUTT1RIRIiEojHdy7hqQxXrg1WvFjwPpzblGtvvV7Y++7sSUZapINlRQjxlt+Jt5RHduqt+0l016m5UpZ8ra9a7LcsXJyk5Y2dFLwyYkMZEKYkRLxHuLdyHbKnXSUWWH3RFkrJ0TkRVXUjuRIVE1BKO7SH4cYyLt8tYeXpLmQ7khpY+3A1VE+2bd85xrIbexyVqzedO/9St7duuqReJSQUT1HO4SJT7yJbh2/ipfRP2gLpYWvgriRXZquMiZunJJkRcdVNSJEJfi21cPaIU/+qExhF9aCWJ9Y5XBs3FAoqIacnhFHkW2UR8pDukNcosbfd1BFv422tStWvGREXilS3aY6XpEYyiPLuqvgRrLj7cyljJ+1JaM70yDqha32N29ra8BdZwzyFJIndpRLUJuzVEhIVdL95KQiI7tsu2ue/1yfjnzqzXzpzbyt9sXSUuDO9MdZ7oCnFBJypyJMklB3DHcIy3VXenOcdX2uJqW6x5G1srFyr98xbJprJ9sUyHcJF5uVNcgw9W4KXDKHma3hZ8qh+1vnjklnKiQx/eFu7Rq5BgRxR1UqyZDM1mO98MwrpviWOp5901BO241fNMV009vhVNwhqFLiJFHd5pd1UzqplTIsys6thyZH3L4FcScN1BcxcrxGW3iSfhkylt5F5qyz2IvaSZs2I4hmVyTWtr5Twz8XA/DbqxLSV+VQR3f8tWrrD0cS6XZSLJii6HGsjckoyWTVULw5dzYvUO0h4iQiQylurzudi0kaxp4kpAe0d0n6X9akWPU61/aio4fRY3B03Ik19XdpEMuRfDJOJendtqk9K/Z3xrF82eKtccvGTWO1NlXJPEbso2XcJbYimKRCOp95JOXlGW6rwspfMZRcN7NeWroUEiQQEmklExlKQiQx1BIe7ju81UfLLpfix9bMrbfhtYuSFs+YooboxT0HIiPKUY7ij3VXheZo9m3Eu1h3NxlNSvTXH7TjifU3p1frTeMNZtibXBvdCHxbMoy8MqRbiFQoiSRDISjyqa6D+0xhrx44avXRW0nMRbW1RQYokIjqx3dxSL0jVZRZq5d0FcPGF3WvGSWpBjcLk3UTEhdERbhjx0xIlCEh/qIl3VjOQW3onmizhK14ldsVuSCSBCtZVNdssIj8cSTXiQ/CEvqEuQ7qvYWM2jWtyK+W6uvFeJ9MrHkVrvzEXttcComVSBDLjXN+A2e12PBbe/wV1dG7N9a2L1RNS5KO3aaq6mnqlIvKKZFEYjIo8asCd8yBq3Ta++X0Utu4pF+LlVibPXH4sU48Jp+Sm21+iVUHAc8eXK4OscyM0ReICKrZZPb4hAuJfNISH6a0Dbzq5DkLKtlKs0LxNVhJfmpJfbGvCVeHcMz4jXRYzu12YWW3qXK6ONFulyLluLaIiPcREQiIjuIuNOhlWd2/qFgeYZYoCWUWtb3GuqkyZ+JGSjwSJNVchl27hS+ov6sqy3r17TyuLviwHpyKdyvy/w1Fk+LXbL5ZR3DRqtiFF63dfOqVyvmVYfYchZ2fH0nyrFC4NUC8SIpREviCp3FLcIjXNOM3q4s8iUu1yN1fEQ/fCRCosqP7qXcPmLdEadPiScPHyF0buGe5JVdQlCkUi3CQ/KRFu5VS7kpcU1E2Z6giJfHTUGJCPy/LVzXHVl5EWajcTfMZ9py/YKiTfF2CdvF4QkqmT3WEv8AdiXH838NXZb2/r8zaosErQ1UcEOmSjr4cvUUa5fxP3jkV0dY5j7JTW8MS6o+JSREUBLuIo+bj/FQcywu6WnwrpVg3IlxGJIriomsJSEdwly2l+GqvtY1ao7cZuVTrDEeqjrHb0jcmufp3hwrJJVO4XZVRNQZD8UYySEuXlrdMZ9oZhfHjhg9xy6NRYoScvBS1EE1f6siSlH6oyr5o9PcwumJ34XSSrMrgxIktG6DJoIipuEhHcW6JDEv3dWrJupHUnqM8Te5bmSwooSJC2othbNm5EXJNARj9RbvVSY8OZZK24jJsiNo+vI74U9rLCsd8U6yO6WlNFLiizc+JWTj/WCO38JFWZ9Rvb3DJLapYeluGvh8SkSSlweKiJIiW0STESL83dHaVcduMXze9WlS8+HeFa/uxWU+GmI/1pFxjL/moOH3K94/cE3Dp4LxmkRJqp6sU1h9Md22PL/FV5sOsdiqs3I6MsrEuqRJ3n3u6ZkxS1Xrp05VEe4dMeRSiPzbq6C6f9a3WLj7kvzB44YoCkSTxZAkFCEu6Jboy+rzVwq3v10u12Fe2urkxZr8UU7kqOsqO2MdxfSNbp09zzH7hjKmB5GkmTxVOI6yo+JWHiUiIpFult/LXmMiKTFfcU24XjnSrHfOJ5ZjWWMU3thuzV0JcxTVEiEvKVWQUv0ca+cXT+6XTCWJXLp9eXDxRsSSaDFuvqCSAy1Zf3kuI+Uo9o11v029pHH8oTTt2RIFa7knFJWW0dUu2Jbh+oavw5EbcWM3IxZE5KaoxyEH1/ulkSbl9g2oENVwRbSVVEi0x+UYkX+8GnZERFuqkY1kdiYPL288f4x5dH6r0kW/xSFARFBIiIdoiQoCW6rVaMktV2IUP0i3cFKKKi6REX4SKrXbiU14D8U4UoU5FRtOP9Fel/m21KksJ0K/IfZX7qUnU/8ACpxO8ikddsf/AFq6L5tj4paij6wPkkxlH4mgUfzRr45Xq6XlG6ePVVauCVESTWcMUFFIx80dtfbxwokomSSoCSZbSEu6vjT1oxdWw3i8Y8gkSZY9dnLGJctAVCEf5S+qtDCq4uSyGf3TIL8KguDu7jTLbtVIRH8NQ7x8k8kq41BU7ZFISpms+VH4QR201eOnSyKYFLTS8xce6tdUQqWYfeKQRWENpJkPdGm6zpwiJRimKvIo1BqavM1fqlRmrxV0mLdwchS7qeoFh4Vw0R5iXbSXHilkxOBCn3DGgizcOCg3ApS2jKNTHiLi3Rg9bxjHj3UJ0gVFlRRJJUy28RpumJJiPEt1WC6Omr5x4pBnpkrt0YyEflKgja5EmaXEvvBEeNFUBmGItSUk3nIS3FSbhbWCKKZCZKKR3JltjVgK2oEmMNpUxcW2RbgT9O6pUFmIlO3mKJau2h6IS0qnht5Jjv5RpqNvVTUI4j9XbUqDYjSt6qcVYbadN/ELRSIBIe2VTSbPxTEkDlqdpU3RRceKTbqkW3cQkNCMVlA+DXTIRV2+WpJNF0omJ+I2x41Je5XFyiqlEU/MVOE7C/RcE1ENSO3buoWUNWPoJ7OdjSzD2W08ZN0Ip3e33C1koW3TVKQy+kiEq5R6W37LcVzRq/x9+4tN2YuRIo+YVC+EQ9wy2xKurvYzWN50NdW7iTG9uUh9OqmmX8pVguVWX9U/aEvDdIBT1byq5EeQj4wU3Ij9PiRGvPrpWSWE17Xqx1z19beLKyP3BawvrOzWIuOpHXEij/8AfI/irnLqhZXDzFVPCgos8Q2pxHcQqpkhH8Sg11F1OE7300wW5paY6tk8OXzD4ZQvyoK1it+x9W4MXzeBRFsUYiXId0tvy1h6ybM6sW4tN2CpyfhamZYjmwlbl7lYb4xionJIk1E1RIVBkJfTyrtn2ibQ8+xZlflV1nSz2xWhQ1FBiJaRPZFIeO5yP4hrn7rRjOTfrFjPUlva3C1tc2Rixd3BP4iPjkBJsqJEPd8Aa6c6oLtbz046e3gXGp4zGiZASe4SXTUaKf8A3NBetDJkWX7n9ImJaa6KUf2X3SuM9WvAJGKLPIbe5JdORbnmrqS3eki+WNdlEVcQ4GoraeoWO3SWmSFwER+VUST/APwldmE6kPOhx+anMniw+JYBoZKFTUVo868o6HzVaqVWYcEtt51HuHEiKFBcPpDspuKncZ0xVFsw41Jf0Un6qbqKRoJOqKouxIEQUlRaI0xFY6STgZbzoljJcdKOtuymKyx7t1JJaXGmqinnpkaiWYUSgFzpuotKkqFu203UKrCqV2YUsttpmRbqNy76CoJUxRbAy/ppJcYUQRpMftowWUDHbM6Spx20QiCO2mNwuDW2s1n790m3atkiUUWUKIpiPIirqgnlE9tDUE5eWqe+63dLGafxctbqDyEkUFVhL6hEqhy9pDpOJQ98uiLtiyV3flpyi6s5ohCfzV4arON54eZKE4xnHLotaxIkiuTpDwyEvKOruV5dolHujVkzC23xjguQXuxtycXK3tJW8UxJQVF5DxH96QiRFHujSZJlXiWIsORhngN2tuWYzb8ouThvb275NyUSVEVBJJdRPu82nIfSVZW466Wi+XRRhhVofXRMVCT8QtpIoS9JCRSqq5l7M+eM8HtuR5HkKKLVsqk2Stbx6uSiaXHilJLU3SiXbKRDTFv4WwsW9tZgiKYESaYjEZK+n8I1TxMea25JIacq4+i1VTVrLnCr5OJ7lhKJR7S/64lV0w27Y5etRlkIOJLiQkUo6cR5buXyx7aw/EdK7E4S8Z4Nw51UECWkmOuPGXHb6q1rHcZajbSXu7BRrfmIpIKiouQkoJCW4S+aRS8tOymooEMa26lfxf2eepeE501ybCF7bkFnthCuIvFCYKPkCGKqQyTJIVN0Zao7hEttT3UC6X68N1kHTUWNrtihESa24mpaunItKUiItspEXq3V0ZjrhmixTm4TcJriMW+0h1YjKPl3dvbWVde8Ss2K4o4yRtbpWp2SSdyTK4Koi3UEpJEMZbdXcXq+asqPMa3IstDY5sakwdXZ8vISZkqk2IZFuQ1RHl/xKo9tvVu9+PrlfHqyjhy5JVeIjLVLlEe0avFpuHTkm/jfEPiTMtIpEScRHTkonIdxSLaPlTItu2pDKsNwiy3BN5abNbXjh4vr+IWfKCyIfMSavEe773/DWq2YvWohcZh1b1FbsmxVYJLLIoKpEJCntEfUXGtOK7e4coul0Pxgsbg9XUiUdpEUtw9vaMqp9pWK32FjeblgdvtrG4Liq2Jq5l4hIR3CMVP7xMtxFVo96WRwmLB+luXXkMlZFIu0Sju2/wDRVV3t0ds1LUOYWNZqTjxC0hQ1BilqCpuiQiQ8iEpfhqNuGbAmi6etbC800PioCSvxu7y8RHbu/LQ70mDpqTi0OFG7oSiqsK8dojGMeP5e2qDeLw/s7cjdOCURfOfiahR0R7h48Sj/ANSoPuMEqxmt2r2gc7aWInqmJI3VuIxTJR8Ka2rtEUy27i7vlrMr91uu+UMyZ3S1s7TfC0kvCj8FQSIh3RXUTKJDIhEZbYlupnib51dr0oqg6LweguOmI8lSHlt27fNUlljdrpp/rg8L3WruJFqUVFCHiRFIh4+mVA0bW7BWX8TL2uXdWskFx4D3lbxN6TZMRQSEh3bRISlujHaJd3IqNkGZX7EVrShl90uWm5bFqo2nXUJ1LUFBeQyESIkyEdNURLTL5qmLXaekF0dZEyvI5MNjQt6BWZ4UU11F4qSHQS2qkO7coPEi48qodvxNll2C5Jdnl0ujd1YV22k1uEUE3iS5LiqohESIdMZFpJkQiMuW2hZuXLqFtId+CMinStOPfXonShE415Y9Fqfmn6aRpmJcqMRUmX9lQWJj9lKjGlR+2lcaCwYMRkRV4RIflole9NT+o6oOMiokP7KUI0ohERozoOPkomn56HSt3OhBPyPopcY76VL7a9L7a7Y4wMRr0fspQlSS4+mugnuPzFXpHQ+7jX5UIFl9leiBFSQ/2V6f9tQmgrjS6RLbQyKVQMSRUEilRC7ioYqbuFdsBU9GWylEMYhXtQRogklKpYgnT8leFOjbI0MS9caIFQenuoKiJkXCnkftpJbu2oEM4f2UinJeeglzpbB6AxEKGpuoxCFBJMxoVO6jdRMd1MVNpRnUgonTNQSlXTozUh6qarDt9NPiTnQSR89csBUZiiPy17w8S4badEnt8tJUIxHfxoWOgxH1xohDuoetEuNK1BId41DjChIRLbTwXEhGokloqRrybjcO/b20xWqReROCpOniaxIiJVEt3QiP1U68VtolYWxLIuJU4TWMpb6gSfbedERugyhKmbwnbLMi42jTxFQCGq6m8HbTxN1xolkJtk8NKLjTFFaQ86MKlWFYWw4JSOyvCUuVC1B/76Knx+yisLqK2SpUfspXyUof6aaD6ChHbXuVelur36f7ahGUGQ7q9L+ylCRlXuNEcElupI+SlJluokfJQkEiNeJTdGvR+2kkO7hUIeIpc6/K/I7a9GXCod9DwiI0QR3UmX9lKEqAIMUvLQ4f20QSr0d1AADIa9CjfZ/TXuVdqHYa6Fe0i+wac1+dtLZSbjDUk6GQ08KNJiMaFoxmkgwL7P0DuoRFT4kxoJI0NWUZawz391KFSJV5QYUkR80qiyEqOk1vPRJfbTNP+GnAlVhZBLRjgREo0TT20FMo0YVhpisLaMToUNwO3y04JTbTVT1UTEVRiooQlQSUp0omNN1BpLMMqERUMqfIxjUaiO6pZqnIaigstQg+ijCJ0pNGNEj9lPEsx4RjXoyoiadej9tdUXY/K/SGvR+2lQ/sojgMRlRhGk0qX2UViCo/20khpIqV6f8AZRkPENeh/ZSi/or3KhID05f00oUwpUfsr9oiCCGvQ/spUZV7f/bQkEn/ALaRS6RUIfkf7a9tr9oUSIue2iIEIpUEhLnRo/20lT/6VQg3jupNEId1J+WodE7KSUiGjRBOk6iQ8TGjEiRRjvONDIhHZGlEsHnpvqCJTqKQMX9Fc15Q3yZPrdmDjElyG5M0LZcEmaikUHySqBJkMu1T9m2lx820iroC+Xy3WO0vL3d3qbNjb0CcuXChbU0hGREVcd9Qutjp8WSdZ8BSYutBohaxTJXU0RSXjrqDtLaTkuPpota9WJHb/A6i6c9RrRnlv1W8kXiG1dusOmomQ7SEh7SEtpeqrttKvnez9p5qNtWz9ro2fMGPhhctSkTS9SinqbfulB/MPcURjH5B7c3XEVk8rQtttY2lVVVo0R8Mqs2WIeRakhkXy0xYZGIzKfR5SIjTcvslXz7xHrt1s6yWV5fnWSqY6ozSJC3uEdQWjohjriQ7uOohuiX3g+UqknnXz2j8BbtbjkarVFFnqiqOgLlo83EMtcVJS4lH4fqEqFeXEJlO6H1wtdlR8bd36LVPjJYojXOfUr2zrXY7pcLDgFtb3R4xVJBy4cEQtkS823735Rj81cs9UOvXUHro3a2Z6qMWJEpptUiTTUkPJTd2jLkUd1U3G8TytZ0QYa1fZE3STSG4DbWS6wpkSvaoIxIuW7b+GnLDxswm3xU1TIus3WLKGJPzze7eIIiJJFquTZMlSKIiIpcvl3V7oz1y6uY2xyhnjT9i8eXN8g5Xu10IlFBIRLV001YkrLzdojx4xnOlY4XkVjFk693tb1bFCElFhVQetyVUGKBbdvLTFQu6Q91UHq5jIo5UtmGOPU2bV5GSKmqSiyokQ6nGIjtT8vH6qTHlK0mzUsbNFsxnOcY/nWZZRdM3uOQtckcXXVeuXSIkMRHkXGIjxEY7eI17DcFxduLXI+oN2WbiS4iNvEiR0xFWJEp3F3bRqSFw9RdLAyauhcF8RcWZRGXcXy8arORLW1TG03vgHid4ZrqquSTVEkyQIYiQj/WS/irWWaRlqUaxq1qmwPOrGF2m0pjiFubuNpEmPhhRJPd2/D5fVWavutD104W0hESL9yp+7qsrXJ0sxTfpMBT1xEiJGI6ZeoR/5e6rY4x0LL0/uDrIW6yl4Jt7wXTTcxFuMvgCXm7tvpqMl/3AY2p1Bteolxu0W7pgoSK5aSQrDtU+mrl09seedSlHVmwZmmTVml4l2pqiihHtES7iIuI+kq5/xNxd1ni2kk+REpKqDpSGPdLyjWzYH1Kf43jqdmxB++eZRfnYiXhyLaqW1JKPcUtsaS2KqsFuM4z6kXRl011LG9tKb6+RLXbuhKLOQ7VSiW4u4RIiHjKqfgd2yHPMwY2a04ymTi4JNrQk1ZjEnkY/FL1RGUv+aWhW32W+smfXC6Pb3bVsfWF7F2tlBLtFHCpSkqMkyJX1EPmHlWrYv03D2f8Ap7dDyDN7Co41SuTR5b0FFvAqiIpiqmpt2kMhIRGRCQ+WQseP1j+x2Oo2ia+rmSrdN+r43ATVwC7alsSjqLJeGFMtstqsSEqDZei7p5lX65ZQRWn4QkLVm5EVHTmX7yPEY+XlWnYz1guOePnTXKMoul0Z29oLlR1cBFMXBSFMU0GyQ7dyn7zdESlWgXLGVWr5GwqvFGJOVBbKqcSkuP7NHdulIYxL+GrE+kmGtZl5FTGmhzOWO3EqpN7W3tYm4uijVRDamLMYkmO7bEtvIS21ZsZY2u6ZAxb5RclLG1fJJaYkmKaywkJEJERbYyjKMuQjHdt27F+m/TvGboL/AB61km6VZe7S1FyUHcUiLcRbi80v5qheu3QvF+ozyzumGUXC03hikq2TdIjyQLckJJ7hVGXbt5Fu41ky4jZXdjUhmWLqpl+H9Kc/6D5NeLi9ajkmNvHZXBy+H9mctxHUJWSZfNKSfl41zP1w6dssPyQWHT5d43st3EhjqkKAqyj94UZDuIdMtwkmUtpDXdGYPOquA9L2IMLpabgxYthYu3jpAtQktqepoKlER3FIiVKO3byIeR3WJ9X7k3uTXo66fOmrPVF24RdoCgoqkO4RkXxe0dspFWfh4eRpM2rFibKj26icRxG0McNa2u0uidXTQXXGIltEleUdoq7tvwy+rbVkxP2a856kKXayXLqIzZkTQSbN2rb/AFhJdItKQlGIyGJRIo1zvY+tTxa8Nbb1Vx5O6MWzkfFuEUPCPxQ7hkkSer5ol3CO4a6cwPNsevzhrZLC3dCiXwrN4xQlHajZcYi2FQdyQkO2Rd0hlukNzJ3MVRMNcg5Vwsc56d5Zcl/1ZfPEbC7VaXZNFPXQ0EiiUiGQ/DLiXq9VfTfp7lNm6z9Nk+mGXi6t92XtaTloLpsSKyIx+E5SEuUS3fL6ayLov1atvR+5OOjeZK6eMyVUtLx4gMkRIvioORHaW4i3fVxKtiyy246jkeIv8fJm4cNdVdi415eFQVIolISiqnu+EJf1ZfVl+Qm3eylzGjrxOVRvmS4bklwwHMP2PJrevpSdCPhCJJLaQxH7tQSULiW0h41E3DrRjSiLNlfMcUcPkkvDO1hIU4pCoUUkBEeOlGUvy1vXXAsD60Y2+z7HFRK/YmouxvJNxIVCQQKJKJ8dXQIhIh8pF6a456hWO8p3Jw6dJIks5KRLJkUVC831eWl4qw5PFhk0kkRsXTPJkLPlDO84h4pFNVdVsms4Q01NKI/synaqn83lkMSGrpnHTdleMdv2eYXfGtvTMmw3BEbaTRC3q7dJMR3Dujuju+P5SqP9k+5Do3DGvCi+UQt6Svh3CZeEUiRSTLzbla2a847ieSWN4TFm6xa4IbVGbV2RN1FxjKIlGP8AyjVTLf281dCxE27H6mP2XJsjxN5b8gVuKyNpSYsW12bo2RfwyY6SbYdRcZCOokO35dvaNbdheXPc4sfjXTAScSSJK4D8MXgkMpacdvIeXdKqW1e5YyYvrTd8vZvMfvLZAVFHjZNNVPSXFRKQxJIuJdvdVBu1r6k4izcWbpj1LtLNi5uirlJio5FBYiVJQiTQVLbEtQdpR+7Hdyrkirlxqtgo22msbxnGO35PHVLzYUtS8WX9raIplElo8kO7d3D6hHzVW+nvtIZlmmTOmDO44+zTQY6hMXxEmREIyLTlElZbto8fVVR9nHqRlCy1yxfPL9cnV0bOYqo3JclFB5bkyLdyHzEPlpv106Z2m32lbKmCSLFQnJEkjGLbdxHcXwikUpCMYj21Xhk9rI0Nhki+4XcNcL2tLRY1kWGYYrcE3C5RSK2j4kSHdujtKMRlxrFerHtcdQcyRuGJYDjyjViuS46jWSj1wzHu2iOhIdxcuXIY1E9Nc4euE0Ujw95b7hakkrS7IUxdrClESkO0ZSjL6ZVflOh7PMG7rMMSulww3Lmyok0RESFk+IvvYx3JkXmHb6d0q9BjzRuvLsZE0NGsvU5Ds+bBa8gb3S5NU1GaBEKjEtsh4kJbdvIuO4a8plGj4hwycOJM9y7pEiIUdX1DxluHlurojrp056g4ymjkHUO0tcqsugl466N2wkTFXjpkX3ojtEZbRKXm21NY3g+BuMXcMgxJqxZrthK5J21yKZLID+/UQXEtWJEUSTEeJbuJUUmZHByY7HjtKci29a13jWcJME03C4kREKsSl6qfXTxF+uxXJ6qmRLxJUUyj2x7vl81aZ1S9m/L8dSfZRa8efOMH8SItHTd2gosnJKRCQiUiESkOpHdEfNWUo2fTRUuVt95Om7MR8SsKchREuOoQ8RL1eWr0c29HaNiq0dG5E1j6zXH7s8Sskbes8QXQXcOlBLRSFIiLiPLb+KoVPKFbO1RtAhGf9cnIhIi3FEf/AFVLeIVTak6BJFwSRCQ6isZKyGJEUd20S21CiSqlwWPVbioKuqRSFQZctvmoljt2IzU6mhJp4Q8xH3ywvLhO4JbSGIqJrLiUS2kMh5S3VE3i0rtXhJHInCSSREnpCmIyHy7d0arpXBJNqKXiCFPdL1FTp4mwG0k1AHTW4CW1TV+GQkPKIjy41Zj01UQ2ujEg8u2Vlb/dFxvdy8CkkKAs9WKGl6olxHb5qro6Clv1bpkbFmjHaOqMhH5e6pBNwknb4A6TW2jqLcRlL8301LYv0nDqhklpsjp03auLrJcXDhMtqUSKW3cRREij3U9dNHaottNdOR7o/lnRlvdlP1qtd+vSy7ZUWKLWKBeJ4iMu0S8w8fLVkuF06c4m8RbqtWq12QXJAVGrstBFUS+9XER3RLtEol6avzH2ReizfJBYYr1wdFcGY6TlqzQbE7Fz3EMVpJD6SEvmqzN+huJdNb8o8b2l5JVLwIovrgkSAyERkqI/H+IXbu3EUR4jWTmYN5PVWNHHyqR1ZSq4/lQWNTSSx9jb3DlJVUVm6oim6HSiK8YjHcQj5uNSyY25TJCxfH3T63qPBJyr4hsQ8VeKa8h5ahcfTWY363k4yB0N+vLGysV5IIJoyUQb8ZJJCMi28ZFV8yvrm1e9PGeBLlb3rm3tBbE6TtuqmQiIyLcQyLb95tLkVMj+kvIvVo4maxVl+p/GRWSSdVqapZ+oDrp3fn2AWRVrkDixjpOyj4TUXIpaaerIiIR2+rb5anLX16e3RG4eMtYovMeISXWTU0yRXKURT/rR29suPGuUck6m3R68Y3jMLeV0tpPkn75833OVBIUx+Pq7tsdpfTIanrP1+tKyer7mbok2L4TX7vw6RFESIoqS2920d3y1U8h4HyOB+knb8f8A9lvx/lMDyC7kLWX8jvXpn15teRKKWu8uG7dYOKhFFNT1CRdspR9Naum9ScDqtV01E/MJSr5ztSDKm7pkyfk1dDFQk1mhKO9JdUtAo7Y6gxIR8pdtTVp6hdV+lJE18EomnbCSFVxb5Em6LcJaiBcS27uMYj3Vmb0mO2zN2LTY8cv3Iep9APtW/T3fZSVV4DXOmF+1iheGbi7XuyEtbUm2r4q3x+Cp3JKCRSlx4jUVjftjPcieJslem6LeRRUU98pkKO3u2y/LVhXutivst61OmBWlXzN9sSw+4+uGQB8Qmt6IVxkPcSCZK/8A3Su6keuWHKOLa3NUh8c08SosJpki1L+rVKUpfTXIft7KMHGUYzkNtdIukXjQi1ESkJbiHkP+7GtLxkitJUrZisinDL5iTW4LN1QLUSKMvNSW6LVRYReAoTciHUjyjVgyRqko6bujMS1x81NxbinGAS7ZV6BTMI19jaXiCSZlqNZbVCKUhpuOOqj90cd24qujW3goIhOMS822gjbScPFgV2okO1TlRAlbRt/hRElTES3R1O6pB9a3TNFM9UVBXHVkK4qDH6eNOn1tS8R4IwHUSIfibeNPrW4NiitblUk1Gq/mSElBIfKXIaYqgMxT3CJk4EYct22pK329VwRJKhEfMNShM2qZCAbh8pDup0NvbtW6iqoEMo8e2uqAMbgTdFunbkokUilQbezaqJkDpAlNu3dGpBu3ERUBIkyTLujuoze1shtZPCdETrX0xREZbY8i8v8ANR1BCIo2v3ao1SsKKKiQyJxIiIvzbRqsuNyxQAdMdsvNU8siC0QcGUi2iRFtH5qC6t5N4pOEhTKPKQkJfKQ0VQGYDjvuhNwp7yYLPJD8ARX0xEu4i2yL8Q1YnC2P6xGNpTHSHaKZF/ErKoNqzBMSV+CMfVUgi4NNYROJJkP3fy0Iaj5Zx4ohBJAkREdoylVsY2lm4ZjDUFTuKXKqva9JZ8mkIeoRIq0pjbQ0RMQlEe2lso2M6Y9jVmbfpvkgR+GN7Sj/AOQVZv7TTVK09brbdCDa8tbFyqXcUV3Kf8KCdbJ7IrfwuD5IkJfe3RL8yFZr7b1tJnkWI3LaOrb3iG3ypKoF/wD5Nec//vGNjT9o3dw9xS7dEMOcYk8J4xtDts2U1Ckomq5FRoUvLFVyJfTVSK2ipFLjq7Sj6qofsz3Qr5016hYWCsXCrRK6MhLtXSGMvxCgVaNcHnvDHWeQ20VE0XiTZ6I92krEo/mrBzlrLVjRxenE5J68e0hkt+WU6bPMatNtTxy7pCT5rIVHQoComIkMuJCW7zRrqW15Thuf+zlidywgIo2G5W+2uW8i+C8eCo0Ul5tz0S8vHy1x57S2F48x6pPFWt7J0ndWyF0X4jorqj8VD6SGti9j8gvGE9RulTP7662b3hb+JRcoSGX0kSBfTWnPCq4yyRlNZGeVlYuAsXDckbil/wBlUSX+oSEq6ybugUapqz5DXP6LdresZb5Mz0ya3poLtNHuFJUZbvLyjH01oxdRMesqLG13RwTd0qkIjrDpiXmiRRGq+Cy8lDzbcal2J5HukVNVnREXOqTcOqFrYuBbla7luGQrE2IUCH0rl8Ii3cZSKoN11wxRMbkCS+o8tAydsSEhcoj5iEo/hrS3I1M/Zmf4mmaxypWsY99UHF8+ddRG7hLCrQomokMvFPnLZNBPkO5MVCXEdpbtKom29WrM4vDjGjyq1vL5bLh7tfMWbR2QpryISHUVTTHkmpxEuNc3oyLDIakot66GReao9S7Mk9pOE5fNVfedTMKbvCYHkbMVhlq7tqZCRCQkpxEpCW0ilVlF9f5FVi4a0RjQxKuderXtcWHB3SNow1q1vTxVOSrpZRUWzcu0YxkqXd29u4uNQOA+1rdL88Jre2FpIdURFNrqpkIl3fFIpVvQfTnkZ496OPiYuR5/Ax5NmR+R1MS0aZqLDzqgvOt2AMUyNxd+AyKIxjtl3RGsdv3tje9rgLXpljXjG6AkS7y6ST1P92mPb6iIfl7qoPhTx91L8WTFkfttY6cUU76jSuzNQhi6RIldqQiXKuRc49o7q/kmWWfo7iloYjfr0Om5TbjJBNBUdxKErIuIkRcYjLcrIY7JkmdOMTdCKT+2sWqS/hGz54gJEsIxESKW3tItvmjRriyVsHxVqsaFeM0tNhdeFujpNutHViXKPmj5dpDXrXnVhuxaSSqiK0oiKyRDKshz68dKurCjGzZffresQpE09/NXK7ZRuKu4ooJKbtxcVJDt7akrPZ+kXTW/PsfdZgipdrKgKCri4PVSaELlAVEFxQIiSlu3R3SEvNWXlzviratjRx8RJ2rY2QnSAjM1UxHzS21BjmmOKKKAT/RiXJQSES9Q1kLN505vHSlxmVmZIqJr/ElqxTZrjFPSLjFMiId20viSlGq++wuzXSzs8gxS8usfdOUEnzFwsqRJqCQyEVE1SiQkJcamPmLL2U5J4+hu1wyy3N7g1ZIPG6hOSiIy/NKuQ/aMzbDy6mXwvHpuFrek2QVTJciQUVHlEhLaIiQy3CUhVqL/AFizTHc+uDDqW/Yt1H1vXTx9w3HQZJqkMtqnbuFPkVWjpTllx6UuhcWPJenNnZknFcrgIv7i48xKLoEJDL+rTVER8pcq01amm4pTWHlVik9Oer3Rlq3W/wAo3TK/XBN4UfFW++ismjyiQttsiGXcoVWCzrdHb0sQWvqqztrcVx0k7xaVWzvSlyIpChx/va68wnrRh+cCi3K6W1xclGwrk3JAh1kuOumKoyJMikPd8xVQ+rBezF1Euw9L3jO2t8wvEkGV4x1oh4m3qpCSknMYiQiIlJApF5R4lVJp2fqzKXlx1T4kTiuZK9Oend2QZN3mWOkHKpWsm9wJSzt2cZKkS4qaA8ZbZFKQ+WlXb2usjLHba1HA2rdEUtUXTx2TYSERHcKYiW0dftlIo7qznoe8xfoH1ey7poqLi/XJm+Ef1gG3oNBRQSbKSIk1SiIpkoooRS/cCW7t6geYZb8wcNeofUhgixGwvSQbN27kntpeNniaaZEonESIiVWTX7REkxHtIipvtxSbcjWYfVq2VeJjt2zLL8+s7FLI1U09D4pe70y0WuuRR3FLcQj+UqgXlnBmojFuioJCXxFOSfmKXbXX9ltXSK14C4w9g6tqONoDJ2Tx2XdtkouqUtTbyIpDEfLWI9TrF0qTsdh/ya3F9kbhAV3b10xVJ6QpJx+KppDtT9QjGO71VoQ5sPUrvjzN8TLkStdlk4XPUdJbhJQZCI+X+b6qvjzKHCjzHbW6VIWqTRsk+U05Ep3DuHimMiH6aw3LswbjdEWFmBRwS8RQT09qypco9xFxGI8qkMd6vW5S8Fa7zIVvuNOMiTlGQkNFkLu9TkbUOqsH6nW633Ym70xTt6oriKhFLTKO0vxbd3mGtDvmQ4rmGIOsaC5Wt46Xt5OSTUHUREkoqfHT5RkO4fLXPmJ2W6WtG6PV7Q4KLZcRTdIEIkK6ZEI7tv3RD+Iag8Z8LjdrFw9u94tuqgSpLM0lHblYtokPKRCQ9o/hrPTB3JLD2yKqUd5ZTyS3qX5v03RF1dW2q0Z21VRBNjLcMRlEhLylLbt28aujjp/mVtsqmQZH03EraKCSCiiegSrWW4oihIRHjuIU+QyLlVkwHKsUZijcn+W2G+WVBUky0WKjRduXliSki7S3CXzVuzHKsPuVnG7HmTNSw+GJk5koJCSRJlIS7uIlVjLVUaq8gMeRq2ZTkd1nFow20tb3k3UG4N7w5JUfc6wpORHbIlEFBXIUhGMS4kUR2kNRt09qjDckuw2HH/FW22imKROLl8eSvcQiIkQj6pfTWGulOh7jPrlfnlyzZwo+VGPgU0CbNUFYlEVVd23jHSqaxXOLR0/yBTLen2OWe/JiMWiOVW9B2omuIylIUxJIhKUSGPGUoxq9iw4qJuSLZvxK+Y2Q/wBuHWv9R11irxrk1vRFJ+iSzbSQ1k4lqSGREJDyTLT5fmqWunT168T0tJNRNeQkSiYkPHdujIa43xX2huolpyBu/f3dmxdSXcrtytIqJoqklIRjt0v6sYx2qFIilKtItftZZNkmnaDtqK1wV3ayaojEe4STkQiXLult40toVdvtkj3K/cNksNjZ4nqOnr9m1RbCkKihDuESKMYiJEREXHuqxfqi6y6ws36F3Gw3J8qrqW28ICmu3QkQiRbiiRREokPd21XcXg+Zo5M6SHxihaoqLCS6iO3tEiikXyxp9+tlpxlZxccgeJ21qgmquuoUVFtvm7qKTBqtrBR5CtxDXvoDldqwl8kNxt96Js5FymLVkoT0SIo/DJKMYyIiER4iW6stb9Pc5v10tI4vZre3uFsIlxuV2QSFFHcSkXMiJVVTVjpDEoxV27pVsWF9bHmYWN4vblXzNuurpILCrpudKW1UojESJLS2iRRkUt1Ncga364Y+RWG5OlHzyUlLlcCEh9WqkMpce3zRIaq+zkfkOXIVOJu0Y0ofs/Txr9r32R+yvAHqz8IaGQ7vLTif9tDU3b6NQAMpDxryZba/K9UZQlFh/spUd1D5Ur00KnQglSZfZSQ/2UrT/wDCmWIeEdtF7aRxrw7qEh+1+j9kq8I7q9KO77agB4hOkkNKH7JV5T/6dESoMeNeIeJhRBGiRGUSroIEhkOyk6Z8qcRlX7U9SDbTPupMd/ppwSct1IoiAFEZDQyThTyMqHphwHlQkGsdtIp7H7KSSdEMsNdQv+6lCVEIR8tD04lUODhNQCoZKRKNDjEq9LcM66oB7lQ1B9VGjtl+mk1KkGu/1V7lTjTOVeju30NSWGaycqakMqlCTlTfw/fXSEaSNJJGpQm9N1ExjwpVahLyIkkRES7qDGW2pBRvIabk30+ygDGKg7vVStHtl+WjEMuykjuKu2INVmffuoMTHZUkPIgOgrIx4UViDXUjGVPBU9UaaxjsKiSiMzKhsKYUSkhLuryInLZSUyVEqImtGmf0kqSTUldspVKIqCPKodu4kNPE1A3USsATTd4A06RWkXKoVEt+yniK26nWOVJgfskQ04EgGo9FaUacCpHhTlawlloPhI6JL7aaoqbacDuGmiTxFEq9urwj5qJxoyCK/CLyd1KLlyoZbuNEAel9lKFSRUkR3USP210h4vzUki89KiJUqH9lcsdUHv4QpQjX5X6Mqlgj3KiCO2vcaVH+2g+QB+V+jSo7a8IhGjqQ/K/N1ftfpf01CCZf2UmX2V4hOvEO2pUgki3Uodw8a9H7KUI0LEEqDtpvGVPI/bQ9P/woA1YYqJ03URjUkonQ1EaQ0Y5ZCPjGlEpRTS/TQiTKlch/8z2vShWkVNyGNEEfLXVkY5UfJqSGvU3TkNF+wvVVhZLidsQoMqbkju4U85Srwp1GY4N0W5S31MMwiO6mYp1INdo0UQuZuIbTGNfv2CI0qvz/ADfbVwpia9xrxbaRUIFl9lJIqTKNJl/ZQ2O1Fan/AI0PUl/TXtxV4Rojii6/Y/bX5XqhD9Iq8JHSKWmNGQVP+2vf5vPXq8f+2uWIK/z+ekz/ALa9Xof2V0h7lSY/bSiKNeEpVCHhGVKjtr0ojSZ/2VCHiGq7kWaWHGXDdC8vBR8SUR7qnlFIjuqi9RsXZZdbdIDTF4gWo2L1eUvmpU1kW0Ycaq7VYsDPJLHckSVttybuBHyqSrE+ouVdQbLlTq0N8odN2avx2Omkh90X0y2lIapry0t1BTuiq+mmKe1YVNsfmqHuz4LbeCvN3yFZa3r29BVoo4ckoIkJKCqIy+ZAvqrE/ibz8a8jTXA0i5atxHz64Zu8IvEZveiL/wDOY/lSjVbsOZXR8T48Zz9Z8LFyTR2KbtUYrjyHdy+Yaqeae0FjltUG12E03l6XSImyam0RERkRF3CMRKud8RLN8Vt9yyBra1lrKuRJ3AYiUVR7olukMiH5SKt3BwMiWNpJuJQyMiOJqx8jqBTrNmqd6WtJXskxiJILeLcqbe7U2xGO3bulLtiVadYfamxDEcLcM8gu7q5XpiSoptU0lVl1ol3FEuMhl3VwyVns2NsbC8vit8avLhJRta0ST1BHzSjJJPj6vTVksccmv1pt2ID4NFBsRPVFhFQR7Zfd/FLdL4ncVai4a/EotkN8lLZ1M68P8oyBEL4GSXa3uR/a7O8ckwTcbi+4QHaSe5OOpu+H9VJK3tVres19mzNG4pvEv9M4rdkvDOZR01SU1yLVGPaUhHduqi9ZL5YVMoUwhJu+WZ2pBtb2izpciX1dMZFu/d7pR3emqz0/tdhzS8W+x2PErwLxykUU2d0FHRJL71fUVTKO3t21Yk8bJKqsrVAjzo4mZWWxdOnvTF7mw3JVBK0kNv8AjrokoSbREh7SIdQSU2y0xrXHHS3HMfsJYl1rvzFuzzFsSFvFPXUctXLZIiSXTQFEY6ep3FGMh7qym035foTeE8Ua5WspeiaDrptREWTVUlCKUiHVVU3Du2+XcO2jZlkGVXB83ya7Xn3so2ZKsWzgh26C5DqiIj90USU7ZERVYlikZa/ErpIvY0DGXljwXCbLjjUVnnuxiu2drCPhk1CVXFRUh1e6UR28o1Weo2bN8gbtWDpg6FrcCGLdEhJR4vIY6hbRltHy+qs7Ty5uso8e+6HwtQX++TaEpqFu5REoly21G3bIm9yfW242a7KN1myRCqmSESUIilEpcoiI1Vjgjgk4qWWkaWPkxuCfRXAFOjt8vI5G8s90ZttdK4a+u0dEXFtpkMokW1Ih3FIS9NZHhLXq1iOVWt1h+Rt27py7Fig8JzJsoWoIkJEQ7h3CRempAbxeb81b45keRpkigqkuLNRLRUefDIpcYxGKfLuUHy1pl+zzGblg9jwH3M4t7y1KoEgsoSSCKkkiFXTLUjISU9JRoZrNxb5EhanUz/qxnhXS4MX93u9nWzS0OdJ24tbZL3c8ZkkP3hEQuSXEuQxJL5alrajfssld12DpRFykSpLJtPhkUtQokRR3bi2yLtrP8Fw3ElLsP6wkjcnCRFppouY6iQ9xR3eb8NaQtkmP3iz37GrXooqEh4ZNZNsJC3IZERa5fFIuMt38VT2scS1UFpmdrFLUh4xS1qqkoikqSpaYipFIiKKoj+b5aq9wb+KcM2DC03LxhJkTlNQZSHkMRERiMfUVWS9Wtu1aj8IVLsq0El1m8RTTSH4aUSjq8k90vVHtKoNjen7F1dEnGTKMXDZePxBkm4IRlKKspbtoy/5atR19BMh623jErDj7qyPBF0+eJ/CGOoSash3eUYjL8VDzrqArkxLW5UVGqN1ikSaMZLJCpIRLb5vLVVJ1axRWMjIvqIaUzx97nWSW9laLaLW3k5FMVtUlE09siJRT5RIqcqibEpfr0littGw2lLxmRXBp4RBPT/1FJUYkr/vCEij80i7Zbl0R6Xtem+GuMmZA1fZUg2kTzVIvBkrxTH1bSIlB5DERKJbsbvGG2PF7koORqo3BNByJCTciQJ0lHjIeI8fV5avFrzQMucNbbY2C1tTiKS6y0i8O22yKXl0pcqc3HioK/wBJfifdTfaGZ291kN5RYs7e7XaJPnCGo5fJbSIR27okURKUZS7hKNd62OMhuRCPh1CbtVCt4uFlNMnGltJTQ47SEhHbHbyKVQuQZV1ds7FxfMZwa8DhNvQJsks3tpJtE9UhkWoQkMiIuUu4u4pUzfWPN8mtJZV1ONnjdrGS8REvEkJf1hcZcvURFxq5ir7FrKqlHLRsyNo2Zi7dJ8Lxq29P1sjv2RrOHlzXbEKLdyqmgjFSRNlBEhFWW2Q9o+qpTqQOR5J1Ox1grlFpsadvdoEhaXS8llFZaYqqaRfCTFIhEdchj+6EqxW154wxi2urdZri+TYtv23wZEKw6o7ki7SEpRlEhKoMeqw50oiF0cCsTMh0mIpCIkRclylKShdxcqq5EjZUjTTMWMWBcKFYIVOwH3XjD+n9jcZHaMoG+N7U58ETdvuW1yJTS1E5fCEtNTd6flqr2H2lsh6kXa4ZHZmDgWNviTnRlppylFMR5EoWmUR7o1hd06ftb43UZdPruioV3tCStyZkmRRXS01yUTEd20ZDtHzVGpqdSfZ/cKWF4wuFrTuaBOUtS3kmm8IZJx+KnuHl/wBFVHWPd5R9jQtTsfRbGer2PdRMdasrk/Wsd6SESKz3JiomSnaMVFR0lZDyEfNGovEbTj2sswsdmas7W+VVXJuzHTERXVJQo+XcoUfLXLLrqZeWNrt7q6NU7pru3ItFhcimSaAinESQGURGMhlu3fVTqw9ZnCl4a5a6sKLhZs5JVt4dchGO4dw93L/01WWGdOVRjSQ9SJ9rTpbi+C588YX5W+PGt1SVfMbgjpKeFX2kSUY/djIdokMdQY1l/SvrBdrHnlncJY+o+teNNGa7lmnuU0mxCuqvKO2RahFLburqDqBn2OdSsFK25HZlnl4VHUbLCmKabVcvhlEiWkKZJRLu3J1zu+xm6dM3w3e3WsXTi521W0XBRN2l4ZxItwiIkRKpkIjyiUiL013Vllj23BXg1lJDPMwPMOozrCMctqzzw1yVQtb6USUQJQiSJQi27UpDKIiKXLaIx2xbNMf6H4bbbHj7BN44uA6Ce4hUcbdzspDLkKZCJCO3S2juGslxlQuqiibfF7bcmN+cjoEzakX7QUSTKJFuEYkUt0fN5qef5Kcwxm8EwyPILg1eJbndpEvjpjIiEhIVCSIiGJenjVObEj1VY/ipaXJZeSmndYsizRTLHzrHlbXafeuNtnK/iCH4hS0yXkQ7lCS+AUhjpR5dsf0x6d5NnlnR8Q9bptUtpXBQtQRVSLdppjy2lEYxH1Vl9yT6kZYmVovzd9qWhcmyVwdJltSKUtxbiEYjEd3KjY/a+qDXJrbguG367M7e+IlyceJUT0xGOquoKRSEeO35R5Vpey8Zj4CyN+6ZceZ5ObPaPVV2fi3yOlMu6e4rheKo3azWMlLkxTiVybthUdlLb92IxIe6O0vVVfZ4TebXabbkKXUnJFL5b2hKPSau/EtHRblC+BEpcoj5ojtq65Dm3Tnpn0gedLUGq12J4hqO3T4pKPnm34qgyLuEdsuNc9Mesz3E8VfWFq3btRu6niXLVqIiXHiS+6PER2iPGs7G8JkfUOtoFoq/8Wg/yPk4/EL96Quj7OHV00XjVgi+8GJC9TFoSgokW4tRASkIxlJRMpD/AFZCVU3NswxJTHyxpV0pZ1HiokhIvHsnCAykgmuMVUh+J3DIRLiMqZ2X2oOpOOuE1WtybqNSUkTVYpbf95LV7aunUi29GeunS1TqNfv9F3pJckra8aiRO1nMtyRDt1UxlGJDLdtKvQSfR3tEtq1VMHH+r1yJduNbDXAckSxvHVMtVuSLy32jSQbPFBKQxEdo7SjuIdpCJFyq4M8qu3XTBciYM7a6FRBVm7bOHCGontkJCW7SEY90txFERp90VwvFcyxtrihYu4xnMl0vFk+YuRFRbSkItvKPwiEfVESIttMcVWyjprcMg6c3S/Y/7tutyK5E3TXi7YrlyFROO6I7SEeJDt2lXkcrx0GOzNHyY9rDmNNoqtxM9yS0hjdjIHDUvFEnuWFoSYy5SESlGpTpT1geI29uKt8ko1LTXFRXuHu+qtIvnSbqI80cg6eZzab5Y7gmReFWbE3cqOREiJDQV4yjylu8soyyPqM4vOP239YM/wCl7huprjbxUWQctHakREdshiQjtESIt0YjxKuwyaVqygyLy4sdjYXndryyzk8/ZXSZJ+GuTFYhUTWSL5tpCXlKs+z7pc6wXHXSlitZ3jCFHIu2i3vLTd2VQlfuRULcKciiJCUolurnbpHeL3cL4jcunmUPrPGQk3uy6AoPIxImwyIdUuJfT9JdX9Ourd2+y5OcSy1gz03bRsvEhFRFw2koTlctwjHTJKJDIYiRVQy41hauvUsx20W6GCX7xHVxO04VhudI2O6WNJd3cLLcBXFNEkBERVUUGXHjuGXxC21OE8w2w4mjhp3azjb3wiL1rjaDn4g7SV+JoiJCpxlKUZcarthzy/Nb4+a3F/4UhXVSJqiX3ZS3CRS3be7urVMHt9jyh43a3yw2t5ZSKTkXDaREMS/CMoj9Va+PNj+Ljs3UqzRzZLfbKTcus3SBun7pu+Kk8apEJeHWtaC6chGMokRbo7ZFWUrYj0iJ9csjYWlrdrPdSFdi111EFLeRbiQLQUiSfl7o1uXVjH/Z16W9QrtfLljlvdOnK4k2tooSbJlppkQpNvui3EMiISESLcQ1mfUjrJkfUq3kqri6dlseOIE5QGRLluVTTIiHbEREuMfqr1+G2FKscn5HkfJvm7ciqSGDselF8IbRcem9hkJKqSJomKihEIiKci+opERFu/FbOsnsav7baRyHp2yFwQoCo7sopJiSm3d4ZRIRIv8Adl/y1ivSW8NcuyRuvdDJqp8fwgp/cJiMRjLuIpERR8tdgWnq8zsN2t7VW8qOHVzUSaeHiSiaertkRSIpfm9JV2fO1xZrQrZfxMHGgeeLbmkZW/I+drxvYbT8LwDjxAkUhcOYkJcS2pCJD9VRy+Q3C3CKrJfw4iO3T21137X3QnGs2xO+deMUatbbdLUrK6FrxQuSAkKZEJdyglEZD94Uh3FXFrPDRuSiKQX5wJORlpqFLd5a9Thec8QsVtI1VmMyXw/l5m/WZmVSaBTptdGiOT3RBvbXiCmm7t4r/DcF5k0h3CP5fl21PWXq5dLwi1swXF4Vvt7kgTU1FVBb6o7k0xIiER7do9vmrO7hgdpK1iu4fkThctMUeJS+ry1MdP8AHbDiqjhrecgbpt7gnqqrRJQW8YxKI7u4h+UqpY8OC+esnFlNbIyPIJ46ReV1JpG4Pbtk3iLoSbcUhigmPERHiNP7k6YJOfBAcnDuKahD2p91Qt2uSTy5N0LN9gvEh3ETVMpKCJertqh5v9mWKXlO4tWqjdH7tNPuIu6VezyfKwYsdUPnGN4fJ8pPuvx4mwLXdB59q1rBIVNXlIdsfL6qjrthOLuE7LYbHltwuV4cqKjcLSjb1RK3iW5JJt5lFNoyES+nugunCWW337Wbq24vcHjtRcoLKJim0IkhkUleIxrfcR6Z2hm4TVSerM7pcGJe8HSiumosSqAiql5RLcpIuQjHdurzPm8iLNrU9j9L42T4SOSP+SsJwPqE66d5QmfTy8s8ydO7X/7xN9LwzRuWnFJBR2uoSRCgRKxiKYlHuIijfuqWVNyxNj1BxzHnFnuF80BXTjJAR0iIVZS+EpuIdo/mrn29dK2EkXuOXRS2kkpJisoP3cdw7h3DtiXd6atFnyDqDgdtTbg1Y3K0qpqu72iUSFQpbiTTKMpD2j/V14LM8OuRJuMp9CwvLLBHtoxB3y5PLszFhclU3ifFNTXVEY+XltH07eVVO7W8ba3TcWu6E3USGReDV3DIoxLzbREtu3dW7XbGcKyTA7g96c2NF1crmukQkPxCR2qESQy3JCUYx9Q9o1k946O5DY3jprlThjjKyDRJ8Te6PhGSRcSkkJCPbtIh5DVV8L29VNBcvd5D7pSN+zJi8a2TKCcXpByIja/EkyImxDHxKY/9pIZF8MSEhiJRV3CN09oomZY/a7ckvJS3rpILpkJaiPwlPvNu1QiGRJchluiW2sbUxFvehTxxne7KzfIPSVXug3YVE1EiERFISSltEhUIoy5emtd9ofFcrxLFLCzzLKrDfVri012Ty0u1HKZNhlGSiiYqlyKMpbdvbGrGOkOjLXsJmkkZeRz1dk1VmKKu2SRDL6v/AE0NNTjqmMfLTqSTi2icpfFEhoZJ6hCO0hq8qlFmJJNQFNiDghL5amH3ujw7X3czFuoKUV9RcVCJXu7RiPp3VW0UyTIiICIe2nSKh6iKRbt3EqYsYLMWS2461uTNZw3eN/EJCSiiajlNASjHaOqQyL0jUSTNgSYum4LJkW4uO78o1GrLAoRCYJ8u3bThFZw6IUtUdMd0acokSWk1KYGJDLaVSjFZr7lujh0JajlNJo2292uJEP4RH/oqj3CiSKw+CSUEhirEu0hoKhOHAkg3SUUT5elP1FQ2owxVZlBpiTMdIo7e6jC4QEVFTKJfLyoajdVNPxGrIhGmLpN+iSYKpFuorHKj4lhcFsHcIyLtGks1lbgiNtj8QZEgUu7y/V/FUxa+m+ZPrS3uNtQRW8YkSiSPiU9RRL0jKUqNfOlfVK0k1Vf4BerSi5S1UFrgyVbC4HlISVjLkP4qFpDu22pUXn3IlujyKXbTVG5FraspRKrBjuItXF+bhnOS2+02MSLxrpN6mRJ7SIRGMokRDEdv8NXjqF056VY2Nr/V9/kjdRdiLt2Tq3rqCoKqpCkSYkKe3cI+opRpDZcSNRhnt2ZeJS7K4VJZNXiJcSrWGt2e+727JgwWeOlRiIpiREp8ojuKoOw9NQWK0nawuF8cXhUU2zVuu2FYdv7xMSUJLyxLdLtrduj+aK9NbtaQQszVxJ2S/wAZRQh1y+Gl8ceQyiX3W3u41UyM6NVspYhxZDXPY3dBdMJyZINqyV3SEk+4fgd31SH6aq/t+N1W+L4ffNLc2dvmhD/vUkC//AU1xPqJnmN3rJsjQYY/ZVL05K4XAbTb1XsiJVQUh1CUERkUhl5pSiW2o/PmeVdYMbJr1O6kqJ3JBdX3XZWdoIWSbnQ+9UU1CiW4hkRRGXzVhrJ/pG4aTRNt1Ib2FHzN9mqbpa/NW6wi7aKW8h+I4QJtqDEiLzD6vu66DsNtaour1hCqQkVldqrtJbf2FdUiS/CrqJ/KI+auS8V6Pten+RE4V6g3BN4TZJdkpaUhHdGS4koJKS26iYkn+XjXQ16eWvqFbUwSzIcfTQYl7yeMXqQ3YkPiSSEtwjrimI/h7qp+Qj9xPx6ljFbaXkce5lh+YdXOqWbOsDtvvBMbs+cp/FERUQSX0yISKMu2tp9jewfqB1Ttv2ZkbqyuHbR3oC8Tgm6HRKQyLb6uQxjWXZJ7UWAdJb04t3TfGfeixNvCE6dOfhilx09oiKsR7o8t3aJVV33tcXm4Nb84Z2ux4+6uYquWzxMV1PCqkIy0Bip8coiIltGQjxjWvFi5GQu2y1UoyzQx8rcjqLMOs3TToy1v2M5HeVii+clZmtvS8S5cWx4WoJCUtIdPXcp7iHamMZSqh9N+tzrqBk1+dYVmjpqiq5c3QrLcHJKKC2JUi02zYk1EFSESEYyHzbREiHiW4ZQNyLXfrqPFnPxF1lFSUcrF5iIu6pzB2cUXGR6UlHJeBbIiMhHjIil9NX4fARr8uRVbyjN8T6AXjqZgfTG6MWbqzY+Li4WZV3cFLe2EiYrxKMtCKSq6hCnEREeX3mluLI2/Ua75xkC12eabdHw2kSaLZBNR0PcK64iJFuERiXGXdyrG0xSatxBU1nDxdXVVJQiIiVrZujOC3nJEVLyha1vdu5su8JAtBEuRSUjEeI7ZUzI8fDjQ/qMx8lpGOisT6eiVndXuw5o4xVYU1yG3pqudN0Q/dCUVBVIS+LxVHcQ7S7r9bW/QrMrRbMhf2i1WV9dUxX+1NRPw1xFyPxCiqMVS27uW7urK2+bZGnfnCGFYhcsg93xHUUVQbMFIiJCOuuQ6vL92JU1ddesAsdvbsL3jzhneNouWLpBRRO37oqimuKfxxjuHaMo7o1iNg+ZuvtcRnsdyvK+Mx+ORkqpGvMXtbq8J2vH7knkFr8MPhnVpdppuXS5SJdyqovqCKacRT4kShEO0RGRYL1WsPUPpXcmdrZ3Fj7tu6BFb1iLUU2lJWSZRiQyGRRiUtpVdrtmje5ZE+HCscY3wX1y8aqS1yJktcCIZFFsqn8ItUZFpq7pFt3RTyvrRdr4+vVlVulhu1tUUUXbadwQ9IkPx9wkW3du+kRr3vhvDPizRtlw1PHea8/BkYsmmBOrN/SUosUyG4uFCUdifcoQmO4vxSoWYYLn2BtU765sj1zaYpkVxTQLSRIu0lR2j+KtJw1o0TuLe13a5s266oiqn9uqO1Iu6XEq7HttjHF+mbe22HLUW9yFJVyTxRNJy2cCUiEST7hLaMiltGvc+T8rFgIqxdj5N4ts7yOW11+2vb/r/AOw+dWN5/c787t7Lx6izpD4TFRRUtQd0hES80i2yqdumbXZqxRvOCjbbKMvE3lRNsJERdq6YxKKZbZCI7SKQxEojSOqmTWR5nKlztNmtaegukXjLOPhkXyox1S0twjFSQjpiI7e7lVlO02HFW6LuyZktdnTqL0kfB/doKyKSgjtQ7fhkRSkXbyz9cvH8uns5V/zf7GPYQYeR4hv4hj68vxb/ABU6Q6E3LFMd6cp5g10314eJvGyjhTc5dKk7Ih1C5bhEZf7iqP7QF+vzjESIZFcF3KUSTHcmPlHyj8tZra1HS3+lMcvLxm42iqKaojp+WUuSfl8vHyytVta5bkBaF06himokTaSKIpOVCQVcpoEUiEYlJdPiJcvTXlMxZMOT2sinuMKRfIRLlIxB9Oekea5U3K+ZHe7h7tQIS8OLlUSdFy0hL+Iu35qY9WvcdpzRwws2sN2G3tvFpqKrkRSSlKSpEX3RD3eauprkTW229qhaWqabNJPwyBDEtMePLzeasP6jYilevaMtIjJEtNn4su1RBBASVH5tJIqr5GOu3xUtY+QyNyOnOkfQa25th96Sbq2tnbffKo+500BIVEkGyfhkuWl6iIhJUSULcKgyqu9Ncif2m6XzofdgFF5ZXLxyy8UmS6ajElRkkmRFLauREPKQl6d1D9nHJupGIrXDKLd4hRwg7VdkzdFqNoqkUuXEi2lIfKNOOp3VTHr11ARzq1sG9hvWOKpKqsVF023im0oriJK6YqySUIRjIvw15ebDmiZm/I34cxZVVdS7dUOmuOZdja1jftdMSEiQUGMkS7SGuGbPiN3xW/XS13F+oTqxkqvoqfERiKoppFEuQ6iiZeoR8vLtDIOuHSe6Ny919RrSoXlWX0S/+iiNZLklhtt6UfZWqYpt7raHlrFxx1FRJNRsqMuQ6qaYy4xKu46S7bWUCatvUwFqnkF0vCjCwv3zi/XUvCaybkvEuFVdsSLkUuNbN7OeFvejPWS3/wCUZkpabhb3YprjcBFMWau4SVJSURHSJT0/ESLy1IdGcyt1l6pWF04w/HbO6L3YVwWWbJEKLxJAUxiRDFAiLTUL1KFIiiMe+mLjpl1Iyi6YrnNrxm9ZALJt7yJnFRNRUVFFEEE1OREmIkW2PKJUeSu1+igRSXW5zT1OvnSiz9Ssf6yY51Bx+6XBBs2t7uytyF6V0QQGJKaiBKRIkiJP4giPEZbSlrmAXFg39mTIHz/KFHWOhcBStKxf6w1ZoOxTQUUl/VppARD/AHZEJbhKvnX1oxV10x6gX60JP3T5vYbg5t9tjERTSSckO781b17P/tNYpZ+jr7DcyyO5Ii+XEl2bWzJudRLTTEkhLUER3CXIeIju3EI0WxW3FmLOk9U2ywKZNfOqWQY/kZ5hbbSxt5ObumNhFRMViSkQ6CastVcSGIkukMikJR7to6d9RklOoCeW9PLW3uSbxXQyZ43aaGoqOonJQSiIlqlItPaRKdxVhNwU6GWvALK/6ZZfcrhcSvbm3tk3iYprosRT1E9QRIhHcUhIRGREvt7R3T2WmNkc4n9uJWkLe1uyKpXSKxIKKLKpKyFWJJyFKRJp7SLu41nZLbWllU5Gs08m9b48lMZ6gY3mXTvrpkF3s10wVjj53LVbY2o5UaayCu5L9ztEvvNxaQl6R26M+6X4RmlnZ5y6G6WsV3JIXD3TdE4kqltVUEnKZIEO6OoMRKPaUqyPr8TW29SE7u4YSst6EXdvJES11BVIpJ/MgQkgQ9sRrJ+rGL3nNFrS4xK6Omqyv+i0G4r6YtxGShEPHST+8UVL1EXdWtDmSa1Ur5EMbGtXL34xuS2W9JbznGQY+zUJK2oix13aI6YjKTYRSEiLxPGJaWluKRRiUR6pXgfFXTI75YXREJJ29whtW+ZfxIlIYjISEdxR7SKsxxfGfaCxu8PMcxnrMVvarkT5dFG5LtvEKyiXwEuRREt3Hbyq5Mb91Swu7C/vOYLZgmvFJ8zeICmLgR8qm4tQe1Tl27h21baSRPxCjhV+peMPw26Yzh+RBfsXZs7telWaTbICXFf3agPw9LTkUlFCU7pCIlItydQd6eZp+qt2t2A5K3vXjEHjR3bb5a9N61HSiWm5bfAXIh1BFQoiXaJFXket1+JQmtr6IunEu33yIkX0ihuqzW3qZmGSOmePZb0bxe02vTFJMr1+1iiXElRT+HHbt2x9UqSuR+SlhsdtOpzr07uQ3K4PrCWC3pZ0KqSadtaxdrkvxIUx2kW4eNXC/PMSsIqYRmoXDGXC7tC4Fb7pbV2jkS0iEd3GJCW6Uvu+3dV86xWlrfsdyJvjWL4/cMmv0dV8iLESZ6Su0iiRElJBMtw9yhSlWd4G66tW24NcKf8AU5SxunP7STVje1UEGqCSSnxCQSR0olER5S/ERDqQxwzcVaplyPIn6lo6dtemLW8LZkhabPfiYlGTgk3clyGUu6RCI8e2Uo8akrfgeG9QMqJ1cRfOrgg0Qd3QWaqn+kHm0S1FyLbqKluGJd3GNWDCemtmwvG1rXk2jdnni11Uxako2aKCvGQyEkyL7seQxKrsjlCTG3jZmWKCmxEY+HYpCnH5RS/63UxftcWBsztxJq5Xh/ZbamIOmdrKMRbt4/DH/eEO36RrM7w4cZEzdHMfB6pSuFwSHRIu6Mvil9JDTe7Zp08a3gTvirqMRFC1pttyysv36gqapD5R2+oqpt8zbJcsyRvY8PxS7XIlRKJJiMkUvMKaXFMfpEaLcuCsdAlyvltxW36tmvlyREdouiXXRTl3RTHkPp/FWodP+ol8zDHSZXw1iuFoVSL9nIU/ECqJaRbeJfDLaPzd1Y7kXSPrFrCCXT504Uc/9scO0yER+YVNv4hq1Y/cLR0pbtVbj4Va5aEru8bqkoIxEoiJEUdso8eUt3dTq05ML/pPo4VflfhFX7XyI9+fko17kNKj/bXto1CCY/lpJco9tKIgrxCJVCCYf20rTlX7X6NQgrT/APGlR81ekA16MqgImMq9H7aV316H9lQ4eFOvQ/sr3fSh+2VGDYTHbs5Uoh20YdtJ5DRVBsBFMxKiR/tpRDX5XSWPyMaSRRpUpUjuqBH6X9FJpQ8vNSo/20RAf6d3GhyOVGjIaSQ1CDcpeqlFxnRFBoJCcahBJF5aSW7fxpQ/bGvfV9tQM9H7aGQ0qX9lftBY6x6vzZGk/LXhKVFY5U/a/YyEa9p+elfZ/QNSwDKBIdte0dtOtn9tJjKukqNSGm6iI1IRGgqD6KhCPFGgrN9tSBf0UNREi+qlBEKsn2QoOjt31LLNzKXppqsjGgDGP6PXStM4w7qILcy317TPjXLHWGKiO6Z8hoZRLzVIaceY0kkYlxqWBqMxKI0FYpbo06WR+weAUFPdKdFYlBSKhiI7qfJuIkPmpqmIiXOiCQUViVJZFaQ08TUCQ7xquioqPfT5usRbTqbgO2WJuoJVIJkIj5qh2qm2dOk1jUqwsgtoyUTIC204EqjUyp4iURpyyWK7KPBKvan/AI0kSrw/JVhRJ4txUqIjSZbqUQ7ZhTLEEkO3y0kZczKiCiRUrw//AI0IAnU/8aUO4dlK0dtEEYjQ2O+o3kY0QSonLspI1w4ftfkv7KVGVeEaMgmX9lftfhCA16O6oQ/aV20mv0f6ahD0ftpVfn6fsr9qWIJj20QU6TD+yiSiMaMBmPaca9p14q8VQ5+oMh20nSo9JoGU7YaKJ7qbkPoqQh/ZTdZMBpLKOWQjVk6Un5aMsn56blt41V6FpeQv9IltGv37B/z0FMqcDRaNYLX9AwjRPsGVCH7fsLaNHTTpyldhIjTlL7f0FGvz7B+z/bSk9v8ATThDa+o6H7ZUkipIltrxfbKn2EVPEVJl/ZX7X7H7agQMpUr+n+yv2liNQlhFepfGkl/TUAEy/sr9r9j9tKh/ZRkExlShGvUQRqHNRMfsr0fsqrZZ1JxzDL5Z7DeTXTWvRKiioKfw04x5F2yltqzJqgoIqgQkJd1QnqL41+1HNcgsz186trW4tVnDQhFdMVRIkyIZRIflrmDqN7feEY/fitOF24b4xQSkvdCX0EBVlGIyGRDx+IO2nRwu/UBmOq1lm7cRJdVNORRGRRkVRmRZNYcRYjcshu7Vi1JUUhUcLimMi7ZFXze6je1xlvUS+Iv1bkio1tBeJaM7GWuLUoxJco8iiRDu2xLjuKonPOqF+60M7Szb5DkGaDamwrkzRaEOiO4SJQUBGJboy5R7t1Wo8JmarC907izb2u+iOFrIslctRuTpdQktO3xXiXlIh2jWT3z27FWP7YwxJm6ayViIuVBXFIeO3T5fLtri/NG9ptN8Z/q01/0XcBF9bxU3LaBEXwtQpEJJkmQkXpq/dRLbhFvseM9Q3FrRRdE2bJqkiJFqaqEtwjyiW7jRNhqtVOLL+R0dbfbaveRWNNww6eLNXT5sqo2UcK6aIl+6LcPxR7iiPGsvzLqpmFtx1PqC9zR0tlDFIULWKiumJOVSGQ6AxSIYjLcJbRrFSvQYfaxyMHCizd4gSiGoUSRSV3CIpl9PGs5cZZdMmuiaqr90ooBfu0y00RjLcXEatLgrUH3HI0yx9Tupb5NPHF7u3Y2lKSgi8cpCmnqkREUiLkRFIRlHdUG66jXu9CNhb2ti+eEIpiomqSwir5oyIdT+btqccYfaLLZy/W3qMi+RIRXVYpthTQEeQiSspR/DLzbqhcPedMkbHfL3jl3i8t75BUdQhTJ4KQyKI7e4u0e0dpUWPiY6NaoWRkZFa2GaLjOXGQW9vecGk61/DJOlGxC5KW0hEYjyEox4+atMcOCxWwkyf4a6uiLEi987lEE24qq+oR1RIpDISjtLdUb0v6jNbpnl2VvyrVPXTEbessRbSEpbSLuISLcVblerowb29w9dPG6aZNtJUnBCQiPqltjup2S3KrFODVlWynI/uvHmr65ZUzuWTXIkkIpNyQkKY6gxbCSsv4e0iq+dMU79jNpTe3QPDvnLtVQm4lJNMY6cSIR2ly29tUnqBjtra5YtiuKN2pE5X2o6EnIqkIkItilFUd3dx3VrnS11gqLhu66gtb8oxFiIk1bxFdR5yVJcpCSQiRcU/wD1TJkWKMKFGlkMTz7ImrPKhyG7yuQuXJIOfAkQyXEeSerLaI7fppndL01TuTd7itxuDd8gqKqGonpkiXmHdXYiKnssNVJsOkT5Qv6wmwl83JcqGoXszKLE4/yQLEoX/wCqEP8A+ZVWPzcMXFlZhk3jpG6nNqeKv7xcLhnWSim+buSLULdJNX90KnERIhEi+mjWOz3zIFkyxJUWojFIicLlHV2kXaXGQjLb6a6U1vZzWbqNz6VOhTVjJPwKQiXzfGpIj7Nwjs6QCXlkyQL+JSkyeYV/iw6PxzIYD1KsOedOb1a3StxRatbu0VST8KqotxIRV+9iQ8ky3dpRlVBujjKHWROkgV96XhyXu8VB+IShfdiI924REfNGuwlrh7PrqLcuk6i27aTi3oR/+6UnqB07wOz4S4zXF8SZ4+sxt6F9bXBFkmS6OlprjH8ol9VJi8lCtVYa+HJWynIajNL34SV8SK1uGaSqC/h1CUU10pSLkW6Q9sajbp70fN1rjZrussLHSEVFtP8AeyinGO5TaRd20So1+eL3C5XK7uGSJKOVJKqSj8UvvYx8xS29tNbe693p+PIG7PSiKWoIiI/MRVsLHf8AUoblFB2W4KvL81YeKUbkIiq+KMd0uO2O2PKMeVdlOvZv6dqW0mTBV9b/ABI6pLNV4lIilIdpf9d1cU3y/K29uL1K1+KRSkp4hEYkIlyHyx7q3Dpj7ZnTyz4HY8evx3L3hb2wtFNNAi1Pi/yjGmMigtIxKZp7N+UW944u+AX55cnUdAiWXS1O3kJJpiPLtIqytTpn1LumSLWu+WlHxDZIddwsoIpiXHaQ7SlGtCzb2lH92WTb4au6bi8GSCLdDUdqD6o8fxbaqNwW6zvGbV+1VY2dqqoIr6i5E7W80dsaGtuMag2+TMSFp6Y2vH0VnWRla3AiMtNRIiES/EIl3chKovIsswhra/deL3xEXkRSFi3KKBK+n1FTpxipXi8NbXdjWLxhEP7Qnrx/NUGPTHD7fdHHiH9vb+GUIfgoES5EPcIyiP1UTY+1yZiRybrVVSzIsQbvrfaLCqPvpWKarxRQYkIiRKkMuI7a0pG5dLfZ1teL3nNdbqFkWXiNwd2vV0G1tY7ZEoJffqaoxHUiJaavbEizHD3WAMcgcScLN3xNtAVnygkS0i3CMdo8fNLdQeqg2PMGbNxa72ncnVlQIdQmxCoSQyLSIo7ojKNRmZV4jlXlWRT6ZWPLsPzzEWb1u6RuVjurbUYqF92SEYkgQ9sYxIe0hr56+1V0lyvp/lSL9n4q+Y/elxGzOHShKe73Jf8AZiItvykXIflKpbon7S1o6Q9K7wwvbJxcP25J3aERViIqqiQqiRchH4AlER5EXzVQ79146sdbP2V09cOmKqklbPoaDJEhLbER3Kl80iGMqKKfjWUGaOrcTGXFr8O3eNbo1UY3ZmWugmQ7lhEoqjLuiQyj81WDB8RxzNHjxe224WdwYl4tQiUiimzj8VdTyiPcX5ZRp9fMDvNnUbuMwSUZkQk5YtxSFAtokRF5uI+miOs8Z4v0vcY5h9o8KtlVwEbo85ajNsIloS9SqgkXyjRcX6lezIWrPuqnTtxeLfecFw1uzK2NPBNnni1yG5CIxFzoLkXhh2lFPd5ijWe5d1GyHqM+ar5NdlnAs09Bsn+7THzfMUR3emqKzuirzTbqmKbWJaQx7u6iKLaOxIYl5u6rWLjxpy+RXyMhm4mlWW7N2LX47oSHiI6saJac8tuFui/WBJRxbV1PhLN92j6SGsrJwrH9oX2iNPkeo2V+5f1IYKt3lrJUi8O4aJqJiRcikQlGnTc1qLVvkdVYnlmG5gTcbNkbFRRchFJNQtMvzVsWSYrj90xtPF7ja03jNIdolt3f1nzV897Hj795dGNutcVHi6goJpo8ZFXV1ny65YTbU7CN+fXgkB0lSdEJDIfKUZR+aVeV8nhSaOtWNrx8q1YZtb5iXQvqIibPqNdmLxdoLZdqnaxdqCkuUVdRclE47YlIRIvTTXOMse28vcP61PMiWtDJdoN2dKCTkdVclFUxUjIhlLcRFKXKO2lI5A/ya8Oj8U1to6ZPXzhOKeigJCJKkQjIi+ImIjuIiIatFw6A3nJrtdMjsOG3Z5bV7SVwaPFEiJQlZbRFCMiIhl2/4quQ4cksaswMmVGklTL8Z6kZG6YiwcPyL3eUSTUGW0tw1oHT/qBd2ZXpu3SFZRW3kuJJjIk9IvKPId1XDpr7M+P9RG751m95dMXTNAmlrtpIC2ckkhtFRdMk5RIo+qIlu4jWQ4fZX+B3R5e73dLezTbErb/Dor6i6hSEiJMRHjt5SrWj8BHmR66LJy/Ey8rzbYUisy8fk34lPWb51erk6vN2yG3vCciqqOm+HUUiJFER5S21JdEcZsPV7PG+OXy4vGNpIh8c+HconIopCIkW4iL8si3RrWMT62ZNY3yYWvFLTfLOkpJVNNASct/lU0xiW7yxrcLTiPRjqZabouwxlS3uLukk2uhW9VVg/T0twiomO0Y+UhiXLcNX8mbyHh8JlRat/aZ0MHivOZayO1v8xnN59iu0XZmsr0PzVR84QGQ229NtBR1y3JqCI7ZCQ7k/qrGendhu6fvRLMidNVrDcFbehbfE/DbkPxCVKPcRKbY8olXZOAMrL7Pr9kldOrd2ulhVTclbbLdGhLvU0kEtSLbSEi2lHjFLdxlVL6aeyld+uGZ3rqlfn1yxvG747JyTdGIqOk+0UxIY7e5X1RGW6PjYvO+Tyl2Mh7L+R6f+CeOwpN6GOpRsV6hJYW1fZvdzTbt7eWrqDyiO6PlIi/mq+ey/llm6qFcsyumJN1rxdXKr4nii5LEihKKSRavl21Wb30PYdI8iLFc5xK15ImqOu2cOFCLUQkUSESkIl5hjWjl0Qu1s6RuuoHQrH1sJvjZQhd2sVtRC7M/hy2/uyHkJbTKMapZWErRtJG3M0YcjS1WXibCzUStrgXjhUVnCcVExHtjWR5k6HLMK942u/XK+Y7kOUO0GjN49JRkn4bXERS0kVFyElRkMdvwxLyiXMPVrNutOBrKWvPkFngtnIiTVuuIj/wATaREJSj+WpbovmWTWm7J5DlF7uwt93hrbbbh4YWpEoKkuWluIYlt4kXdGsfHwMmL7zMXJmik+2pC5lmTrDcgtqo44siz0Cc3S1lubN3OqRKpICW6IjH1be2rgx9rDNVkbaeMhYbtpJimmxuDTUKQoJil4YuUh+bkoW0qs/WP2Vrvc8MtnWNDIHGVuMqPXvSzgR/YiXL4GlISLTEYpRItv1bRYL07sfTu2igyapi4IZLrfvC80i8tazLCyrJJ2KkTSa/bXqWrE8P6aXIhtA9N2NjavEhFRws5JzdGqso65ORLcRKkMh4iMfVWs9O8dc4ooWIXFq4RdtkiQJ0RCmoQiXLaUSTU2kJD5VRLjWNPL04st8WtbdgTh82X8MujuiXp28u0pceJU39pJvfsu6UYxmVrevMbuiF0LF3qwqaijhsqJRju8yemXzFWLnt7pljVjQh+1yKvnDW0Xvq7ll31U1HFwuy4tliXFQnCAlESGJFFOI7Y9oyqt+2N096jdNekdryDF8jIsfygittybtWwiRDtXSFQpFyJMto7fh8ilWidJ+mPSW1M7XbbJk10UzK4fAX8UkKiDhcu3zD80iqwe0J1HSH2bBxVndxZ3D3kxWbLKRKUVdWIy8sZfTHujWjhTytNHGrWqVMuNFhbXU4F6W5tkbVH9iujhqKXwl1kx3JiXLcXH5q2zC2bjJnRGwfrOHypCQuHjteJF824ip90rxnOnmUM75a7Na3jXI2zm23RO3kWm+EhU2qJjuHUES/iGJV0FifTuw9N+rlnzLF37F1jKSZFcLas+FRa0q+GL4BdxbiGPIhLlXsPe7EjQyLyPFZXjln09xC3EtnVhq8s/ss37Gn7dFbQxkkGyKacY7RjyIpRLj/y186cZbt3F2Zi6MlE4kqQiUeKRcSrpL2uPa2u45Q3xXDccWWtZJKiSzgf9YXISTHb2iIkRRKJFtKsQwq1Mbcai7wEXzokCQFHkgnL+Ivy0fiPD5HknZVF5vmcbwONuTn5ZVksgvTWzP8eF84XS0kNRJSSgj5tDcReqr0n0Fa5A1F6HTZ5byPaJOrh4YVPl11BL8tT9lvZpaf2LvFGjER3Jt/hpjtiO0dtS1xuNsFomTVuomsSO81FpahdqianEhLbt8w8q+h4/0esNdyQ+WZ3/ACoyOze2g/3tSEx3p3ZOnrVQm7+0+MV2k1FcnO3ukQx/iKlJ4FjmTCpbchNxpvlRT/YRFoKKHlGQqF+anOOoncLgSDdooqtyJPSkUe7bU8m/a2UQvP2im6SQLTUEZSREoxKPzSGvRReEw4IqstmPA+S+tPKZWR9ltv8ApU0O+dB7B0exF9kNrG7Om9utqrtomS5Emz0ox0xGIiRS3EUu7uKVc83DqN4y/KOLiwUbrCRCgxTT0009UtxF6S2/T5q7O6Z9UsfyXCCxq5Pk1tUiJNMlPhrJDEiQ5cu6NZf1e9k9k4t7V1j10t+N3S3pfszFRyTlAkCIlNKXL95LbIa+ceVZsLL+8tVPtv0nNH5fx1kkZm/FjJVskdPrS8buhFTxJCuTjuEpCW38Mabp3hgoomd2YCWh8QZDIeJdpcS3cq0C3+yr1QbsVDuV5xt1b0B1yK23BVaXqiSAx/NVwtvstpXq5ElfOpNraqEIl4VmgSxElu2iSpDKIiW4RKq/u8Z+shsezyUboYC4fA3uTfVuzizseS7pmhqKR+HxGW6IkXd21eOrnSF7idruCpOiulpHV8X4r79Ee4iLuHbu4lWnXjoz7OeJk4b5Nlt4yBa1ICo5Ypu1XMRHzIMU9XuGW7u7ZVA5B7SWX3RR4GEdDnjxmurp2u4XJyQqLeZQkIyjtLbL5i7arZGRjOvI08eHJi6nFObYirjKiOb446aoikrpKotVYkj5VS80u6NTi2VDkXT9FdI5LE7i5LSiRKin6R3chEa6SfdTLdmybjEsr6HLNbW8VSQd+7XaSahDL4pCJfvPLGPLdKq3mGG4axdYuWOYv4XHSFyK9jcPfEuWu4k2yqkYiOpISKJFuGs3cgRuxp1mfspznZ01StJJGHApS+ajKOPDl4fSkW2ugsf6R2TMrgNtf20rKsquIpJtUNFBFAkxL4+rEpRUTIS7vVxqp3jpmzY3S02YWendHwoLuSIdQUUlUk9vKJRLVKW75aBc6G1Qmw5Oxm9vx/ML8xWe2awuHDVIiT1NoiJeXdyKodqjd9YkPdbhZx5YltrpK34mvZbSThC+EVjt71suuTFt8NFsW5ykShCRJFKI6kojx7hq2Ybi/TbPrXdnTBhkybdmuqKtwbuRcoJiRSER0t21Iv8A6HSpPKrF8Qo/Hs3yOZcX6a5berxb7M4YEzK4OUm2s8HTFHVIR1Cl2jKXy11Uz9iHHMqxGx3vpH1QWuQ3VzpOVLogSaGgMhJVMUhKW4du7uHdW7Yn0v6GYPY0SCzWW+eOSFUX10aIOScSGMkxIYiJD5eXdVguWbM7e3U90M3RFGIxKKYj5R8v4aVPnS68ohkeOvVjL8X9hXp5jIpq5XeblkCyHJFP9kbKfNGSv/0WtQ/yc4KOIvMGa45b7PZbmIpLizbJJkUSEhLzEQluEilUCOfZA+Ju3Sei1IU4iLcSUcl8xcqCnZ7vcH3iHSr6PKREUiHy0hY8uVdyQbaBGqpkfVj2T3Vy6mJpYHa7e+YvEkicvLltJr2lKKiYql8o8YyrL+tnRbI+g9yZtcidW8WtzJX3eVlsTYhcCIjyXcyKW4dsS9O2u6mKa43BO7uEvDrOR0tEuIj8vbUz1b6Q27rl08HGnpoIvGKgu2DhRLUFNcRIdwl2lKtG0iRryKzVZuRwR096iXzpfhbG7Ybj90WuTm4ERPrtbYtky46ZKCI6u7U+HJMd0uI1fMZ6gdRMkwF5h90yX3pq3BsvcFllGzsWOqRKCn4YUyEUy0CEk5DGXEafNOk/UFtfcc6bursNqttwBJO5aiqijdNUSJQR1BLiWmntIdxbdsqNlmOvOkty8U/setbbkh43UZkmXu9UV9NVsWqI6qymumI8i2jEYiVYmRlSS8fkaePixryZh3knSB91AvT/AA130ox99bcYJDxrqzpNmQvFUh+LFMu74iu4RkOpHdWaI9PcDsrG33ayWb3bcr1bxJs1RXJZo3EV9xaqo7RIiGWnuHU291WDJE79h6g3Rquzat7m7iTXVTFdNLjqkIxIRiIp+qNRri4Z81TcJXK+ETdt+3NvEWQhaNdItpNlEOIkURluHdS1jl1WwTMuhbsfu2A2W3qLi6ULqAK6DkU2uqSu0UxiKgp/CkUZJqCO5PV9NDZlld0tKbhlcmOs5elcLkoTlBNMnOoJJaihJx5R2/4iGovJr500trxHI9K7NXF1aEhprOxTIi3Eq5iltl8QS3f1hFtiMk4X16s3XDJHHTELCsi1K128k1GpJEm4fJLpiu5iSe4iIk4qbdol5qa2Pk8daiPcQV7F2wu6ZLnDy/Wm6JY63Rt5Fcnb5NUR7iTVFNQRISEi5DEtyfqputZ7XjeQM2uR5RbVPedw9229Fr8cXCsVC8SQlt0BJOJEIxkVMepHU7Cuh6bOzZXlby5PpJF7vZtBXWbpFIfvC0xFPaUR7vl3Vz6867Y/dutS2VpaiNr923VpbVrkRSbpKtlExKIy3bi2y5KemrkWKyyVbqV9cpZF3FNKyTIHVvyhnkaVuRfN7U5/a247daJfF04xGQ7tpd1U/NnxXK6OsoZ3TxguWS4+OUERJwI8ZS4xKW36Sq5XB1a7wxZ3ewrpuHl4bJKlbSUHUlH71OXIY8v+hrFXnSPqh1gvjzDcLZJtWfidJ9cnS+mwZyES+IpxkXlHd6asfwto5qqL1zLQ2fic7scTyPKsiFC3MFCaqrrik+U+G2IhkRbuPEeI0q6YLnLG5KWhrjTy4DEVUHjVsoSbhIhkKg7eJDu+Wu5MVwFriuB23ptm7BnkTO0C5ZeOt7nXaLCquSmommWmqJERflGiXxjbbKs4f4LkeREmKEV7b72XJgRR4k2L4oltjEtsfNXqvbqkCqy8jze802QzK3E5Lw32c+si1h/yiW2wuGaaRCoI64ou1EC5KJIFuIYl9UttXhRxa7X+xG/FOO2UVVi2+qNW5Hrtnl4vzhk6Zur0ouIpNE3SRLCRS3CPGXyy7ah7b0p6idQnCzr3DZ7WoqprjFeIppdshlEfTIt3qq5ge1RbTKVfItnOy+zZR5hPUyyWNnkGPqoWF4jd2ySRLXC1kuomQkUSTKW3kRch3R8tSi/tJdYW2ItcNx3K3nuFmx92+FbgKKyaHl+EI/4vMRVTcm9n/I7HpmyuTN86/wC16KkSR8ox7vpqrli7praXi7168TdMy012pESf0xH0y/DRa53joGZljsxUfx/lcpVVpaqWr/Kp1fakp4VJ0+EikSiy5KKSj3S4/TEqk23XzIr4PuvOsYSduuKXjFCFRT5VO4vm3erto7XqRfkU/AM7bb027URS1vDSUjx+Wqf1NcP8utJEu4RRWZiS6BRSQEVfpEe3+KqeH9XZiZPq68StnfRWFkY9Ne39xb2uRWO7JETJJRrEpCispIk/lKPmqx5PfT6l9LnnT7IbuizdNlAfMrwtuIhbJLxQX/8AMKKnLt3ba5eaZhdmLTxTl60IRHaoJFJT08d1TWO+0BcLK7UfDZUlgSbKptk1FJCS5bdRXzCIy27a9hl+ew8vCZezHkMD6PzsHOWSNqrb5FSuCg47ligJN3SaaUYpui3EMR3VOMHWX5O5PEGGTXRvYXZE5Wa+LV8MmPmJOUSLiNZ3e7m4utxWfPDk6cHLTTERj9I7Rrd+kmEubAw943qX2vXYjFIv3Q8h+qvPeFwH8rkqrdV7HsPqDyEXhcJpF/c+JtvSF90+6ZNWL+x4za7jdPCK296jfREiIiVIknaa5DpJxGI6cR7i3VpfSzpn1HsmY2h41uN2+1zcHugncHF0TUTWQ0lC1yIhkqjpIci2kQiIyGsLbWw7o4JFoBKKDzjuiPmKuj+iua+BWdYXdnpPGfu0WSfxPiNxkO0fTGQ7dwy7a9L5hsTxC7cbKrMeE8R/EPPNuyKzKpR/t6MYq39pJTwqTFbEbqgquTNFfQJuqSChKimhIRKRIKEKcoxUEuMaw1jfOnNtzxrltkeKWe7DK13m0vJEXLaqJFLcJJjIZcq6o67Y3iWC9HVr8yvKjXJG10X0Lgs50CLxipCOppfvE0BjIRkQoFXCNtcXF9m1wyh46avLo+cqri4RQimREX3qQxGI+XbXiPMZyOysrclPpv03izpG24tVY7iw/Lmr5iswdOtRquXx0yLUFPtkntkNTFwsb9F5C5LsYoLqqtnyzlKSaSoxIRlEuJfmrnPG8oVeZEVha3JNG5IJjJNYu0vUVa4m1vYpppPcqtahNhkTNRCS0fLyH6eVAsl13DR26NU1TGbtgeP291acjZ2NrYxQ8W7uF2fIfEjyUEh3S7dvy1E2nIsNyTH7orharF8muvFs6UEiEUpEPLd5du75q5pza6NciWWtt5x94o1SKXhfE6ciEo8RjIpfNVw9lOw4kxzB46sluUFOO5q6XJQUSioWqIl3fDj9VVWVnaxYVqrUsl6xPpG6dJnlqGMo3ASkgoS6CBEXyyiqXzCVZTlDhvn2RE/YZCTq32Nslb1HRFIXhDJOQx27oyl8ta51Q9nfFOs1+J06NwxvjZl4knjFVJNPduSTXGJemJba4xzzD+qfT1R5ijd++eW9LVQLTkQoxKRSHdEd0vLuoJ1ZuoyNvXsGtObDZ3Fw9+NbsoT5yXiRbiMfvSkJSHlxH8VdQezH1kxxbMBdLq3h46SdtkCce70BIRJQtxRKRbeRR4y7a5NxfOMjbt24eFWcLKrpW1RTknr9pF27h5CXKJVqifVbLcTfPmDDw/v5Bskk2uyaAqe70FxIS0ECGIqFIRkPmKqmRJurVhkMW01jbr88ZZBm2WY/kDJq6s7nJru9bCIxIlVXZJjrrpblYiJaQ9si5ba57zrom/xNu8zLEnhXSyoLkLtu3lqIjIhlt7RIdxfLVsseO5DjrhjaHWRvHDq4SXFFRLUH4oyFXjukXIij3VPYeN3b5I3tYJKN1Hw64iKnw9y6YqlHtkkMe2Ud3GsXekif1XqaH7pieK5pbbej4K6NXnhySEWjhEpJoudUS1fTEfSRFx41uF6cZU3w1n1DwG7OmORWMhuDZwzL4nlXH1fKXKNYv1GwHI+k92WNgwb3CzpEgvrJ/dpkuMhHd2+qujOjOM5K36W23PL2qKbe9XJdQdMiTJqQ+Yv+GoW3jGnTrHMu4ozHkZGqNWPUhLqpbbhgvVdqnjORXFcV0HDMSEW91VER1VxiQthU2iqnLlpFEdxFmuL4b1Es94umLvLWs6uCSvhiTbqeJXIdUSH4Q7okQiQl3addSW8ul90xsWthwDE3wvCVJe3o29tLX4y1BTkUt24il6qC+W9z2tFVdqojfHgk0tdtt+ou7UGJCUR3KkQjIdvm9NXIceOvFSvJM1uRx/1StN5s6nin6TpjcreuCa4qJkmumRDyLuH/AJq9hfXq6Wtwm1zpl74akUReD/rafzdqv8XqrcLx0XvOfOnzjP8AIE7OmnEVLa1Lxb0RSH4SZbopbR8xfLWvJ+x/0Pb42nbksB94XRBD9pJa4LisnL+8FQUhU+kR21Y/h26vLiDHnrEZrZc2xe4Wf3pa7zbRZ7ZKLREky9QluEqZuOpVjujrw7V04ui0SLUESFMRHukUR/DKsbvTVh056xXqx4re1lk7LoIILPEBIoxlpLpkOkrGUdw9vbXs6y7FMgx9a4r4oztb61OREnVrfKNkVJDKIoKkW6RCXwyEfSNZn8MWzLbkXm8qzr6qprFtyKzXArbdMhu6KdjXVEXYtXZSTEij96PGMhIojLtqu4vZ+l7zNL5fsryi4WduJKtGjVNBfxLhsQ6aWooqJaW3lL4pSHiNcu2/LL9a70pe2r8iUVKRJrbk1B8pVqFp67OMmz5jfstXZ29nb2ysijLULcUfVqEQju28uI1bgWbFqtbGXI3uG7HRllx1W6LXab8nTVmWgKyf3hFIhElPp0Nox3KEO2NXjEemeBlaVLy/SUvDhJMlUE1lfgyESj8MeXyl5e6uV8JyDwN6a3nF7ujZ7K8SZoXQSXTWURKI68YyLTIhkIlu/DWmWl0/xfF7k8sN7eMbbcGy75iSkVCb8hLaUtwkJbh5bavRSXa1RcsdOpZs4tOOC8TdLs2bVO1Jku7cIthTjFIi3CMZFHiND6X5lfsD6a3DJs5sKwvL0+XuDRmjEXKbHSHSFSXpEojL1baT0rWx7JkXit0brKY/jgpFcHToiInTmUhS8ypEQkRbt23kJUz6+XZw3w2+X67j4Fw5t5NLezlub65REf8AeciL5Sq1t2WyidyvFiu5Z7VzNmoiqk9cW1FIhV0XSoqKDultTGRSl5tvqrC8g6sIPrKtkbVks6J8+VaMveCpEmJcldJCURFMST/8wfVWN35EG5IpebcReYq3Zn0bxfKMZsrdLKHDf3GxSdu0ybD8MlxFdUiiUiKKgpj6hES7qpqtuzEkkq32z7LRIuVLpAjSvtLy18nVj6GeKkkJV7f/AG0ujIIH+il1+fYH+eVK+z7Pt/T/AEVCeoqH9lDlRi/opJDUAVgcv7KUP9P2V6Jf91e/R9v/AHVAtdRVKH7ZUMuW2vD5K5YGoWv0a9+j7P8AvpMo8qZYENP+2v37R/7qARd9EEqisB6Cj/20kvsjShKklyoiH5SP8/kpRFGvaldDEjt316Q/99eL+ikz/tqWIEL016X9lJl9lJlHurliBNMKGomA7hr0/wCylbSqKxKjeP2V4k6NHdvpJDRhKNe2hz/toinybaHVcMVHlSkxHaVejupPHZRkCDMedejKvan+aFeluqKx08JF56UMo0oSCvbS4UYLAy/pocfspwQhQSohYGO6lQ/spdfihUpmGjdRMBKmbhGRU8U3D5aCRecSpbEGopnGHKvaP20oiiWyjCQKDwrgfUaqN5b4U3UanwqUETjspuSMSKoRSHUT3V7w8eIVIKNd0qHEo76BhlRmKMRKkqJiNOC+eginLnRKxKgRLdCnCbiJbKGtEeNBITlUsDUsTV4lEROpBu6SHdVTRJUdpnUgjx50W4ygtGWZF0PfTgXQS2VAolthPbT5q4BOPdTlkE7ZYG/2S+yVPI/21GNHP6afisMavRyWKMy62FacSo36NsaGPnKlD/TThB6P20qvfZ+nupUfsojmon9FIoojSSGhqSwOXbXhpURGvca4dPS+2vS+2vyvwRrtiHoyr9r9j9tflSpD1fsftoiYyGlR/toqg2EiNej9lLr9EaICwmP9teKiQ/spMd1dJYSNKEdtKh/ZSZRqAsw2dOhaxVVCKP7xT+r+b004r8KBSGowhVtO5ukosz/q09xI/KPcPp/D5a5Y6SZf0U3UIa8m6ScJiq3MSEu4a8oX6PspbchqqM1+JU0lPkNPVKZremqsnYvRgxLlStT+8oZ/7aSO4qSMqSCP2x/204FamKalGEqZGwmRR4J0QSqu45lmP5WL48euQuvdjtS3uxgQkiukW4SEhl/i7aniKrSlbUdCVEHdTVMqIJRpysKZQ1Jj9tKHdXqMWKj9lftIn/bSpD/312xw/aRD+ylfZ9v2fbX7REPyP2V7jX59pAmBKmURHcRVyZ1V9tNWzZ44xfpoeP3S0sWiSrm6EJO01FVe1IklBkQ8Y7iIpcY06GFshqqJklWLsdN3rKbRYbLdL9cXiabW0Nl3LmRcRSEiL+GsAx3208efKPBvOOOm6gpEq2atRJdYo8hLaO7jtriHIOpWb5JkDy75Qq4UJrciERJUnJJqkJSEtKQlJJSURiIyER9SXTF6pfGt+yMGdnYttIRK5KpNlB3S1IjJXu2pl6avLgfkwG+dNdQPaaYdWCuWPEztbFjatBy2UUfaDlYiEuJK6cdsS2+Yay+5e1p1LvGJrY4wvLgbSgqP7c1QLx4oduoUiEePLlWV3q23x9YXjz9YXCl6ScjFx4YVmmkX7oVBItoju3RH6SozfLn90uQ4he8St9+WbNhJjdhEk1kUBGX7giJIR3fvaJcWoxWVghDm7e2sVcfyF5ablkLldz70RuC5C+0uREoIyIpSH0/VVXTwO82tEbkN5UIV1BbOyRXF22boS2iMdw920o+mrIjmGTYbcEcXu7pi1bm7K6W8m5aiiZEJCJERfFSkMpeaPdXTinXjof1AtKly6l4amtcLYxFJdZFAZKcRig5Ek10peqI8t1XIddpqqV5k9FscWvv1UsKJNen1+bqOEvhuWrpiW6Q7iTKOru8siHdVu6c4Dn9vs9lyVlaGbdMnIqpNyepC7cElu2jtIflEhKph1benebZJfLdgbq+WdnbLavcmjF47F+m8If8AswkIp6QjHbIl+6jYzmz+zptXGUOrw+xu1Jkkg1YrpIiRF2qCQ/H5S9MeVWljKrSKxX+ozgXGSLXfI8cUt758uSi6xMSFERLlpj8xF6pFyqv5Jcr8Thu9tbIlmrMfhqKLy049wiW0RHyjWrXDLLHnSLy+aqLXHWKarZBwTYhfuFyEdo/EIeUYyGUvxVA4Gzu+M4i6PLXXillECSXFEUyTTSjtQ8pEO7uLcXpqSLtLyWxI5LcbCWOPv7pj6LVqwTUYiWkm6cIC5UcbiIiGQlIfVxkW2VZ/1CvyuGt3GBuHBPLgrpSt7FsKZJpCO0S0to8vLKtKT6mXx4iKtmsPu20pfAbeK2uXhDtjtIRQTHuId3bIZVQ75jLex2+7ZQk3FO4LuUkFbgT0iJxLkqmmQiWmJfiiXKNLht8h0tfj2IFjg+TZdjqb/KPeCbNchFJjb+IpS4qKFLd5U+P1UZqxLF294x61uFLWTlKKgqffNx8o+Uil+H8NWTNOq2M23GxtFjVfLItkopt3BaZOC8xDIikW78VV3HbgyyBm1ftbcVtRSX1CTKMiIfV3fMVDHaQktVZVYDYenueXZinkaTIRavF4oJrEWsXbIRES21oDPJs8x23qYhfrci8TQcpJPXiblJ25apFqRGIyIiLT7h20GxvMouxEkdjfPk0l/wBhWUEhTWGRfFl3Rj+ajXTHcjvV2vDhm1RWK6rtlXLdFyROx0NsoiO2W77wfVGmWvxkEqvKylLdWFV1eCvNkvLdw6FVVdIiIVHY7SKQiIjEtv4iEav2ArK3Z5evej0Xjhsq2kXcIknIRULuUHuqnp2fwdyuwOMfWat9w+FFWWolu+EopIVVSLb5Rq6dK3ErC8dAkKaZPiHTGJRLTTIpF3Fu7peXtqn5D/8AHLGL+8XQeQ76MPqVpn4gyKcaY3hZcmopN3CyZEqO5HlGvO1NgnO3lXhIvPUC3ePVFhQJwsI6UtSI7t3y1LJrGVSpLD63qSuTUSOQyrSurGafqn7O9tdLpJunDyxC00xHkgu5IY/NpEW701koujG6M0AAfi6pSlH7pIlP4RKrd1AtbLPulNlYXHK2djFqxQTQWdLiKahCoptj3bfLuqs8f342YZpyVjnez23ppcLa4YZM3uFluCX3D4VVCkl5tshEpemJeaqKjhrB9cnGJXR/4hqJaovEVxW1ClyTLdH/ANVTl4a5Ra74m3YNWtyRQIWQ3ASIRcR2jp6qfLd3VB3An7pwnbmTwW7wl4iisO5QhKMRj3V7eBuJ52SPkxOD0btaYkra7pcFNXim4KQqDHiUapa1vwPDbwihcsPIXDZeJELlVRNRXyl8v01tDdR1bWs3q5JizHUIkVBX7oyIhIvNGs396NVFLg/uyRE4c3AnKTckxLbKry1bqVOXyLRZeoQN01rlkOmztKsUEHDUfht+W3THduGNPMu6hMrxerewxe4t1LTahSX3FFNZch7i3cZR+aVQ+P2dW9X5w8XbqWmyrjqLi45LFt4iXdy5Vp1+xnFbTY2dyt1ot7VNeOqI6ShR8yncXLzbfTTIcOR+SnJJlT+ZV1Mkt16/0l7yZrDbCFy7eJpEPgx9IpKbiIoiMu76qoOWdZLQVyWu6rXcQk2QYiO4REpCRF3SkUvUNGWTz65Xp0/xdJ0mxVIkBUTVFomUtpCREQ7dvGtM6f8AsUq5MszcZr1BY2lZcRXJnbbf4tyjqxiJERDyEh3Dqchrn8Nlm+5J1KUnm8bDkqrcjlV1csoyB8RCPg0V1JaY7irqz2ZcFQtqnvx+ko6fJbmyaxSTHzFHuLtrbrL7Gfs/4i6FW7Hdr0RbS8ddNOJeYRQ0yH6pVJPPZ7veP3xvd+h90FNi5TJBRm+InPgSjt093xRKX7wtsZceNbyGK0WOzRh4PmocvI227FXZ9Fek9viZ4M1U0CJWTx2uSaZfKRRqYK+YXY0xSa3G3s00v3bEREfy7axH2jsP/wAieVJ2vqR1Ju18cXNsLtppoE0TUGUdpfH4kJS48hjKVYq8Y5HehWSa5axYo+GVXbCPiS1iHiluT2yLuKI7d0a8pDgPnfcaT1U9XJlLBxqb17SSdhvnTu35Xa78mQ+8l7arpikRCOkmoQlIuPGuY7LZxuzVZJA7lrKkQ29YVP2ZYv6tTb6e2nCeF9S7lY1De2a4XS1oKFIW6uuOrH0kQ91KUxnP8Hbs7pebNkWPkkl+wlcLQRNiGXEdXtKvS4WK2LHUxsibSVhThmvck29mYOBcCkREmijEhJXujHaJbe3y1CtcXyu4XBwwC0eHcM09RXxyottvp1YyqxOsyxIratd0MUZo3hcv2lumkSbZb1JlxS+WNBY5A/zKTJJqKKIoRSY6viR1e5WSv3QiPljxrQsyqUWj5DrovgLq/dXLLZsvtrpFuShORRJproPCS3aflJPuIvKNdmXzon0byZr4V1hre3kO0XFpSSaKDukXEY/iEqz/ANnfp7muPpvFTsL5Zw8SSFs8eNtBMmxDxQUVjKW0ijyGPIa0jMr9keCrJlfGDfwJESa7xHUJNuQlHdtH8XGqM00itxLkccbdjE8o6Rt+g9yuWeWFW4Xq2i0VQaCogKijMlSH4qkeMR1Bl6vprKbPdsl6lPnws3/u+2sU9d24jtREiiIl3KqERREfq4iRV18xvA5E3Gd7t7zXH7tMhHaXb5iqn5di9ptOG3THMXs1rZqPl0H2o1EUBFylIZF6dJRcY+qixU97Mq1sxzIlTEjszVU0bo/7PuEYLjLG83SxtbtfHjQXL59ck/EkiJDIUhT+6GMh7SkQ8qZ9UvaO6v4jkSlmx/CMb9ypLjb2lwuiS5axCkMiL4g6u7uEd30lVPT9oy5WOxscZuzBO6OLegk0VdIkSMtIYiURluiO71eWpDoLfswWzJa/dRLvdGeOvEy91oouYtlnkhEdcUikQiOpuUGJFyrX8jiSYSqsy1Mvx+fDnszQtYsljy72oOoSnjXWOYy1ain8J84ZLsiFXtJPVkqRbpfdR9VckdTcYzWwdQX7bPkP2xcRXaF4klE9IpCRDL5RlXdPUTrViXTF4zSe25wozfCQoKNYi2TIeQl6t3b6q5T9pL2hMN6kFbbDjlheayTkVPeDxIU1ER7kxiRbS28i7eNd8TkQrkqK81jSTYkmime2gQt7oWuqoK3IlE1y211X02O09Q/ta220355abxY2KSdvvDMYqFEYkmuJffpyiUS820u6uVmLRozb/a6FRMvtIZEVbPgDzHLl9ooLtEyuDPSVJ0iW4Uu4SjyIuIiIyr6JnY8WRjMrHxyPNnxM1JobCM6Rzx1nxPc1tbwsmbKE5aPLeOsmohIhFRNP71JOSZDt4xKurei3tPZAyxdvit5QbvLkhIWnihFoKKAjFJCKY7iGPpqCedP37W9YXkt2b6dyQVXSUEiIvCs1WykUCLuLVESLykpEe4iH1Kw+xvMXvF0tdrTWyBBsTloomoQkouO6O3lKMfqr5bl+Pxmeqn2/xvkpMmC0vY1S35hdssJvfr9a7e6fJSFBYW0hTGXER3fi5equdupXtU9UXXUO7YFj6NkLErU7QksShJkoolISkSAltJch7f3aXGRVj3+XDwrV06tNrcIvEEiSSWWd6BIriJCJCnEuJfL5a3D2Y/Z5xy6dI7xccwvazV9kokLQWKv7eikOmpIiKW7iQjx+JuKXFOXg4uHHbMXgWosubIt7bsYWxzBLq91WZ4ffrMoo4XuCXi0ReiLRFJApKkKgy1RiPaW4q706Z2m0tRasGDBq3YihpIM0RimI+WPd9Vc4Yt7DWY9NOtjPqUlekcsxdiKhJeBEvGyFCKWoh9XaRca6swLObTbD+0PsbfoESguismSTlEvUJfw1gzTY2Nxhbiaq6TTorSdjRvsxeyNcfcY0lb27a23AVdZumlFMZcojxHuL5q40vV0x/D7lcksoVdELbxNtJFukSiyhKiogMdsRIviEMoyiVdfnkz64Z4lb7OxFa2Nmw/Y7cEcf0GQyGA920hl8w1md26UYcjbc6v1y+13eXGR3v3kLhw0IiYLIJabZDTLdppyUH/jFxrzmZGuVarcVL+HPrj68vkc8YmWb9XMobqv7J4duzSFBDTQ+IoIyiK+lu2xHcRdtSvtNtsqwL9TcBIta03lkajlHQH9l8M5aKbVJF2iW31SlW04fdl7bereF2xx5YVHP7l0mIiRD6h2l9JUn2obWxyxDC3VnY/Ze3rG4K6zVqumKgtFUvimUjHaJCl3cojXYcTGRNxhs2RNfbQ5VwXKjwV1fMymmp4O3q6QrbolEikPqEhGsX6zZYlfMXtpquiJnqjqlKJEIiRF+WujOrHQvILlgtwVwi5tyJJ2zQfW8l0k1m4kIrkIrqlFcY6YimO6Xm3DVdxvpza0WbdLPG7p81FWT5NxofDQHcXw1xrQ8fLGmu9HyE5atKu2xzvgvtJX6wk8apWNu1tbmMVmMkHqIj/ULy+Fuj+GNadjPtDWOx424b4haXQ3B8kkT106UEU0yESEtAeQ6kt0iKO6NeeexewzbJLw66aZqja0VWStwtttuSUfFKiQ/syZDtHkP/p46t0T9n/pV0lsrguuYY7dHF8TZkxG4CMhVEVCc6A8opiogJKS5CXGvVtnwKu8y8jzX8Ontt/E5HRuXvTJHz1+kss3kkSZCUolH5d1BWv8AaGN0UVSfoiKpS2luEvVXXnVpv00zBFa3dI8XsOnbHrZsk8eOdMU2xCX3aciViRDp6kd0hIRKUqcI+xra88x233vH3nvhxckkvFt3VvFks3XS5EmptEkyKQiJRIhju7hnj/qH28m8q1FeU+nI/IY2zM3EwbH1zvSadstjwQfqpiSScZEpIe3zFUaij1Nt18f4/j9ruV1+1JEXLpo3txLaIqkKeoScdsiIR+YhrSbx0ns3TQr0OTq2duxbMyt7lu6t/iXLchkMhLU5DHapuEY9w8rd09vWM9P3XvTGromiizFsL1iouhuSSVikqpEpEKZL7S1f3gjIiKvV5H/KBHJF9mPkeDw/+SzakbXImWrfH0MawK49R0sgRNpjNzUFItRdNu1JNdGBctMvUPdy9PKtByC2v7p1EWtDjN8XZ2158Qrs4XEVmfwtTTcpNtQRL92RcS5VOZR1ezfqtfhdXnGmJMUhJdV9a2iqkf3cVIqfd/EHzbhEuJVXcb6kWFQrp05XwUlLO2IrhckU09BTXERHQkQ7RknH70ZSIflwsj618g33F4m9j/8AJn4W67i2LtZfZqSa24stV6146izeJeJFJZiuKBIRjriMhVIRIh5CO4h2jKtS6rKY4PSvGXSrfxTy3izEVnAqMH6JM1UykKa4jqpyTISIpEIkRbu2i4P1ixTF7O+JLHE0b85imLpNdVzppDH4ahKqSVES1IiIiPHukVR76+XTqkRWPIeqSiNv04+DKyRT1S5bhU4kMRiUh2+oq8Z5D6lkzWtlSdT3/ivpKDxf/wCHFU0IOs+A9McJFXJfejx8+ZPreyJFom7FQXKpKJLkJKbeRDGRbY1U8JyrF+t2RKPL5hqLOz2a1rims8uBIa1wVUT0k0IxKURIol5hlyGod90cz5m4teVWYRyJ8xEyUfWd2mKwjpCMYqxIto9uoRSIS5VU8mvF+zS8KWsLDkjG4NtcmzO1tnbJQVSVERVXbDIktoxHtiXcRSKjDkw5X/47GhJiyY9txTTuoGJ4u4cWG225/crXqkSCqKyC71smKojFQlCUikXwykOrHuHcJVlpJv8ABcivzNu/TeXRokkyFa0vR+IJSIiJTu2kPcUiTEflreG2u9s/GXELzfra8tCokLq3qqqCivJMdJf4eqUSLdGW3t82jNWWQZU3td0zLEG7q0kRNP1odNnLIiVIiLVJ2kn92nEiGKYiIjHy1aVGXizCL2KTjt8Ibkxtzpg+JmgK7lyjpF4ZbSGIlqJEKpbokXGMR5VG3y4WF9cm9kQuWtr6VtaKJqxUJXX0BEdXint3EO3bWidWsfb29Fn+rlxstwYtbahcrg1tbmLYVZCOgup3EIx2lHkJCIlIqxFrhvUPrZkjo+nNhavnFlclrosVEmjZFIhEtuqQikOrrx3du3jW94bxsOfJuStxUxPL+RmwIawrZmNi6P46l1Ktq1mtdxtbe4Ep4JK3vmUV1uMhUUKUiEh47dolu7hmrpjOW9HcfuGYaFttKfvIbNb/ABjFs9UuCRDtVFcZREol3SHjtiMqTcukftD4Lnw5hh+OXRR5d9C6Ki1beNTTeSFRVNXSkMtcdQSLbu2lW9dNbh7QmdWu5WTP+nOI2u03BdVyqjkia46ipS+4bDItORS+IIiW6JVe8l4rFi5RtxKHjfJ5cv7ymetbPmV8sLy7YV0TuFrs66TlBTw4iTJTaomqOmr8VUh4jEYkXy1bMfs+TYzi7F/fsvGy5AKnu9kLxySgpiUR11BEtpcijuiKki3DGrg+sPV/o/heK2a0XlPKsdYvUG10FrbxTc6CpfFiJFLaSktpdo8d1K6rM8fuWPi1XtFtdOBIiSWLkmXmEh3ViwYqvZT0Wk1ZFZjG+oGSZpgqilrXtdva2fHkhJ8KLbUXWSIo6olIeX8PLjUT0561Y5kFtcPby1FmTMRUc6yhEmmJFESiMtvqIYj5hr3WC5Yv1QsrW13Jd81vFlEUnZS013DPjLdyHdEiIdsvVVk6T9M8V6dsR92oCndLhbRaObksJKEJaQ+raJKjL6vLV2CuLyqPzZIcpePFjVsPulrvFhRuNmft3iK5FuaqiSfl7aeYD1Cu9tfPnXg/HWG5kKDZi44qICRRXHuHUkRD6dKsdJve+mtycOLXiqKdlXJUnKLMuKRciT3cfNH1ce22I5Md4EWthcLC+VESSEWRKJ7uIqKF8JCXqIZdsi21blyvf1hXiYMeN7ezdi+XrqNd7Lcnl+sLchtqCvxUSVJRRul3cuQ1p2D9WrRkFpauEriiJKluJPiNck5Z1As2N3IrNmt7Wt90FIhJvaVBUUUHbtIuSQ7v7st3Ko/Gx6aCKmV4zdr1hYulxU1ERXURcCUSSVIiHkQ7v3g7uXKrc2OrKqqBDMrLyN86uXRK2uFgteRrW25G78SqsnEtOMiEvlkXGXGslG0tepF0G14LefezxJQSuBPCU/Ze0V4lIY7eQ+UYiW2q70xx0+s1+zi+dVXFyuWNq6tisiyKkSUXQER8cpujJPT2yluUVEpEJR6KxG02bC7OnZsFtCLNizSHaigMlojHVUIR+Kp5iKsLXDjWRpDTbM+3tqTX+Qvpe1sKeB5Uh4xQkpDcnCpeIkXcPaPy0xyrpnkuK9DXmG4U6WcXC2JLr21YdzlYZFqoS5SUGQ/VGpossuzpFraH7VwsT4tCSlrVJMZbRISjtqx41jNyugi6XuKibRCaCkfvC2xiJfzVI5tplavURIrSx1ZjhDq5b8yW6J5Fjjpm+suQW1JJVy1TiK7hntIkijyTIZFt5acSrHegLrIem+WXC7XcFMdUSx25tvFPvhocRFUdT+sTVUQ+GO7ViMa7u9oDp3Y78+teP2G9rY64cqLsl1ExJcVEIjx3DpFIh3S27iiRVwL1i6W5/iPW6x9NsjszW6NZNhttps66gtlmy6hR0CLcMlZSl3SKtebITMj49jLxMVsXVkfqZ6ztr/LHzU73fnlwYpD4m6KIyUXT27UJF3FERkW0fprbG/THondLs6fsEG/u99pCxbuna6ijUREhISUSIRkXIiLu2jEao9v6I54NpWYWHHlBzyxuS12rxcUFPd8fv2yZffyV1xlu+7GIyKtKsLx0+6TjfrpithuTy2CKq9vYiLIpLy1RikO0tJNBQh2iMlfloMPLxcXi62YbnwyZLVgaqk51CtOUPrXY8N6fOkWdltCRJPmbN9pqKMxiW5cfvdstsv3ndUPb86IcfZ2ZBu4t7e3pRG2okIi1Lu2luEpS3ciLlUh0xfDi+ZNbo1YIsRQaKj4Nu7JTWckqQofe7iikRbfUO2nXtDN8KuSK1xcWEmLq1fAJ4xiguTzT4l5h+mtSPKWOS6mdPgy5UawyMQ+RZg4uFtZ21u/RaupaQqOkCXKJDGQpSH4ku7jWDp3DKMmvDoLDld2uHgV0kGz4iJMtu4REd0eRcdv4q0DAbDfL5dG7O0WvJlPHEKErglJtGXIl9u36SrpDB8D6WdNRTtKQOnT5VNJMVEUC13BSLdt9RcR/N3U8zyMkvyLeH4qPD6qUvDemIXzG25XR5kF8uWnpOdFAmSKisRIi2iMokUZEW6MqnMiya44DjOk/wN9ZbWzX0hUTtaibQZREZEJRIiLuKRF5t0hJlHXbpVjOsTV+s1JsRILiSpSlL7rTIZSkI7azXPvaisN0xFRghitwFO5tlUBWTcimu3VL7hQkxltkMuQltpfupspalhceOBrMWbpjaX+eZl70yFJwxaoKfAZkIiSYiUpLiI7dxfd/i9V0vnQPp3lj5xeXVxvzglyElVlHbYlFu4SKKe0i3R9PpqF6IjdLLjNnSFqioo+GTko/EiKojtJUh3aqgj6iHbKt0xvEfCs1HT8CJxuXEd2mnq/SO7t2j5eNDHDTt2JNLx4nJPWLpjjmB4jfMt973RMWKWk21iQio5V+6SERTH1EXpEq41yi4X66F/pF+WmO4U5bY/LXa3tmXBLJLkjgFrOTXGlxXdkO0Vnxfej/AMNKI/MKtcU5siqndBE2pKCRSUEaJUXUVJr6aLqfmDY5+uF5C0pLKaaQko5cchSTH/qP1V01jOC25bHCFvjqbiyM1RbEooOonqlIt0uXH81UrpTirFlY0/dyI6z1MXbkpdpcR+UZVrf2dW8hteMrYUyYWtNk4T8Ippti2y5EJS5cfTxr6p4Txa4WIrVszdj4z9T+ZfyWW0MTMqr1/uMec9IMetmYfrK202ttZfFJsQkpJbt0x8vzFV8teV4olb1mr7G7mb5dIhSfKuR00y7S0BEf4iqp9Q7i6Ttn2tUiSIVnBKEmQiRKRMkxiXIdolu9VU3EPtvVzeLGmgtb7ezU0l3H9YQ9oj3F8tDneQxfC29OOgfj/F5n1FHHvtZl4nRi1ysLFizVsNjUZvFWwk7UUcqkJKly+GREMR7du6pLEWJW8lLy6MRIUy3FujLu+aqbj94tainj7uKjdEYikJDLUKrRfMoVasUyYWlTTIkhFR4qKHKUS0/vY7S3CJDtr4N5zyGT5fJaTX5H33wvj8Tw2IsMfxLdcMgsziyiln7NrdLegWo0tr5LXTR9UeIlu7Y+oqyXLOpmGtRfDhuH4u3fW9PVkjb0v2cu2SkeXLb2xrG+rWTZ+tdBB1dCFiqW3wvEvqLdVq6V9A+peXW0n9txlRGzuRFcrg++Gi4GUSJOX38Ylx+qNP8AG+Lfi0jWO5malaxqUPA79fh6iLXl48TUfK/FIeKZD2/KI12Jj+QY1klrFu1bt0bkI6arxqv3fMJbd0dpbSrjnqlhd06f5NesXu6BN7s2THQ00/huEpSGMe0hISonTm6A4RUNq/cMVi3D4UoqIl5h9Q17XAxtcttlW5Hks/N0xNN7VeJ1oxxO221wNxyO6S0kCksIxTRIu1OX3qhFKmuG9QrGXWhjYbQ4Ttbe1NlREXBSK4KqoEJDIeS/xEyjx2xrn/Gc26w/rUpabpbXmVOEFRkp4QSigQ7VRVIdokO4ZRHzVVcdY9Q2eWKZQ/YPFlPGqqO03BaYqEUhVlLjISIZDuGVUMiZcdttjRx495dxT6IXzHW+J227dTWD9wneFxQ0k9VJNMhSQQQESIiEdPaoUSKO6uWfaezDD8JyDLG7W6Nblk1+QQbOW7fXEmskh1VCkIpCJDxESULcJFHjVVyi39Trp4Vk/wCrQlYbCuJWgbkru0hISS1xESEiHaO4iHbtkNV28WnHHWROs3znqCpfrk8V13MbamoLj/6IMfw7az2ylLnt2UqvT9vdHl+bvDcKI21sv43w5FEVCES3R7iGXLtlVy6udMepuF5YV+yaxvGbG/DFBw3U1BWQGIxEh/eDt2lEpVbujuF4f1keXJW3Eo1ulhXbKIW0t3jreO0ox4kJR2j2l6a6YWvWS2mwp27MrW+8Hq+GtokgWottKSsSKIlEdpEW6JfLSFyI7cuw7brxOI8TyoRvSLC/XEhH4uvciQJMYkIiO0e4Yl9RVqFrzq4sXVvXtaTq7EJILqiIk5JuOgSGnxkO1OUZbtMi7a064W/FWdtWdX7H2JOnK67mWkJEJFItMS+HtH4e75tu6shvF+uVyRfYbiBrC1uZCL79pJNEuQiSnb3FVLIaN5KqOjVkWxD5jkz/ACxZRDGgbqXBDamm1PURTFIYiWmMfu90fLL0yrr7oDbbDlns94bZr4wWcN2yTnV/uXyDtSPpL4TktpeX01zj0t6Z44xFxZsjzJvabKKopXdNEtO4viHzSGSSAlt3DEo8SrozA1umWJ4m1slkfqZBjbFyT0UyvKD2KvdqIIIJyjy3EQ+nuq6saxKqqV7M7cjRBTvLOxrMmuR2FumMiFwTTXURGXaQkmgO3zCQj8tVlGy44mTG6XK5LXS4Wwl107g4uCUviiSZDFIhGMVSGO7ltjXPPWL2gGrq7XhhY3twUas19qzpMYtxHlERLSIvmEvmpVtzy5M7Ozv2OPSJN5LwTVMSFRYf61SURSGXbEiIvTydDkW5C2jNOyrqZfrPaXV06O4km+dCuJLvkbfqCnHcKsY7iGPm2/TUfhPV7K7aztvVDNOqDVxb1bh7ruGPt7e2QX+LLcpEZSEfj7o/dkMvNB4z1QzkmLxK/Ko+/nK5Lis4XJNNQY7RERGPwx2iI9vGslz6zv8ALLherpd36JXRygq7FQR09TSGRK+YiIu4txRp7yWWytyBVasWL2hLKKPUBnkwWtS4W26jpOXCySBeHVlyKIyFP4gxkXKW2qbcOjtmvDonDp+6kXIUxERT+WqHeupHVrHWK2Fncm6yL5JJMk4iRKCQxEfw/VWlYrnFtuzcWCtyTG7M/hOUSKJEQ8ij6uX1VnwtmdsgsMsPWMr7roDi8vDoZHcPEK8RIRL8tZznnT39TUyNK7E+L+r8MQkP/Uh/FW5frpjNtu37fkbOSRbkU9VQh+YUhKsz6sDacmvnvdK+LN0WyY6SiY6YqSGRSl6ttWI5GduQlo1JLo307bs31lVu7Im5XohaKrLCXw9cdMSjyiMhl9VdVdVsLtuL9PVMXXB048Ht8QxVElE/iakiHykUtpdtc+9KeoV5yjMreFxSt6LFnrrp6KZCoWkgpHkRVrGXXq15tfEWY3FRO6OS1FSJAhUFKMpS4kPLl5qvQ9Su3Y0b2d7O6t/SET++Uud5eOUFiQiRFJNPVj6dOPzS8tZ77SmIv8mTRtFrkomzX11ExEiItsRj9Mi+qujLS4YWmwj4URTZ2psLRsmI7RERiIjWLuL0Lpwo9eiRKLu1d3lESGRfmq5uLWpXbT5HDuSYvdL9llyC3WNwm1thSc6iWnoj6hKPaP5a6kw3omS2As7o/wAt9ys7gJPXYooa7l4v8RMWwj/djtiXcSpS2jGWwu1oZ4s6HKLWoxcXVJ4WisnIiHdpSEtoxEu4f3dSjx0WP428SxVqKyjZDwiGimX3Q7VdCUuUf5ZUmqvyC5JxPoOISpYj6qfDbVS4UT3S4/sr42sbHv8AXIT8hgIf5/6KWI0dVgul27aF+lUaY1kC0e/UGQ7aTv8A7KURbq9IKGwdhQ/bKlR/tpMfw0oS7BroImP2Umf9tFpNQggt1e40r/N9lJP/AG1Az0/7K9yrwjSv832VCCSGlD9ka/PtiX9NflQ4KlKl1+DXirtgRJeek8aXX5H7KKxAOpX7XiH+yvzjQDQ0vsocilXhGNJl/ZXbAVPcSpUvVQ1C20n+apYP0HE/7a9P+2gyONK40VjlRRJjGm6iYEVG1KTL7KjHdBuIxpRDGiR4xrxDthQEB8q9xr0d22k8a7YOopPso0t26gy/spUpVLAhFP8A6VDiZDXuVEH+iiscEw/toenTmv0RGVEQZqJhQVEZfLUgSUS/SNDFOlsQj/DH5KUm3jzp8Scq8KYiXmrhBvHtoaie3huqQFOXy15RMR41DliJJvLZupqQshW0FXSesQy05DKPmjQMvt2fuvsY/qNe7DbRFUieldLeq7kPbpiksn3cpeauEPaEfdRsf6lXZhdslFR0RCprW9dyi2iUuKZKFpeoZFHzU/Fw/cNWwuXK2jsC+dVOl9jfEwuWdWdNwO4k/EiRCP006RySyXpmmvY8mtqjVSReIRciptHy+r+Gvmm3cWtjsdeKLyptYoD6t0dv4alk7hj6n+r2R4mtGJLLXBJTb8ugP8VaTeF48WKq+S/pPo4neLMnppe92pSKIqa4lIqGpfrGm3WcHdGsUPvPjjt+by1wbjrwI6qW3SLaNblg9hSeWlN4vtFftHbVOTxu12YsQ5l/ibxb8wxl4iK43duiJdrhTTL81Ok82w1FQhVyq0px5Sdp7fzVlNtxvTW0l1fg8vLGqTnD5kxk3aupEJfuSLcNV1x+XEd7g6KW6oYQ1iJ5Rbfi7dq4l+Ly/NTV1146WWh0m1dZMTgokREzaLuRH6khKuX2t2St6NtdPRJRO4PvDRU3FXWnSaz22xNnjViwTRFXSX2jGREMf5RpcirEyqxFay8TRbao1fNUXjNwms3XTFVJQeJCW4SqVTTjTNuoAxjTxNSrkNSjLYcD/TSg/wBlDH+ilD/TVsrCqV9n2fopNeIpf0VCaipfZSa/JfZX59v2/pqHK6Cq9Xv0/Z/314P9lQ6eh/ZXqVL7KTRnFPz9H2V+/byr0P7KUI0Kk9T8D+il8a99le+3d/RRAa6ipfpr8pYp14ttGBY8O6vCNDKv2uWOVP0v6aSXmOvS/srKG/U/CbD1Syq037qGxRImjFVNq6c6abdUdcVREiKMtqZR5RIancJTU5/202fLIItyVdLiimO4lCKIj9VYvePaVtTRxdrawC3rLIOxTtrxFz4ls6bREtUhGJCQ7hjx28qzy/e0dZnT5PH8ryhZq1uZaUiTSFsPpKO4R+b6quY+BJL24i5MlYgPtHsclvPU215P0nVUdPgtfhnNytt0bNiECUL4eoSg+WX1fLVFedbfaV6fqs3WTZAsVvT+FpuEGTtAi8qq6QkQl8yoy9VbkixauG8NcR1xkm6RISFQS7vV/wBcqjbfb3uJvlhu5i6trz/tBCJfSQjtIf8Aoq1m8Otamd/E9bFHx/208lRTJLIcctNwUIpJk1VVaRH1S1JVarP7YVhdLCldsSdIkoQikmxdiuREW0fvRTHl6qqPU72fXCzNxfOkAsUyV+O5x14kmpbnRdxNpbWyhemI+Ukq5vb5JYbPfEUsltN0xu6WhyPiUUxJdNMki4kgqWqlu9SnpGsqXxbRPWQ1Ic9XWym6XrrdeRzq5XZJl4pmk7V8C3cLqpuWoxiWmuJFpSiUhGQ1qmE+0pjlxi0f3YWq0hEUbxFEiL0rpfCL6okVc+ukenOeN1Llj95G1vC+Ip4Uicti8xEmRCql9WmNVtNrebC4eXG2+HuBWhVIvFNS+GO7aW7d9O6tBvHtEqrJVoyvpkbvJbKx9CLbmlkeaaSqpNVFOIrDES+UuJfSVTiybd8zWamREmumSZR8pVwrj/XjOSeE1eNXzxNAZKC1c+JFMfUK4kI/TGtQxH2hrNbURYKulLWpLczuCBJpy+biP0lWZkePjTlCWoclmX7hmabPK+leXKDZHqlvuDEibag7ZEO0ZchIVI922ug+nftO2a8M0GectStrzaJOkU5N/LuHkJeblVC6zOsQzrGRytggmpdGxD4lFGS6ThtId0h2/DKJS8svTHN07eSzdN4TW4Em8XH7tApNylyIYy0/8VMXH3I+Sgs22x3jabxa74zF/Zrk1fNT2is3VFQfxDUgP2/o/RXG3T3qBkGE3gnVmi8YqkPi28tqg/ykPaX8tdR4z1Dw/LFk2tmviKjoxl4VT4avq2ly+mqbQsgesilvT3UqP2UMf6a8RV0WeL+mvSjQyKvS+yuWDqGn/bVAzLrz0l6f5KWJ5lm7G03QWQ3DRdSSEkCIhGKhDEikJbRKXprHfaJ9s/EumLG7Y1gz9vcMyt7lJsui4bLkg3kMiKXEiHbtkP8ALXCnWLMM89oK6I5rn429Z4KCTRLwbsWibFIZEI+GVIiKRERci/lrSxcFpeUnFSpJL6dTsP2sfbL6Sfb0vyTCMIy1S8Xp8h4JVG3oESCiCqZCqPiSHSISEt2nIuQ7S3DxIs6vKmNp45dF/DvrfcIoI293qLkJD8WKg/CjIuMpDuofTO145aXw21W1qXB0ukrq3J0IxTIdwpCPaMRLdyrSMV6a5plFtWt2Hs0X2Mi7i5FZ2kKYkr8QtpF8WIkJbfT3VsQ46wLWMoSPbkxmOL4nkw3LSvnUhnjdvXEiXWFsSyiiSW4RIeRKFt28ZDy2jT5x4dqS3vLElnij5skuWm0F6IiQ/efeFpEXKMRjtjEeW1OPZfxfC7aT15fLSooSRaCKiUXK0Sl8ASUKSny/LWc/5UmfTnxTBlccmx908beGfaJKtCUSV5DpiUZbRGQ/SVFJHVuQStx4ldxlZBxcBKzPcot98ZqiuyeNS8AKaXchEokO3uEvTGumsg6kJdUMJFccFtLG5KtnI29S6NNRS3kKpCkQlGQkUZSGI+b1ZH0xvVhWyBaTBHxiTFsLFNFkREmKQxIpR2ltT3bZERVoSmQW1R8iq4BRTtIi/d/SVDy6qFb0MVy7pvdxvC13zQG6jN9pJ+8iJWIqxLaOkQ9xDuKIiNVPJrHebOmtbXV3cOmqS4kJKOdQSGO2XmLcW71VunV68W25WVG0snqZLOVRT+UZCREXyxGsbv2kWP8Au5Jw3JQm2moTfuLUkPHkQ7atY9V41KuRaXlYi8TJVjdBuhuhTUYxUFMSIZbuMh3cZbRqaWLIEbl75yO2rMbW8i2aJkhp6KW0vhocox3S7vUUqreNulbCos6NqoTgh0icaRCSaRbSIZd27lVk6mLZV1MWZoYkKyKMSJdYRIZD2qESsRHy1Y5bgmq7Z5xdsIcWtNlbsLcNXjG5C7QeN7kqTQtsfjtlSIZbuQx491Vm6dWrkOPurRfiImKa8SFNTTLV7o9pFupujit+wFa33FUWKidwVJAVFJKJuCju3cfLx81VnMMZ8YoLp01cbi1CiMUxlRVF2NksvUTH+neA2e7vXrpb3uKq7YXBEoUe0RGRCIiJD5ZbqqeQdTEOoiLVBva3AtxdiIqLIEKJbS7pbeXaXHurN7Tjd8zq7MbQ9O4ExtifhmiMZEQylpjKMR3EUu2t6dYvbbXa26pZHbR11RIWqKUk2+kJCIpqd3KJR2y+Wq7fpyYsRmf43gYuE7g1sySzxRcUvDIosSU1FyUjpiXyyKXdGrh+pr9na1jMGKLViqTbc7TEfhFEokMh5CUiqxPHGUN01muJJCxcKjJf94u4SIu5TjHjtHbtGqK+YtUcfdWjMroKKZL65agkQp+YRHbKURoV+6vEJvtNyGPTfLrsnfnDJ08F5ZVXJEq6byTbCrGIpIKbVd22RbSKPl5XDIs4e2VumkV0URGUWzFmrojH/dj21ScXto5Um391kKdrthaHjBElFBId0UBL4SXzbo8txUq/YelbXRXFK1vlGaA6ipN1fErEX9+p27u6NTZVmIsnElL4V0JmxapKlpkMvh/vFy3SL1URj1gxzp6xdWh5bXzolXyrklkYkIkQpiQ+rcmX4qqI5Fd/EKE4SJEUkNBBZQtyZFyiMuW4hEu0fVuo2G4yrl2QNbMFrdOh3fs6LYlFCiMuI7qXJirKtWCXIaLqWpb2lMXdIl4KzXIS+mQ/mpu89oC0k4b20LNekXSkdIXCAjKXGW7jXQ3Q/oPbb44fN83wu5W1q2EVGjhxZkEBUX7pa6ciLj6eVahk3sst3DxTK2re15MQiKn+mEou28f6shkkr8sU6pt46FC4uZIxzfdLo6Y5cWJMPDunTlog7bIuHemSwkO7TEuXy1RXHtEW3H3lwsyuPKOCtSpJLuEXYqJkQ8olHzbalMuxfpZlj5ukd8b+8o/syIpxcqSLy+JkIyqs5F0xsfTcf1e0FHSz4vhiMVPEDqxkMtwxIeJDSVxYWkGe4aoZP2mmFwURNri7xMUFRX1NXUEY8pbeJcS+arJ1szi0e5WdhJxb3yzNpJsiSGutFz8RAtQeIikQlGXcMvTG2Ww2NmTd1k1huVvZvmiqo+DERTjEh1NpdpDx8w8d1WpTp6D6ylfmV5TRG1JM2y/jEt2gqnqIL7SIZFKOl2xEe0qP2Kq1iLkSMZr0vvT+xuLh75xe6SEfhOtAhESlu1JDx9VdHdD8PwPqA1UxLK7jerfkzwl1WRWVJstZSSIdpacSVFTluKI+XjUp0n6K4D1IxR0zQy184uLN6mKq1pclppjGRCQq8pEXISEdsRHuroDpD7O9r6SLOnpiisL5URJZFBWRIdwkoREWoURH0iO3lRrIujcgWWq8Rd/6N9N79cLVjthwVpZk74DZtebna/2DUSHlpID8IZSlIRkXEpVxtknQ33bkD694Q6/910iL3XfroXx1ENspCkPwt0h3CMvqruz2gE8jcYe+vmFMHHvIWySSRMRJRZugSumqSCYjuUFLcPlIfTXItw9qC0qZJj9muODJ2GxoIeGe3JqJJu3AilpiQoD8IYkJFu1JDtkJU2DSSflGLfVU4sZOzseDY64bm6zK4Xp8gUhG0p/eF3D3SEvpq9N2PUHKvGWbDenNwRcINiek3eFprEgP7zTIhIR8u3cRCIyrYs66PnlXR205RhrrJrCL5dUX1vTla3LoiUIUlVE0iiQkOntKXbEqxXofljz2bc0vjC/NUxx+5pJDcCWQ03MhKKRD3EQkv93ukJEXbWn4/Kkg5W6/+Bl+Tx1yo2j/ACGOKEq6uzhW7JaLq3rk2Jq45C51NMRIfm3F6RKrQtnDprkimapOHSzUl9dBFv8AeCgIkml+UU6hPabZoMc1smSYhcfsllVoG4L+BV2xHaLklO0VB29u5MqouKfa/dtytaKi1zWc7dNMikmUu3ur3S5UWTB7h/xPi2V4rIwZ2xI+XI6TWzjHL8iJE/bknc04oEmvpqKFyEk5d23j6Y1E4710vnT9NwORv27jwZRFwmUSWj6fNWW3Dpj1Lt+iKXTm9RXFV2KI28lE49xR8td0YTi/Ta8dPcZdN8Kx9Zqra2xJeItaCm0kx5SEt0awMjy2DqtI6yL/AEsem8b9NZ07b0jNGynIftRDaPaoxPH8os18a211ifiSXTuC6TZNZJckOShFESEhEY8Sly83ON0wnNcNyJPGbo1FTXFJVBYUlBTUFUdqokQ8fVXV3tVY3aenOcM7ji9rY2ez5DZi8W3apii2WVQIhX+GMR3JKIba59TtOarW19kOPY5dvc6C5fd28hbIl+9iQl6awZPbYrrt8VY97h65LxNFM1mX5F0x9TFMVtqdtSSTkvHVWboSIS8o9381bJhePvR8O1O6OEWLwddBqomSaxJDtV2kP3EuPduj21j/AElsb26X63tc1YOCEmy9w03i6iaZCKqYpSHbLcQ7fxdw1o3Xr2jF8Xbs3Fhxy1vrpbC0Hbp0uRbVeSW2JEXdGRCO2W6tGSdpVtGvFRMcKxsu43I0R5Z7Cja3CDCx2tO2yIhZ+BHTJUtxEQ8SIu6qbbcD6fPs8F1a7HbUbxZUBXVt7f8A1aUf2YVxHaIyHUESH933CmNZ+x68ZNl2CqZG3bs2rxsqqkoiiPw5CIkJCJERFtLiXKovoL07z635ZfOomWvXhM8jaEJKPCJo7WVJcVNQUxKUdu0iiO7bWbpmr8TS9qx0ZjN8dXLIGdyN+4cW9moQ+IUiKa3wyGQiMZfNu5VH9WMgxJazvLarfG4vFWy5Cio7IRIiIuSYluGRFyGlKXw3RPJrkos22kooMv3Yl9XIazPLG6V2sOSKhi43i9LsRt7RSMtFVeQioMvLu3dsvwswZt7Iqyg5SbMNlMdtvTe0Wlqplv67rWtuu5VIWI7oiJcY7S3Dul6vqpxnnU79UcFRSBk4T8c7IWSiy5ESwiJCqREXqjtHaPGovIumea4jZ1HV5SZiK5aCQprkoQkqPdtj2+anWItbNmGKpq9S0lPcPTtNyo7dRH4xCREkgIx5FIZFLkSQkQ6g1raZEPiJLp2MbXDm8ytJOpMdNei+W5o6ttyv1mbvG7wVVF2KK5JqM0iSEkFVfMRSloD/AFe6Na51M9nC7YbjaN2Su9+t/hUxU94M3JKCmXlX/vPTtlW+dGcu6QZxYRf9NLyi+iIqOW5Fpu25F/WJ+bbHUHaUdtXtxY8fs+AXCzEr9qLB8JC7F0PixeCW0tQS3ERd0fLXzbP+p8nPzfXIPdYPgsTx2Lt4q+himP29C5dBbDiGWpW/IHWRkV0eybDFbVKLYvSWkIlt4yrB+qHslsMXRUveJWZ5dLPriu+bsyksil3CMpKx+WX01qmE5k1sNya4pe7S4IbYkNmZX5FAvBOEkIpoEX95pknqx4+UpbejLXh6DrHWN7Sui0XZJESnaiPcO3ultlx7qzVz83CnvD1LkmLjyxekh8qrzZlMeuKdmQuOvZ3xa7J4IyJQfKXqHurSehN4a4rmSOVNyujq22Umyq6wjFCRO0E5RLlESIvmEfLX0gDoB0+uibhW+4HjdxfPtpOXltSXIlY7iIiGX1DEqoeH9LeiNpcFZv1Sa2vxKRJPre+UJymoJDplFRX4vb5o+mvocH1+vtNnITkfPMj6Gjly2mx34/iDzi4JPMTuTUDH3kghqNhEo6xckoyLuKNY/bcd9pO9NUXVr6RMU0XjRV22UuGRISUJIZaegkOrqS2+WXKPKrV7QGN9PMbZuH/TpK4NboRCKBFciUaCqqQjKKstojLaJCMqrfSjqaGGXK02/wC3IHDg2JQ1HC5EKwxIfp3bttVZPKe6j3sf4mtg+L9g23M3Y4tyJTNMg64N0OoONJ4zcnlwQJ81WbKJxFIRkRCrLkKe7zV2x05yZV5cllbNZrteGaQ/6QTtttXdxHcSUtISjuES+mrZ1SvzLOLk4zK7YaV8tdlLStrobN48UyIRJWKkSiRKlGI+Ws9xPKsjtaKx21w+sLe4FJVmippqCPaRCPEt3Hl8tUczKk8lEtjSxcePCZq/I0q39Y1cXuRXZDxCxCuuq7t6iBCXGOnujHj3RiUpbatuI9XGnWvCSv2NMFLg+bKqikio2HxIoJCMiEuMiIhjEt0u6sOtPRHPOqF4K99ZMjfWnGWapE2x1qvFN02EiLUdrlu3EREQkP4alsk9or9V717r6SvLaNtbICgXw/h6qW1LQEUyiMSiMuUePGvOzaK7LHD2NlV9Fs5f8O9ovLPtuzHGXrC1puE9VI1nCBSTUHilyHcPcXpqSyTqHneQZA8xJ+k8UGKuoiz3Jx8sRHdLaW7jXOmYF7wyJw66gr+DuVzX8Xe7SsgI+FiUlVB0hIdxFtkWrIZR21IF1qxda5JhZsDJRZByK6CilwJHxBDu01IyIkC46Zdvlova6t1U7EsbWZmU3ZHqjZbhF/fsot9yUbSVFimuKiLOIx3CltHy/E3S2juqp3Tq8lcrKiWGsCuDqQiTp0nFAlS4iIlJUuPLSiMZSrM3HWjqdlF8cXFK8k1cXPVVdt7e0EU0YjtjHkOkI8il3S7aqNreXe5WlT3da3CyPhvDCzT1GwuJCKchTkIqkI7tSO3uKg08QrN9wD3bItVNm6e59mWYXzJMazTF2KydqSF29tttSJsSxRiKhLimXxBGJDxGIlujEaj8Z6K3/Ms8LqQ16jN8fx99dhUbOHT1B7cSkQkSiBII6AlLjxIREZcayfU6l2N84xe82SztW9wIiUT122smhEdooIKFu+GPL6u6tw6NqK3LHytrrOU2dvbIeCQs7hskuIlqkQqC5Ek1dsojt4+aI1rxY8eOvFSk8zOV+w9CesNvuj66JWEnjUFyFopb8g8AiSGupJdcUlh5RHulHlu3CTKMNsdhzwrRdulT5ixubYXyDd5kSQr6G3VTF2gUeREUV3JSkPEY1LZN1Uxn2dVFMVyhhlmXZFd00nNmTbvV2TBYV1dNBJT4+4pCWqpGPlEazG39RrSSeXZp1GyFH9ZrDja7K0JjqrJp3By2iRJyIlZJ/diRS5Slyq15GbdXcVK/H9BGNoyttsxcrl189me229QMSwa6N9VoqmpqWRV+RPJFEtclCj5hIZcpVvHRvqNg2WYGs1wXL2oureyFiqKgkg5ar6cRIk1REh+JxLjXyNY9RMysdy8PbbymKYxGJIDXXvRTPb108yTHr/nNuZqXB5aPfFouDNQSTuDbcSrQiH958MiES7hEqzcuGTEjsx6CDFw87SmPJy/Fi29dOl2aG4TwvPuoziw4uLEScopiVxFZ8klISFsRCURSlJRPaMSIqrfTPq5a+lthK25G1Uung0EEPAs2yDJsWkIpoKqLpDqrxH+sIqnl+iuY9bL/AHzJc0Ta4/eL258TYE7kmIo3JBcpCkS6HbEtvLy7az5z7MvU0Lc4Qu1hldE3K7RBi4vafi3kSj8BKRSTHaQlLcO6JbSp+M0c8HoupjyJqj8jQbl1gvljcFa8Zyi8XhS62/Vu61wXImzNsKiYqpNnLtMRVkRFJQUIj2jylWbsVouEnlrtw29m5LxOmK5KEsqXJVRTbqqF5oiPlER210Ri926MN+kNp6c554e+e6kCT01P2lcV5FqqpkO4dxKRIe2uf7habi8TWSx+wvhYpOdC3pqEShJpKrqCgmUt3bx3bY8qyJJ9cmFoo15GpgokU1mGdpsr+8awWa2ksLNLUXIeKY+r/Dyp9jN092vBNUCESiW4YyGuhOnPTu24rYfBqkis8VHXckRbVFeMfUO6nmN4P0vxVu6C7Y9iaIofHVcXCJRH5lyIvpGsnH8PmzSSLlVWP4/l/wB5qv5iGH9vkP8AArg2fM09ER2j+7p51I6dNeoGOukR23LwyqDZwmqSZEBbiQIh7SiPKQ90aq2YdWOmOE21a6WbIHCjgSSQTZ2NoPJUoj97piW4u2qMz9q1RFYrG1sFydOl4qk8ujtogoikRciFISGP8X1Vly/TWXgSrNiNb/yCkz1z1tqtTIrpfGorXQ7jZkfFWz9ptfiCdiTUh7SQSUEUEx8ykpDt2xKrx0XzJfrks4xzKslfW940T1U7bb1yFhpJbS0EB2pCQkMolu3R2kQlPKPvZJyy6OmvUQbw6uVwXJdV06d3Ak9UhkX3AikJbi2x21VbDkHR3pv1CZ3TpZgLEWqSRIJOHGRXDXRQKIq/AJNRIiiRR3fhr6Tjex9t9/sePyPdb/2epvmRdJ+n2UWcbTkNhLRbIaDZZFXwyiI9ojpR2+khjVfz7qxiXSH3PjljsaLq8XxRC3220syFMiSlpjIu1MSKIy5ERR4lGi5V7RFxTdOkmFrZrDp6qDda7ihppDyKXhi3f7wo7dsarq1wtHURvjPUE2qjO+NklXLRZYRUcpiQkmPpLbFQZDt2l3Vo4sizQtsdSnNCyyWmOnLO+eo6h3K7t1lBEVS0dojLtGVGTuD106EUmpCmlu1BISH6q5fuHtDYv0fbpt8ovLi7XjwgiNrJUScl5SItseRFu5S2jGNaphfXzBcqtbEzu7O1rXBDUTbunaArCMZRUTlIS+WQl6eNUZNfjIOp6clNm99A4YrMFQEkV0yQXEiLcPpLzVnueYybNi1esDWfMyJJtKMlkyIojKPLcQjIfNTW5Ztj1viSrzxG7cTchUj826nGVZ4yt+H3K5IOtbwbb3gkSZbiJAhXGP1JjQxzLE1Rm2zcjCW+M4pmFyfN3viE7ogMklpaamgXFdIh7fqrG+qGSdZuneXMccYX548a3eLa2uk0xJsMdu6MYkMperbKVdqXpr00ulyUyBgDdbVJVchFUtPdu7eMh7R2lUKN0wpvZy924e3WdXXcqipbdQltvcRCWrVpmjdSLaxmOI554yyja3+R+KJmPhnPjhTEliIYkUeO7003LMEFlGuLsARWYs3PiWJCnqRIt34u0o+WqL1k6e2G05FZQyELgxt91QFcnzfT8Axff1ApiMu2W4u7b3RqrXX6X5U1b5gzcPLg5XVVeukZCKiQqlpEh3RERl2/ioceGjWsWMiGsasdFPuoGOWkVBuTjUJBT/5bxIpq+YU5bS9VNcsxnJerWMpt7bfhYsbgRL+MuSegQiJf1e5XcMo7Yl5t0qbo9SMaFmi3ZM2JJvBlpigkKaku7jIvqrNbH1At2O3DIsoumW3S7JrqpERIxJFEdKWqWqQiShEPbLbER5VoM1FsZdbHSltRxfCbDb7Cy+HbbQ2Fs2EiiJeohHuItxbtxFUxZbtfrkxTu7U027FyMmyaYjJQfMRVyLjvW615da1rjdLs6uSjZyJKN1GwyFIR3bR7ZeWW2ugsf62dPsmsrNJhk1tZ/C0kGqigokMe0ZbS+UaXGzS9lFsteptxOGo+HBIiFRUUiLcRCRbS41rLUmre1Jq2xaKKQCRJF/FXO1vyLWbsbkkqKgs1BQVEf+vLWmJ3S5N7os6tZLLD5e0h5Vn5SsjFqMrPtAZVbbLaWfhUiY3hV82IbgKQiO0hkOp5Y18rerGcX7KuvGQXkXrh8sldiSaJpq62mkKvwkkyHtHiMa+lHtDWWzdRsBujLL9Rm1QbEv8ABX0yTJIZS/LXz5w1ZW0uFnmFMG7NnHTbLLJCSg7hLVIu5Tb8u6lrkNixWRbMOWDfappXTl1ecmywr91TvN6cPMcTFJBG7KSdxVkRS1fikMhU2yq5ZRfrdmF8btcFZotVl0iFRwsItE1khGREuXcIj83L1Vht86meHuD695GzG6OnYoNkGacokQip8RchiX7yQpiXaMtvJjbbhfsmfOH7VXw7gUtCTi4eGJRDTJTQTTERIREhEiiPbuKnQWljWSRas3Yz5J6zbKm9Yz1I6LdI8gY4areSyC4XXwza4aIqJtGaES3ESSZSHcUhIi7SLjWlJ5JZlrOs8dWRjZ26BKoCxERFRr3EkQ7dIpEJREt35a5tyq+YpkV2tOZWTpsxtayFoSQ91puVWzIYrkpJRdctVUSintT2xGO6RVOdMx6l3xG5P3+FW9ZR8712yjOLRo3QEfukBjxIiIpcSkRbiq4yt8WHKv5G3dIerWM5BcrxjyuA2dncreKul+06nikBGJEJKjyl5o/VVbzDqN0ZtuQKJOnS1puW5sKjV6umTWX7wSSkkKnq7ah7tgOfXCyuG9xeWvCbaXxXrxuvrLrDyjKQxHzFIaxd016N43emLNhlDO9Ol3IpeKUiSDePd8IiHyju81LkViwu2vJuxuFh6X+zh4FZvkKTp8zKKhF4GSgiJSH4jZAdsu4qy3qR7P6rjrl7o6LWa4XC2vLazdkLxIlEGsuJKEqO0dpbSqeyi/IY/eGaVytDcrOxQFcU3D3QFYuQxT3CURFPcQxkStSX/wBWlltvuSb3/J9YbO3QQVcqqLO3KmsMdqqgiQ6pRGIykI9ojTI5trixVmhaXkptHTf2ecltr5mrfLs6eEzQSIYqoCgjGXlTl9Q8RIt3KofrZ1qxfpO11cKMs8zR4uRJEjH3WzcpCMSIUhkvp6acUxKO0pFuKXOuae051V9oxu8sbB0tZcXQHSG32tMkRfF5lylJX5SKI+Wnlhxm6Yzh7pW82gU2dsXQuVyUcERKEqkJRES5SU10BEfKRVPcNlSLDGTaWCPekMrHMMtultUYZNYXDd4kuvqvLkvuIlSJQtsZEUiLjVPfWF+4UdKwcOkUhik6EdpceQlu/DVsfX7LXibxhZMZ8Y8eRSJRwpr6KUdwiPzRLdKpi33K5Jos/f1mcKOBQJAmvgU2xJxKMiEYjERj+Kosyx2WwGi+raa1M8bXv7WANWn2/dtkRR0yGQ7Rqxs8saIaarp4mmkMSj3F/hrTH1ntb60rXJ/jXxmyRKqC8aEKmkIyJUfSI7vl41cLD0X6XrYSta+oLC322+ZCxVfNBTFNBe1ikmoogJf3ihCMpeYR28q9BF9bNj6KiryPJZH0LHmuz2qpnN1ueL23DWb1gbd9eLqKokoQkSbdLULcW3apxiP/AETHERJmLcwVcN0ZRHRQERTHuISIS/hq6dM7W9v2Ns7ag3avHDFQmzt8oX7Jt4iUo9sS+bjVqu2B+BEVyft25GMSFqhJMfxRrF8v5Kby833jU8V42Hw0e1j/AO8V+x2/HG9wF0q1WiJESD74ixbtsiEi/Lx9NM7xheWoiVyftbw+tZLiuTpuQuUe6OoRKCSBRKMSHuEat1jsoNyG0JE8dLEWoPiCEkx8pCIjtrSOl7G5XRxcGCCSzdRnEkHiMkNTkKqW3aQ934vNVH2tFND3HI5nvmJpZAiKTJmTd0lFVBNwmUhVHu3DGu0umueM+pmDs8mVSbo3gS8Jd2qZCQt3w8uJfdqf9caz+8J2O6KJs3TBui4SU4ppCiShcdw9xcd3prBerFnzWy/rkwwO+KWNrFJ7dG7dddEnCBCJClHdLcJd3ESq1DWJQlk3eI89srPOnLi6M8ctaSjzKLV9+omKRIJoFKTZQpS1BIRIRHzFXN9jZv01FHlhYEKi+7UFOOn9W2NRNrFq6uSJOnQ+ILcJFFMZDu5earMtcI+H8AQ/FGKYpkJKKF8o0uWaXRrIw6Pa6upaLe36nE1TatXiLVMR5KPh2/LGX5aGsjfrOoo6vl+EnTwtzpFIlyH8RDVPK/P1ra8V96XJqSRRbKJlJMSluFSO4fmqv5I8uQ22b948UdKiJNi1yipu3F8u0qr+3lk5sWvcRJxUvF4t+L+B1XGR3i5OI/CT+GmMu3buqjk4YWt8I3luSyfciREJVUUckvJE1Nw4kmzXFURiPmqWzoknF6RdNykmulqj+KmRx04sLaa62Ng6M9XGuC51jt5ND3fZRuApLqJofui2q+otpd1dqdUswQuhWH3Hd7e4YpKCg9FNUVE1EHMUxkXpIklR7hKJdtfOFrYbiVpZ+IJRRP7xBHtHzV05nSa7XpK+uLVwIila2bEYqkJaqXuteQ/+eoUvUVZ+VirpkxyF2CZnhaNgOUPDv2EvGtyXWZvreSDsYjEiGRIEO7/fjL5agemqNus+UI4y/daby4ILqkzULaiOlppSKX3iipD8Lyju7RGu4zmg5Zklrs2QNU07g5VESeM3JIEsXlUTlGREXIRqxYv05yO358xtOPJN1nVzUXJO5LJCKjVJdAUFVSU3aRICK6kikIylyjHXaNHWyqZiyMnYug5NiSjN8eQZQiV8Zrqpe4xt5ftCAiRDrqD90oSpCnEtwy41bsTcWTEcycW6w2lncLDkbZtqpqJRUFVIo9o8orkW6Uttcb2VMsR6kXI7DcVrtb7RdCSQcEP+vCKvwlY+qOp9NbJjOTHa3hXRwSalr8T8J0ioJDEt0SGUhIZFSpI9tasMja7F+yDoKDW3vF8oVUGwkOv45Ykk/Ed24ZcdUh2yEi2+aq/cBv2CuLfluQP2N4w8vDW9s4boeEFuRCUfhiIxlEiKMv4a35FbFX2PopZW9tt0eEJF4MnZNtQdUYkuI8ikgPbEvqKsh9qy15LkWCj4dqzY2+1O0lyFuUUCGMRIiKMY8REdu4Y8tpQxx7dVBaytyHjh0lcmaattSR0VdwqJjIS5RL5dtZTfLpfHl28Kk1k6SGJCoQjpiPmkXmqo4jnDq346OKK3Zb3aSqS6SzcpKN9pSHd2lViTUs1v8O4YRdaqokqShSJT5qFVq1WIvLkZ7mlhvLVxb74T9NYrggK6CiZF8ERKIy+oaj0bCd6yJwvZgdKOF1SVIU9xCJSIvwxq2Zkn7wxUWrcFCcWzSc7R26Bfej9JaZfUVe6biktb29rsyThneHjtViq8alEiQVEpSjuKrvGoKtUp61tujh4TN09FNQtqRS2pq+ry/NQXFlyC6Jpq3RJZH4cU01BKJEO0q0DE+jOa5ReFMVtbCLVs7VSK7OhiPlESKUfLt7ZEVGWy51ax0G9yb3RSwvVV2jh022vmcpa47ZCXdu80u0q5CqryZQWa3GwTCWdkx/JLHfmqqzW26Wg7auFSJRFUhjKQj93qEIjt4l81apkGWK4qVy0LXprXNAUvFCuUvhDtES2x3DKPq/Djt86sPXiLpX3Nb0yfDpKEsMl1B7fLVkx/qAhmjVNhlFmuT58Kukk3tqZEJDHkQ6kRLzUzIZU6i4VNww/q9lt+xtO23lgzUathSi4Tk2JZeO4SjKUSLtjUPlWcWbHW/iry4IllykkzapSUUIi7U/5i8vKqLknUC0YLYRtzBgo1uWl+yM3A6kRLdq7SIe7uKn3TG8XK14u+yN6u8UePnZOUiWKKnERipGMhkIxHbH6qoxK+Q9WYfOywx2Lc4zJXHcNZ3u6MispXVIiXbuI+LWS7UBj5iGPy1U8XeXzMnil0uN3RY2v4qScR+5ERHiPcQiQjy3EW0SrNcquy90u1wuj10oo6VXLSUULcIl5R/wDTtjVqxzINPHyZWFo6aD4QUFVBUkSypJxVkXlLyjEd24Sr3EfitjGrGtmb/hPDyebWXJtI9Y1/4j7UfCTKhKOP6oaYeIULuo6C4/YMir4Gs3xPq+sNASz1Q/hEFNyE1OAFUomszWPeNPkxaiO0Bqbe78iazbXxKsbU5f5wr32MFz7KtpItVOwaGTdIU/8AMNM9od9//SVvwCv2dtfoMJj5SqTUICUr0Y7qTtqN9w2pFqW9VPbyoKjVVPtqYkBUNQtpFQsqhLOxBls5V4T+z7O2na/2CZUgWJEMpUouaSL6cgBfb9n6K/J/20RRAk/6KSKJl21ArKeH+ilF+jjXiTIeVJ+3+kq6TTUR9n2fopf2/N+ikfZ9u77aX9v2/orgWonlRONeH5KTL7KgIkuFJl9tG2lSY/ZUIoMir8r1eqDND8IZUmP2UuHpr1Q6Ij9lftfsRKkl9sahBPGvCNEGvRl/nrtiH7SCTpXGv2uEER+ym622nX1Ug0x/RUOqNhKXqr3b/tokY0kijXGGnkyjzo2p3SpmopXtTdUsdoPhWlShpimpKjJqRqWFtGPKSsVJltlQ5l5qK1hdT97q/C516vQ/srh0N9igShSvsGX2/wBNDTHdToU40arcWzVG5J7q+e/tcN9PrFdjPiSSRD+avogptrhP2yLKLPql4xcx03ltSUEflUUGtLxq1mKmU14zl1xAtxhuozV0EolGNSCiaBCoBbqZiLUSLbuGvSVMupeMLHxDpMEtxCrIU/NXQ2J3Jg1ayAvhpfepltISrlGz3A7a8F0kamoPGJRq1KZw6G0qJEqoosZcqo5GO0rFqGTaNszbqIlbVFErdKSqW1TV41irXMru4uS2rpqbtshqntcmeqXglVzIhPtlTq1l4h9qiMRIpRrkeKqdiNNY0zIrsqtbcd0o6iRFHyyKO6u2sHJ0SgnqpqCrbWx/D7eW2uG7eIXi6WkTIYtnIyTEe2Vd8Yiiybs2qrXUiuhJLU5Rrz/lI+aGpitxYtTclalG5VFoqCRbakkRMvTSoV5AZA+GlR+2koiMaNyrQUzmE0qP2V+16jOH4X9FJpdfkfsqEER+yvfo+yX6KWI14RqEtoeL+ik0qP2V+1CH59n2/p+ylfZ9kfs/TX5Svs/oqHNT8EZUSH9ler3ZTfiLPfZTe43Jla2qj+5OkWrdIZEosURGqd1O6r4/02torv8A9quDmYsmaZbljHzeUeO6uXMqy7L+ql8G5ZKZM7e2/wBWaoqRFMe71S9VMjjZjn9R0DkHtB46hcrWwxhqpeU3j9s2duiEkEW6SpRkMh+IXpjH1Vpz161tzNR+9VFFugOoooRRERr56XLqclhN+b+7XCKjps5SXS1FRIk9JSW6RenbKtLyb2kbx1CtrizLtGttYqLiRNSFUXIj/VqkUZDLdtGJbacuFJK1VI0saL6lrzD2qsgfXRZh0txwbgxS2i8cIK/GLdx8o+oq536gY71mv3UK8XHF7XcHDd8og5J04VbIahEgJFuKPGUdvljQb0tebhmDNvjWRrWG1kqkLvw+0kxjuXEZbu2tWvijjE7C3JxlHjE0uTp4REosPaIikIiX8XqrYxfH1WshQyMz/ozIbxg+ZYuxTu2QMm6LFCOqt44V19XtIo8R9VRI49Zr4t426M3DhNIpLkikShEPljqD/FWvYrnnSWwtVru8ujcXjxL45OpKKF/diJS2+muf+qV6s2O3obz0+NRbF7uRELFwMfDriXxRTiUhHcJD83ppk2NTqLjmZ+xvHTfKF8bZsWGBh7wteqRXCz3JTR8KkX71DkQ7hLjISl9Vb5Ycmsd0TizeCoIjJRm42ro/T/hrgvC8oZvHBXG3P1E1oiJI68VE/N8w1dEckfuPEA3zC5W+6JFJs4apIaZDHiUREvTyolzJYv7SNirL/cbRlHtWYHid4dMGFjvj5NsuSaqiOhoKF6S1JflrLc+6ydPusyhXF/02tttWsukPv66XcUFBEpRTJMR+OJDLbuj6azPKMByZFm1et/jI/fko1JQlPVx4/VGqWsmkSJTSRU3fAIlCckXqKQjS/dSZHFgvbxxclLJdrP0897LXK0XS5OHCpCSDW2oeGRRKPKRFKMvL5q0q03IXjNri9rYPExcl4lV5uEZD/WFyjy5emsVZ3B03eItXWQCMP3bdsKaYl/vB3Vs2Aog3TW0kiTFXbuLcoXmKpZVDVbDrFcbfqPlMyw+7J+9kCJBVmTkf2pIS3CXmHylIauidves3ze7pLrM0XkiFmKRJkJd0vMPdtqFzhNm1cMXjU02t0IZFJTTJQR5EJbd31VUc0zrKGboWqV78QiAirtTHkPqpsdXFSWVuJqj54wUJugSrdRQiEk9FORD/AHncQju5Vp+NdP8ACSR+08szJ84dOREkxs6glol5SkmRERemuJFM4VaulH7+7ppkukQ/s5DLd+GI0xxvImVryAbowf3p4+XVkk4Tk0UEvMOlIi/5arZCs37ZYiqvc7nyrpRaLPYFsxs2Rt3CKgiJit9ifiyGURkSe0o/KNQnRkWbrqJa0lXCcklFSjuItqRFu8tU/HfaIvN4x8sSy3H3CibpIdV8LlLx8RIYkpx+qQyqNcZUyt7nXw/JUbW6kqmKyaQqKD2kJCJdwy3FVddJNlo5uwxmXctGdY4l1zsWVZF7h8CszTXIhZOlFBIXHlH0kXIf+hrSSUr5x4HdMoxm2p27SWvCKX+qeHUHUTIeIj3S7ox+qrtcPaw6htWLoriSlvb2pBfSWLT1ni4xEUCEh+/JUo/iLtqu2Cz/ALZ3SdU7HYecZvj3T/GLpleQvBRa2psq5JPUEVFojLTGRbiLtGuIutHtvZf1C6Yot+lmPZFjdy8STm5Pk4xFskJEKSa8uRFGW3iJDulVB6ldZsPzpRw3zx/eL06SSS12rxym293yLdoaQ7ilp/fiQx41ltyeN3UVcXXvhY+xJctNwvFk4iO7QEUxkMe4u0e2rmP49YeUnIU+RfiVkfeVwcM7zmoPhTfPjXXdFpKOVCIpKlEvvS+Yo7qnsudME27NnY7Cpb1BTFIUxIXKa3bqCQ8iJXbEdtDtN4wi5E1ZXmxi3WQSFIbknGURIY6kR3VOZVjLzLr9abHYb9dLhdnKaUnVyJJkyYxJSO2I7RHcMZFyrUh1WUotIy2Upd8G7YzaU2t0eIt3glquUR01F0ZSiJCW0S2yIR47e6ujOj/U6x9PcBWsjhg6K6LkL5BR0uJD8VMRS1CHjERH4Y/lrKb97K7yx2kbtbc1RvyjMte4Ji20NQeRaaipbvqjt3emqCzcdS8muiyGEOrkSiS+k5bxJNNnu5KFxH1EUaY0clrKTRlryOhskvT/ACC6Or5dLp4x5EdDRk2JNIf6tOUY7iL5iLzVRcw8LlVrRtyWPo5Asuol4QRkTkikRbR5fu1Nwypnh+I9SBIXGR44i+uESJi4dXBMWTeO4XJKSiv6U5cd24o1o3TvpHn9jG2ydM7Go8cxK5Jq+LXUERIhHdtFAijt5FHtlKqcjxwa3yGLEKyT8YVMvuF8yGxki9Vwu32NEdVoLEfvBXHkShctTdHd5adYvkRqM7pJ04WFK4K6WpuIdqZR3fNU91Ot7i15Fdks6szW2qJLpa7hNyqJOCVS+9QjxlGUS7fNWZ9OcfuLV4+cP8hZuLS+dyFR0vHTEijqqdvllu+arsSq63UqyM38mJjrY8evsFt/uu4iLhW4CJeFS3DISGJd3bLb5qyXA3z+1t7gyvmoI64qiSkuXEh/hrpJn0JunULKLbjn622FrZ/9Z1ma+sTgkpFIRGJCUdpERDy5UzcdJw6cur4ebuE7behTjZkUWgiKiokQpEJLj93tFQi8u2Uiqb0SSVVuQvbZ1A9M7fYW7ErzcUnTi4KqiqnbxbCMUhjElFCHaJbtvprSH14ul6tr50D23tW7YfDEmKWpIo/dchiO4fxVkvvR63RJvfL4L4iVJQRbttNPdHbEdpCO6NS2KosLw4LSuyltRSJJJUkWwkWlIuKEhGI/xFXGZuw5VVeJWeoS17vF0x/FzYMVLWKjYvhpRFruju7YxHl5acXRPBvGXD3lrPHVucqyJu5iLrSltTj27a0h50R8RfhcXe/DcLO+iggTFWKyktqUvh6SXqkVYXmV0s3Tt97ouzD3g6baoixWXJMkSEtpLxHdx4y/ipkcl14lWaMtA5FjVluQtbXZmtjbkgQjdhVUUciuSXESIpae7y/hKmPu+/WtmjaCZOHTddKSVwFtLxAylpiW4ijtKs5/Xhlkz5RILDbbW1eaAqJoiURiUtvll5a3Cw5VhbG2tWWR3JRNvtbJt2rmScZeWRS+rb6aGRVUZDapWblkWQ2lZq/C0qI+GEviOlxbSHyiJbvNScit906rW1q89zXq3rChpCRW9RRAZcu2tSx3pPdGNwRde9mbW5CK6+o8toqRIktxEpKQ8Yjt2y2xlUpjN6VRuSbzK1RcW20Eqkum1bEPilYl8D6ikMvqKke4jg/bHNHJPyYxW2t3+I46xxKwk3JZAVVZRFNRSREREI7v+hpr0/yzKLfkTxu1tbi5C5ElXvwtfR2x/wCpba0xO3q2lupfsldWtNZVUlSFOIpyLdpCKUdvLiVVnIMuuN4eNbczuQot15CkintTHu2iPL5q0cXGbIbi3Ez8rNXHX9V5Acgb2t9axZXy129qmgkUUWpCo5+pTiPyj+Gu5MVb4zg5OsVw2x2m0os1RTdkzQESUjtEVC7ox7u71VxLhvT11nV0JI7oKdrZiJOXCe5RSXEUx+kt1dDJurCi1uTV/d3FtdOUpIPk0/EuVF0vNItxF3DHdLtqZ8kOK22pPHtNlLaQ3xO9Y+8aurXd7umKjkRFPcMpen8tUHLup136ept7krcicNdVJBVNvpSGRR1S1xlpj9PEq5XyjIM+cZE6tGQOHll8M0F2TwlZJqcSER0iFIeUvT5qzO/ZsKgvMXaunV0uTlX9uujwoiigJSJKO7jyIpent3ZtGdrKanTsat1svFrY9RrtmGLr2Nmtd10nL66W8RWeo/DH4CG34BEPcO6REUhGsTvnUB+6vT56qyFqtqiq2WUIiUbpCIiKYl3EXcRSlIvNQXV8tt4UE253JEUiJNBSJEIjHlul6aTjdjQHLmL+0WtTIm9vXSc3AXAiLYkpbhLtGXHd+anLD8mF7ppWNuF8kRtN+K0vBdPlycuVG4pRcL65CJCmX3pbkvhiQjKPy119eOidjyDInWYZ+DdQnKTNP3fa3ahNBFD+8lulxkmKYxkI8pVgtyTB9Y2oMrQmzfE5FC3uBVFRRuqUt0kopCKYjIRltERHlGt4wfPrWxxm34k3OI2Fok0Q8YhpudIRiIx7tvlpm2sTWF7llNOwu8YkxEbda27O0t2Ikqg1ZtBFMSkP7vj9VWJF9kOXXBMWrcm7XkpuIR+b01ndn6gYyzcJv0nTVZYhL4MhiQltISqwWvql4EVEGWPtXTdfaQt3O0fl3FWPmOtrGhjq1S3Z8oeE463uzAk3BfdKa0pS3Rj+GsXzLFcGx32l8Xe5Qi1Gw5DbU3aCiycv9LpFpioQ+UpCXqVJLu5bpaVsc6mIlbbiu6RUIZKNVCGRD5qjetfRC2ZH08+2yWxR0veGBa9kJRyQlqpDqChMd0S0h+UhEh41mrO1Wqw9lVWVWMP9sK95N9t6xnDcZfrJM7nJyqXhlBUeORXFMUhIhilpkQlujuUS8tZTj966nXK5OLd1N6WLZVaWyRNknSlwbNH7OPKW4dctvJT8XKoe19Ur21xm2sLXZm61vsr1yu2dPFEFFkV1dxSJUZDqKrp8v6sR2jIqbl1mvd8ujxK6W10oSm1RFMtSRau0tu4tpdxSERGIxjG9i5GQ6rGjVFzY8KIzN2E9QOmvRS5OGa6/UF1abaqQ6gkQqLNxj9xEdshIv4qmun/TnAcVauHqt0dCixVJMrosuLRMhEi2xkQxiO7zRrPf8kedZ1nFtf2vElk2arklUnDhLwjb4XqVIZCJci9NOuvj4MbseP8AS25AoSyH7dcEy7oj4ZIi+Yk11PUJCVXPqqfV8aPxeK37nZvx0PPeBgeXJbOy4616moXjrd0quGQJtbX1Lt9wZyJQVJOxJuQyKIiMeW0ZSiIj3VYFvaExfpzZRsNmyNreGrm5aqDhuunJqgrp/eF2iJF83LylXFqjhr4UWrdJFuiO4hHbUCtcg8QUBER4kI9w15DC+j9MPlDM2h6iXyKS9lOzuqnXrFLeszdZy3cPHFsElG2syQWTa6ojKKhciKI8S7az/GepGQdUrkV0at3DOw2//Vm6hRJ0XaSnpHtGsD6E3J5eH2VdPn4LXS1riWgLiSibeJfeemuxOj/R9J9Z0YuvdOOs/hqvCSFRdwqPItxDtHuIto8RHaUdTxf09rFNbKZnZfyETZyar9tamUvsD6oZNdnF0dZfb7aTkRSJRi2KQpDxTkRcahXnswpDrXnL83uzhmAyXWFL7sYyl3SLbxrqjOMBxzC7a1v1hzRrdreuoKCpLLpajdUuMtLtItsvMQ1WXWL2HKGajVW+PGb5IpILFuRL0kPb+KvXT+YkiXa9eJjw+JgeTe9ORk+K5d02xvF3wYVjiZeBcpaFvUEScqES6aYqERSIi+IJeXiPbKtyxPFwviyf60Z01YuFxkQtWxOdMvKREQlKudbpbUsZzhi1zKxk1+LroOmPxGjhUSEklJCIkRCQiJJkPdLtrRrhk36vqE4yMlraRcU3g6cS9MvlrIyFbXkhqx1tU6Bb+zRcbg9dZFiHUO3vE1UkiFus2LS19KJKFuIpbRKO3dylKsoz7pn1GxEnl0umci8TQIRFupbxbEP/AB0i2x7dtVnHcwB41K6W11Ju5IlBUTLluKpp036kZhYXzywsHjizoCgLtRZ3ppjqlGJEqQjy3fKVDi5GRE/JgcjHjdTJ3V+VRtbfHrtZrtdnTl3FBZxd13Kagq7d0il+UREap/VbGUrXg9wsLI1rXg6b0kGOioJO7xc9PUIYkW5smqW4vSPlGrwnjKtyZvrk/dI21ixIUtZYVYqL8tBMhEhIuO2XcNSF06Y4RkC1nyPPs/uzy2pNEm1r8CxVQTWbJRFXT1RHuL7wRISISKVaORmR/kV4YWTipyPhr7KMbyJrebM/fWdwz3JOEVCTUHb2xruLpz7eTh5i6lk6g4u1fXBsIoKPhKKbgS4konxEtvbt29tVm/dHek+LtWtotd+UWWXiS60knq/aW5dJMhEdIhKKYkUipxi9lwh5hrzBcSw2zursTn3gV6eNhRdt0hUiuRORjqoElEhEoxkXdWJlx4eZ9xl5GljyZEHE7mxx9ha2N+DB5a7XawVFBSWhoKFLiQlyIiH5qyu+59bsJzC8WHELbkD5O3rjJG2oKrpuBJIVOIiQkO6MqwW9Z1lGI214GBunDy028hIb8LRWMSGQyXIVIkQ7i28iju5VR7f1MeuLg1u3Ua73B9a1yJdVimqomosJDGQkREQ+Yfl41S18f7r9PiWFyNqzMdU4x7WAZG7fBdbj+qLO2KLpKazYl3qiqQ/FSTTj2923t5DQOsmQXKzsfemNY170dXC2rio+vjtNtpiqmRCSaY/dLCW4ePd3VieD2G19S1FnGNOk8dJiqv4G4N0vCKFL4mgptiqPEe3jtrUvagsDJ23sGb9PbPdAdW1E0XsSSi8BMRESERUkam3dtKuvhY8GR7dJVORvkSQ77xMtjmm8ZUr1ETfHa75dHD5mRJKM01xbRVlESlEpD3cpenbKrJ0vfY8+uzhg9wMnF6EV3q+tdCTQIRJQtMUFR+7+ImJSV3aY9xVz/wBOcmyDH84ahYZLOruuLYkRGWoSpRGPq3FH5q6UTcWjp++xvI88sK12xe/E8ZMnibskycKtiERiIlrkhLdIoy2+mW2+OuP9tTOV2lexr2VdbM6ybFU8NxWzMbKxQQFtcFGZFoxj92IiIxHbx7t26NN+jeIWEkVslvmRvHSzaS7JizQGJCP3q5REiiO7kX4qncP6y9Gc+t324SDNuzcO0FUhZKfsyjUS2lEkoiMpDxiUeXKpHGemIY3hKiSuV3y3s/fK6CbhZ3JZ0gqh8VBOIiJJloCW4e2sXKnZvsx8WNXWCOBdxuRTc4T/AMrDcmvTnqX7wbiukhdra4ItNYVZFKRbdun8u4SKRbaibL0fxq35MNrXdNbg4ERXbeKsjYUSGUi4iKsuI7o91NS6KtdNvfmGYE3HJXYiUWi4qKLx+OWoKgyKQ9o9wxp90jwXpatlmUWm7dS7o4yy0XlW2oCs709MUNQUCkqXKXxSEeOmW3zEyUgZIOxWZrNZjQboHTlu3fIv+h+Jvni62oTpZo2Q1BH7oeJFHzbt1RV2zjoxYSauGvSDBU7gluTFjZhFQfq00/NylUTkTO7Xgrw/f2tG03KxigncGtw0hJNIpCkumpuSVbbS+JIY7pVkfiOrGNvFnivTlitjrNJdyV0Yk2eprRlFNPw3cRREd22Ui2iVXfH4uQ2Ou72+RXlmVGNWdZh7PCizNdLptcGt81CUQas7kq0JbzahJLlIfmEqg7x1S6KFlSmQHit8svibgNwuVtFyQtHxRiSZRIYyLdKPbXIebZ9luRZM1v1ybuLO6Zqqqtmehok1SkMR9W0eVdLMesmO2PpNYbo1xyzqdQMnSV03z4RIWcV9PUQEtoqEQ7eO4ZFKrWTjtBxY0sSOGeC3yLpdss6d5k+F0KTqzouVFXpCTFck1BV7RUGQxjHlVwtqlkuVlRsNou9tcOCIk2ydtaLyLaO6PplylGspuWB3JxcG7U85RReSSG6MWtgbJ6yshEtNQY/iLt3emr4+yC19O7P+pvQ61oksrtd3x0WvIZERKyL78pEUR2pbqcq/bqYeQypJxawPrA16d2e+Y7fOqGQOLo6xxAVLNjrMZKKLy+/XIdxDtTGMkxGPIpUx6W9WOmV4uzjHM66fW9jabgnpCTi2tibJjIvvExHiXmkVZfcitYunzhW5N71dhk5uGpcBJ3EfvVCGUttWRO2gnY2958E4TYrj8BZRAvjekfNSZI99duxI5NptxjDfbk9m23dF82Y3vEAUTxPKECctN2oLdcfvUxLy7hIfSXprFbP1MvNjw39TwuiiyfvdnckpEUUyQScjx8xa/wCWu7Mq6gYHlHRd10/6oJIqOsaWG942m8L/AFoUiiulEfvYpKkWkJbh8sZDwDlTNrlGXOF8XSUJN8rq/DbaYpkXLaI7fpGNcxLOrQz/ABHNI0UqywmpWHqZ1ScNU7yGdXRS329QkEGal3UEkUEoxFMSUiQiKgxj6vLWudP+omUdQrgzwhqhdlsgSuDa74+4KSciQLUIV+0RH7zUH+rGUt0ldGfZXvfgbhZstu7pm1u9m1Wzpw0FBRq+FVOJJoEpqkMZCRKJCJDx5CVdadO8Jw3pvi7Vvg1pZpk2S8M7eJtP210qlyJQuUi5RlEZbdtHHhwJyXiX5vI3jqy8h9j/AENtthbjcs0yNS4OIpENvbqk2bJkKCaZERDFVUlCEiKURkRDGpi/XSxqY77jx4fd7PUSIiREREtJQSj6uNUF51AcOliVYC8ujx8uLZkx2/e+XzfMUojUhkltyBrY1HC+iSbZNLX8OUokURKO3jIqs+3TTkZiyP8AIi8kyS9tWazXGXSjfVVIZDtIUvSVZ24dZDY7e6uV0VcJtxSlIi2l/h+b5qHYc+s1jb3Qbp4hwSFyXJd46USQbIkRSFASIpFFIkx41lvW7Ki6lKMbba8tJNmO5S2sxIkx3ferqDLj2jHt2jSFTkWla3Egcoyy15FcLh7xak+G5uUvDIqFElEpCnElO0d0pdpfhpjYbWha2ZBa1WbFFWKrtbcOmO6PaXLTLd8vGmtl6d3IVrkq3uxXJjb9JcXwpaYjFRMviEW0R4y1C7h7uOqZF0nuXTvA2/Uu9363tWa6Ai58DcEl1HQkXwi27e7zRjR50No+Ice7apSU8mtdjEbWvfmLi3qiSSbiKihJq8i1JDGJbt3m5VBvLwyWeathtqyLVUhFS6OkyHWLyyLaI+oiH5atGFuLTfL5acNxdlb27i9Equu6fETnwYiSktQR/eEKcojxkI1rmQM+g/SVum/6h5KN8uUdUU7gMdT/AHDRL4vm3EX1ViLizSuvrxUfkSbHFuxx7mF8at7oovjzhw+lqiuRfDQUSLaRbY8i4jLjVgteRdZ+oVpGzY4Dhix0kkBUTQ8MgmkIx5d34qr/AFE6lYop1gfZli+Kp+6XJJf6LeIDyERFVWIy0pEJF3cq3Kw9RscyK3o+63QtVCTGLNxtU/5vprfll2I9uFaqZ6aq7WYpeM9AcNxu5J3vJlVMguAqkuqKxSQIvV/W7vp+ardklns2ZLD75ZouBSGKaZD938vlp84fSThIZVVcmyJnjtvWXXPckMol3Vl8n1qpa9UT9Sj5lguJY+Qr2Z/crS6kIpeHfFy7eUqj8b66dVcVcKWv3spklvVikTe7ES8R/u1ZSH6dtRlmUuWU3ocoveoomJF4JuRfDT9Uas32lbmfIm6HyxEq954v6SWfGWTKPmXm/rp8LLaDFW1TU+l/VJV9ZU7TdAUt9wbIE2bIqKx8QkP3XxC5FGI/TWkYrflXRE1ftRb6QiUpbR/6jXI16yq0W8VHHgHLgU9xFLTT/EX+GmDH2hsyYsRBgqmi3VH4YqSXKPzFVDyvhIcL9ljb8B5/J8otsiOp3Nflmt+sry0rs290tqo6btuoW4R8yflj/FVbtfSm3LY/Z7p1LipcrU2JogSa+mSjYYikS5DukQpy5bdSNUXpendmeL23qX1LdPBcK6q9rtqygj4gSEdJdRIRHaMSIRLlIS7Rk6a9QHF0ygSvlyFxukm3cEOiSpfdEUv3Y/eF27e2sVVZmqp6aXKbbqDdYzbswzBPDcKbp29ug2XXcrJ/eItkokuvu3EQiQiI+Ypeas56oNQyjAWq+M2EWdrsd5csUBTQjqNiSQ0iUL96QkmuRS9VZm66oZHj+eN79il3WbumctBYtxEJCQlIS5SEikPqrXsH6vYq+6ardPslao2m8NrsN5slwLc0JVVQdVBceQpxl9JKj3bilhkia3YrrMsq1MTxEQt90cGyJTxC7JXwhJqacV9u6XbEdSnxXYk01knTVEllUiFcST7u1UfKXy8q91CxXLbTnWVN7MyJ1a7Ncl23ik0IpiJEQy2y28t1JxfpXn12ulrSui9ttLd8PwHV2ei2FQeIxTL4pbo8RL8NXrfpYq11NU6H9drvit2Y406vaw2ty7QFVFQRU00iVESjL0kUd20h7q6swn2sMNu10eM7o9G1tWbkkGyd4i2JRAS2/EEiGUe2RVyD1Y6R9OenOG29nZr5fMoz5VUnbla2tCG0tW0R+FIh+KXL7svmEY7q6+/XfIOnsH+PlZ7bY2yTsdR2k0TIkhiK/hiiSqhCW5SJF6uNUWhXK5KWNJtj9w6i9p72jLCsNpsdhZXIrTc/25d01IZPkhVIdJPdtT1U9xFyiMRjurmPFcP6z9VMTyK/Y8kjb7LYSInaYqkKjguWgJciIuURrPbW8DJrgjYby3FNwqmRJKF+8ERIoy+mnCad2sLj3QldLgixVIVSTbrkIyEdpEPGW6rGPgr1BkzHReJfsJ6c3ZxaVLo4dJvCESTTTcOYoI7ZR+btjtrULH0htuTPLk1eZk3aps2yWq3tKBLaxDuHXIolL4nH5ZR21z+mN0THw/xHCf3oqD94Pqq7Y11gvmIMhtqGOC4uC8hTUTTIVHBEqoREQ8i5bR7a0sv6cyJVWTHbiZOJ9QQxSVkX7htyPT/HundpbvAYIvMgXX/1pYZeH3bRTEpRjt9Uq26wtX/6uuFWr0W6wril4pQeJdxR9I1ial6dZJYcdvjgS1nLZByqmQ8VdpFt+aVWDrN1cunTnpSxxyzM2alyzFs5HxyxR93pCIiqqI+YhU5dtZcybXFTa3myuTHNucZc960Xy9Om97cOFBVImVreO1yigJRFUREoqxHcUREpERRIazu4Jv8AGVGOPLoMVHio6+oSEkU5FGQj3VU2N4Ox5YjfLWqso4t6uogsKmnEu2P1Vqy1lcZZ1Cs95vL1vbWt8TQFcnCg6bMpaasfKMpEI+UhqwyLJHxKqvtSV1IfGc2vz4Rul7sjO9CgUl1FB0SEdXzD+GrMndsm6gZE1BVvqWtmgk0UJYRki2kUh5bhkoQjyLjV4yzpf+obW3vWDpmtY7r+zCsJJETjuIR2lIo7pDKPpqLK2lY+k7zIEmsnV8JVBIi5JoC5ZEO3zEJKfTKiyvHwxY28rchkOVJLJWpunSdnilv6TvMFtuGs2rrVJdB8sQ6jgpJyLU83bHjEi9VMfaAz5m8L/JLYWrrw6CSD69kiIqFqiO1sMR5CQiRSIuPbuqv9SMga4bibg9IiuC9yfNLW1TKUiSVUHVIR4pjIR7ZR9Vc/vv1tYt07kF7cNXDlIiXUTIhIUi5SId24qw48fabcVi9JJuqqspr2CvulVlvwhmFxWx26JDFNZYUiFFIokMhkPbHcO6rlit0wPqhnl86aYv7vvSzmxOV2l2YpqSWcpEJCJavlTFdQokQ1znYW43qz3K85Gla3TdIvCJFdEB1JaW0tRL4u3btlQ+m/TXqRZ8ktuR9PHV2UuTFfxbR8xta46JJbpahfCj/6aTtrZmsD2Y6SzjpLfsbEbpa0rO1TbJSds7SgQisRJSkonLcRJFISH+Wsxv2XN8Zbs0nVyJw4uAqu2izhOQiqJFtIi2qyGP5hKuxsd6lZXkFlcZNfrM1t6aVwVS002hP0dItyQqJjuSiUhjuiJJeWsJzpqll2YFlTPpvk2O2slBuC+i2Fez3J4luFdMVZChu3fD1BUEYxGW6vG0Ur1HNaJbDHp/a8jvTPNF7CwdM7LZV0Ll4VwOmo3YryJD4Zbi+EIlLyjKrEiSrq1rMlRk6SKQj5qrttyjqNg94u2ZNcXya+M70gLa8rCgKijhKIlKPItvlHjVNce0F0yRvChE1yaypql924t4/B/CVbOrJ8THZWtY1B0oqsX+jVdNQvMNad05yRhhrcSfgo6WVLVXWL+Eawe7deuhjiJWHMEZF2rNl0y+UttTlrzbD3CPjWGZWV83VESISdjJP06f8AioJJLKDX8ieeLHessdOiV8G4eLkumPaREUuVV3q4QjmjVW7izWF9ZkBVIkCUFYkF1BjEfSpGXbGrIpdMLvTFFW15DbycGXHXEdNUeMd3lrNetGRMLWtbbkwuTHxCTYkCUFQVhRVIhISIRKX7sqLcVlGRq1jObx0pw/qEK10w96ixdJRJVqMSGqC+6S5LZViBJ63WWQKQp7kyj5hKtEb366M1GuaMGtvW1dtwbpjpyLuLbyEuW2rdkWYWPJMVZ/6NFio8dxSIh3NVYjKJdwlt9Qxp2PkY09Y5FqwuSGaBtxeSnPbdjkeO3AkrjYyWYr7XKch3D5qks0sKTgWd0bmLpuuMUFiSimMdxd21TcREn2y8tOMoyS6Xi+J2tVDw7VIdIXDgSES9RCIyq3N8FtOK2O4a53K7KXBMSQTRYqp2513CUiGRbeJCQkMqvbsaNtqJaOZvuMYDfLayRRU0CTTIS3DSbKjcrpo21mgKym4R80atzXGXWSIvAxKLi3pff+OcoIEiRSLSKX3pbS4+Wh9L1PA5I1N7LRciu0VIRkSYkMZDVN+xejbjUlhfaNjTtYJeBdCIkShKDEeUper01tXVS3vFOirP3aq1FxfG1sFdPXkUhQHdHzRQH8NZ7csbx7LsyFgwVURt7Eh8comlEtXuHdxItvy1ql8x1vnHQNG4szFRxi7RJdRESj4gmZEmukXl2kRS5cazczjJGzdbGhidWU5XdWv9WURcA61LkmuK4uE9QdMeQ7SEd0q6U6T9QLN1CuHjH8hcDa10nLchEiJUturyESTLu8soxrDcguitydIvGDARb29JJsomUSFHbuEpeqValhNjt3T/ACR4y8Y1boqvdBJNNci8U2ElBkop2juEvL+WtLXSpS1/IkE+kd3sbi6OMQx5uJXBUhTcOlZC1QjEtOUhItygyL/mrzXp7geBqfrhfiRuiyBJCkimIkimuXm/rVN20eI93GtCyR1ZLXjNtXuVhRJ1c0yXQREddRTiRR47dw8tsi5VjPjMwzjqdabS9siY2+1ELlC1p/dt20tyqhdxbhrjMvUityNKu2P2vMLkxyN01cLPh1Wios3OmSktyBDylyjyGvLZxdOn7hniGc2RxkWL3y1pOxIoku1QJUkyTLzDISj3bhqwN/C2Uk2SC5EtLcP3cVe35eNVH2tCsdnKw35ABIXViSbWYVJERRVTULj/AHSnL5qzobLJUuS9bFfyL2fcauDEs06E3JxereI/tdtFQVHbcvKQ8o8tsZD6uVZG6yTJbaiNmb2Nvb7oltUUfNpKF5YiW38tTmD557tdFd8XZJsb4gO1NF9okt/5shVH08pV0FZ+pD3NLKod3tZJ3hmSSfvAi3JiQkSop9yRbRlEuPzVocU5MVI7PxU5Lt+SZpbbs1e3RdR8xGSTlvpiIqJEMSHb6aZs1rla8wa3THr37tJBclWj5YSimQ8S4l/DW5POlKuSN/H4qr/pp4u5UFmsqkKCwpKFKMuJcfxcazUlL5id2uFtu9oWZvJfFYum3Eo9wkNOVVlXiDIrI1WNk6fvL4p0vyDQytu+uXhLmo5dN1dQZKp6/wAQuJKFu4+YaynqgmFtRsaTgCbrC0FJP0xHj/16qnun+ZKio+xJqzt9rTyNImy7xuntRIkiGUS2jKUdseVT3UTFQzJ83tuu1RIVVSSJ0qKYxL1d3EqdJXRVK6qxmeA2MeoV4cJNWqgsbekK71YtpRlEUx9RfylXRFjtvhbWVmtPhbentGJNNQo/NIR/irP8Hxf9R26je3OBcKOVf2shkOsMdu301fFss93s/CuhRFRX4SUhIlFP93+IfxV53MyGlaqm1iw7S/qOrljbC6PrPa7krbUyuFwQbeKikmm38ykpCPEi7vqp91Gxn9WcRvnua4t7o1t6H/xBmmoKEY8hkPKRR/h5CVV9nbbMKIuM8ug+Ht+kquio5IhUIpRTjxjtLd6Sqn9QOslreLXBri9jFNN8Sou3RL7VkuOmKY7SGP8AWS+Ua1PH2RVf5Gb5D7rbfxM/wtndMkuRMHUbWPhhdqOrkkoKcSjEuJSlLbVnSJ/ZWxWkzTIlNTd2iPISH5kiEvNuq29Mepj/ACBZa45MFtce40PFpOCZCoppCMdJRAhISTEd22MRH5RpOaNW+aE6yHCMrZqM1V1V/Bkkqm5EUpCP3pfFGIiIj2jHbXrsfzrI33Op5LO+nI5o/t9j7DCir5KIm3Pvp0mVGLTEeVfBVjU+otKwzTY906fIpEVB1OwadIkIjViNVEyMwYUTHuoLpQuI0b7V/wBNJVESGUqsN14ldfW3IjSRVlOlLS/2FR1VwDaNNCUlVVqr1LS8z0hrwpgpSRioVSSKaUZ0Ma3CkahFLNUf0/0V+piEY9tPlUUiKf2UMW6XOdE0ZN3iNfD6m37UqdJt0wHbGkqECPGgqOv0FKh4od5OFNND7fvApuSDT7eyvxR5LZRG7NVTd+mpa3FQunYb/azQ7SoKyKQ7ZjUwNpOMiKgnbftIoj9tFsv+J1chfyIUkx7SoenH+mpr3SUqStbQDlSWhYsLlKQ8Tr0dtSCjMKbqN48SoajlkVxmQxr8o5I0PTMipdRysI/T9n/fX6R17RKXAq8SZDy+yuheugnlXiHdOlD/AE0qhJ6iK/ONEh/ZSSE6InqDEi40uvyP9tfh/wBFQ6fhbi20MhIaLX7L9JVCDci20Ei8tPCES51X3WXYqipcm55AxFa0Ja9wT1fiN0oykQ8o+quVt1CWQkC4/ZSRGW+ovGcqx/NrWN5xe5C8ZyJPUESHd8pCJVMJiMeFLGqeT20QSjspI+iiEI1DordRB4UESokhowG0CSlRE4cqbiXqowKDXVYWynMfVTr7nNoya4Dh7xRvb2yosvDqNE1C1RIhIuJd38NUMvai6v8A2ONt5IRkPwSt6Ei9O4akOslhtzHMMiYPxFRH3gKoiQy+9EVB/irP3VnBNuoFmxdZHb/rAoRGPzR21tRrHVVqU9ttPuMx0T0R9o3IM0yhPE8ltwvHD4iJNZuIpi1ikRFt7h2+buqhe21Y13GZWe5Afwys2l9QrkRfxDUf7K/xOqzVUZS8I5lt+WtO9r60pLMbLdpCJAK7aReqJfylUj+1kLUWy7qnCKjORQAhjTdS36ZS1asV4R0XigH2jUC+I4kNeiM9lGKKkSIfqGnSZKrfe7U6jRUS1PKVSCKgqDMPzFQspw83t4k+mciKPbVqx9jFYS0iLkMY1BtU4qTI/wA1WjFbkDd1vFEhpch1exPY2mLV0pcV1RHw0VBEv3ldJPLolmns75Iq3dJj4FsSoqEW1OJCUpfTWO2+32i9JiSDdNTX+ESYju+mtaxXBzsvRXqRbm8o3DGbh8EdxavhlI1hZbrddTShWqsVfoB1KxzEsnbpXJm1bsySXQJ8O7REhEv3SfEtLu+b5tXuHth4G1tb90zs14UcJbraKjT4b5KUdcSKMRkJcolt822uBE7k/tYopMGF8b3CQkKYpl918vlprbcwdLI+CScPBFsuqSCYrlFvLlHy8a09fGq7bhRbL/WrHWWee1Xd790xuVktuQN27y9Lrj7w8E+bEizIpeGQIWxJa8S09Qi9Ue2pt97YN7f3bE1cT8Pb7WgI+9Gr4ZKOC2j8QREiER3RjHduKIjEsKwPHce6lXZTH/ey1rviCYqeKJdcUHSXdIREZfVGXqqWyrA8SxnxVuvPUFFEUECXEXS8iWVGQiSaCG4h/FVpcKNl6lVsjkdH5t7Wdm94WtvipuG7UVCJ6ss2FQVPKIxIvh8pFt4jEuVX1713tY3qzNLOqxfIvGyhP0SX01WahR0CIi4p7VBLbLckQ+rh9xZ2DPG2+TWvPLxb2rlMZOFHMmwyHkPGMvp9VVVjn1twW9JwSvzp0kJRJQkkxUEuJCpIpJl5hHiW0u6qs/jGXqW4sqF1rIp9YGqqiiKZugTTWIdwiUhEvmoxfaH2/wCco1wl029pXLs8uyeIJ327214uIlb2orJLk6VHcSGuruEojtkSki27uJadnOdvuptjXbsFba4tNoV0XybN2g701+3XIS2/L5uXpptjyRSbbKd21aPcVjZOpHWTDunNiuFyuV5YqPmqEkLeK467hXtTEfV5u2uSMd9pbqIz6hI5ve7os8t65aDu2olFsLaXFNPzD2kW71RKqW6xdBRR1a124t2rlKJOiIU/Cq/uiESjIe0qzUbs6sZLWu8pLeISLSiKRFL1Vqw4kCrWRjPZ2bqp9IVvaS6Nt0U1zyhwSaoykNpfFHdHdFHbWhWW8W7ILSzvdncC4YvkBcILRIZCXHaVfMDp6Vjvl2RZ3RB4io8KKCmu5aEKvIRIRj+aumWvtLj0rxSz4kOPWm0osUxQB0s5KLiJfFimQj8QuRFqFuKVUMjHWNqqWUsy2OteNYF1r67XC1vixXp6/TTfNlP2x9ppqimf9UIlISLzeWqIj7WjXMmb613cit9vfOdBN9b3YyRSV2iIlH4pCX+7L+KsZy55ecVfOrG1a6izN2TJRwLZWKxchISltlu2lupcMfKrBsvGx1X0469l+pN5d546bjcLC0Vdi4IkkfHCIlEREf3m2MRHuHzRrCLf7Q/UDHW1+Z3S/Jkpka5OVJJkoozIhj+zRKIjER83GXKsbumXGzih4pqSgiWuiooRbvmjH8JfTUoxxvIcsao3JrYXSbdJMlBIVBioMZREi83lotllY4uqE0jdhul0Jw3u4ookQk5Lw2o7WVIu5VX/AA1NXi1s7gKjdwwTIUi+8cFy9Q9w/irH74mq1aurlZn7hu8Y7lGqaBFJLaRFKW0R5FtjV4b5BlH6rscmyDHoovCj4pMky1tvIk5avHuj20TJPW0ZzcX5FqteO454X4WNWtRwJDpqKMU1FP8AzC3fmKovMrw/cELW1tWN+cM3IoOWeuKblqkQ7iTItw9vpL1VHs+ojp8KNmxy0KPniv3A6giKn5uX/Uaq+bN1bfkSzi5IMU7sQpEuSbmWmrHjLaMvpp2PdG+4DJz6kXmCj8r8+sNmNRws20tBRYhQULVSEhlHaXKPbuGk51mWVvlGrJ48l+zJSRFKMSEYlu7uNWzpf07C6Zc6u+SqqN1relrrjr6niFSERQTjEpDt3SIePpqt3THUsmJZUbymmoxGI6nw4kW7T/8ATuGtKHyCyyVVuovI8fJjx2ZexSS0iITVV+IO7lIqcLM2F4sLrHnT0WqhOUHbQiESLV4kP4S/LQcwxW+WO3qXlJ+3JNARJeSgpkiRKEIimMpKyHdKPmlxqBai1ZkLi7qp+IXS1SFPd4fdGSn9QPzRrQ1/VbGTXlUcPOnN3s5eMYXJZRZDd9xpkP1SpxZ+oTpmRMMhQLxA/vh2l9X+IasCefMFFibmqi4Fsh8VRPju7dvd6hGNR92xG3Zgz8ZqkxeCJKoJigKhLenkP5qXKsevUdDudWLZheUXm4OBSxzHHz4fuyJFAlBHyxLiP1VLX7B3iazh+dhbsSL4iqhNEtQSIfL2/iqu9MW/VPF7WslZsNUUaj8VVR4QtuPlIi3F6Y1aH3UbLU2rdV01bp3JyWl4MviFHylpf4qU+Isci+jDI52ZepW3nTV/4Esg/V9MkRViToR04qyjuGUSKUeMqfXTPmuIsUUCAU1uJKLDxL5dtQuXdREMqtdptdktzpm6ti6vibf8Lww7fvBVLiQxLkPd3Rqmpk4cXAV7i1RuBNhEkEyEvDIqx5bYyL5tvpo1w1/IH3TFyfX7Jcqajmjo1isrH9iSdIiIksqX7pMi2iO3cX0jTy1+IvjFMLoKKOol8cpRFFD5e5QvNEvNVdulyf3i6JulWqngUv2RsKkSUUIlPKW0ZdojHbyqyfsqLhNkrFRSMRFTkXp2+WnbEacRe82pLWu5W5w6UtDBg4UUVGLQmqAkgmr6iLltEtoiVPLeo/1vdDp5cnBRjpuNyY8t0ZS+njVLul+a23T/AGjTFKQiIiP/AJfKlf5WsXTvCN2dXS3tVEN2mKShR8svL+alycF4kVbNyNiHE1UW6aDJVZ8TkUtUREkBR9QjHj28qZ3LAbMo4EH7gmqyo6QinIiUEdxDIapLf2nLTcLe8Vx74jpqIkqm4XFMSKQjGW4i5dox9Q1mOYZtn2cXJNcGrHR5IeFXERHbuLTVLdVHbklYtKyqbJcLe1w25PL9bclullWVV05OoxdDEeRFEZSrLcy6iJXZ8+cBdEWqgu9BRQmwqDtH/WREdv4SIpVF2/GcSzhmV0e3RZq+bCkncFLoqQtE1SIRHTISkMilykPdIRrRMfvFk6a4m+sd08O3cKiP7CjoOSWVltIS3DxH7zdGQx3Vbx9NlrMV5td7iVFxmyGUWHS90N1lkkhEnBOUB8QqJcdAh2juLcVX7H+n93yQm6XT7o86RFD4q96cXuKOuPw1UNTagRSlxEij21rnQ/H+l/US0sclVxC0vnH3hE8ZNiJu5EYkO1MSLzfElyl5a3h4KSMQVOQlFIdv5a855X6opM0ca8jWwvCesa6sx82cgzZuzcKY9dLMLq8NnJIKeKbJkoKo7YxiI7SlWlZ10DzC13JqeMm4vmRNhSUfNxugpiiWkJESG4YxIhkn5SEhkMo3z2gPZV/yhZ8xy3HGY+Mu5eGeiRaYiqkkReJlL+qHdy47RIiqWvl26c+y3hJY4LV1esquegumm1ckJEX3cnJLkRCmQj8IR3fAlx3V6fxuRHmY65Ghl5ULQSbbA2OHjacbeWbNcwuSb65tiQFFjpkmzlykUYqqdu0RHykXKsZuRMLLdHTe29QX1wJBdAV1EWiYtkRFWWkoJSEoyl3RiW3tqYy7qtcsyw+4PbXbWdreNtzlFa4aZKIeVsuQx1yLtLdEdsi3DG9O+kt0zwnlmw23LWt0xFInabp2qm2Z6soyIpSEiEoiMiId0abkZ0arxJj4bOat0Pyb3leMmC/XRZZ8xJsu0eKESzl0kRRVIiIt3FLaPaXlGtavGSYkxaib9AiIR+BKPaP5aoON9A+quL2XSZvcXcXJnb1W1tUTJctEi5FFVMZFu7iH5az9xhPV+6M3QdRGrxuTOWqt8MhUGJFH4Uh7dxD5twjGvJZGNDkT7zMb0eW2PDtqpA+0NlWK9QHlv90NSTdIaqT5YldqyUiIS+YSUU2+qqz0rs/SqypiycZk6ZovHe5F0IxHylIuO7lVJyLC+o2ZY24e4Vh7i5CI/FWYxU8Kht4jLVJQpD8oiXqjDt+luX3LHbfdgfotbg8ikVveOdNyovKO0eIy28iH01t6wSPDsxyVUxGkXc3GU7Ywew9Of2XHyNQcmcuyuFoyJiuq5F0kPJAhHakKaQj3RKRFLcVWzPPGW/FbevnQJrWe6kSdpWUUQctnhR2kMSKMh3eb8Ncm4D0f6k4feLa/u2Rt7feGJKrtGKjvamSqZJkJEkRFIhjIRSISHbIaklGd5z7LlLDlGRsVHgrik5UFL/VWwriREgPcO7U2j3cS7avsvTkzWYsrP8VUt2adH7X7htueNc1Y29jkNwiytrhsPiY68dooD8UZDuKQ6YlukRbYG6Y64wvInGP3F04cPhQ10hT0GyDpAtySqZSUkmXm+YSiQ1ZL5gbLEcgfXLHLu4yhiKCRNiIhJ6RCIjERIU0hERGIjIS27RKiXy35L1GsrVJ70lzhu+ZkvFwNmEVySLcKWuqMUvikRDEiGJF5tt6KSSqrYryKq9VM/wA8a3dxmiOL9KshWYsbgn4tJ8s7JMm6A7SJSIjEtWUYiXbylVVu3Q/pfdkxx5vmCzXIEklSc3hw5SJooQyiSicpCJd3cPKJcavFh9n/AK3XK9N373Hxt4imqlqLXZASTEhLS1dJTViJdojuqYzD2beuI4n+r7Bhbb8xYtokna3JCuoW0iUEVxGXGMR3FLj21YWKRGWrcSuzK/Y5x6L4nhtyyxx+vL94Vpsa6Dm4e70hU8QgLlMVRGSifISKJDIvTVu6idMenNyz64M+lvUF5cMdkLm3p+61/Fp6qu1tFUh1Y7R1O6ovHbDZlmosmDV83fCuQismXxBVluS7ePqj8tPLTifu186taTIrozFXVuGmvFRNJIoxUj90OqoO4vMI0xtGaS1iR1rU24s0uiK3in7BRNQSIklFnKa6ZF5SKUh2+bdVJteULsyavbpcSWG6uUifaxJaY7ST1E/SMe71VoGdZg/uGFtemg9N7SKwsSckmogSa7FsPEhFcVCGUkxltlHlEtstheL5f1yxlxYXWBvFGKTHwyD5NJJNFN4kX/zJEI7ZDIRLViJCI91LTHXsGzf1GR37qBaL8mVkYWNa7IqpkJCMpEXpGO6snunTvNL9ekUsXw+6D44tJs1TQXUJYvSX/Ua72x32O8BxlMcjzLKMdtrpjpD4dio5UaIqlt+Io5WkrLbERSTKRbSLjVqLqZYcHZ+6+jfs+5hetcY6zWzOWSLgRLkouqmS5CMuSgx9VXMdacrFaRb/ABOR0c+YdP748bggNhdXOROU7khFS37iiJICUlST3DH5agX3URJFFnaW9+G4Eh8DxSZSGJFyL1bt27+GrtlnT3L+snWhbEs8tLjC1oiu7EWyi6Ce0YxGMlVCTIYyVEYiW4eNSWReyDcUXzgkMgTuVjtWloDa7SkycvkokRCI6nKURkoREUi8ojU9lu8hemWsXHUw9xdM36iLeFs1ouBI2oh0lEXMUBLt3dxUxzayjZbLjtrZNyJ8+QJd8KcdRTd8Lju83LlGVdqezvY8DUxVurbWCg3K33DwRJkJEjbSGJK/EEREiISiUuQlEo7q5nvmJ3Yk0WTB+mjbxc7WuqoSahdqihCnEhGUYjIvUVXNhIY/USuQ0zcjJ7as/t9tuT8mTVRuTZVsIrFKJFtkmP8AWDy+mrpg/WxvgOP2N1Y7aoKzFdV27F5EfFPCGIqceIjIR3dpcammuLtVLXeEMScMblkzFouLsXQrtnqaES19BAZJCOkJd0uUo8aquO2FC9XInWWvNS044kMhWIiFZUvuEB/Dx8olxiVV9GV1vEWlS0lGNWtvUpXqQ6teR37WtrFAl3NtYiPw26qSShC5Iv3pSFMZRHltEaumK2tnljy5W5fqInYbl4Zyu2UfLrqSV0pDJQiIRLj2kJbh5RrA8dzBvdnyzBIhJnIlxKIju2jH6R3R+arwjZXqzrVtd0T8YIyitqCQ9vIZVsReOX23JuR5nyHl6ZqrD1UsVru2Vs7bb3uZRcRJDUaqRFYi5R29seX81a4x6gYuxRdPWaDW1iMXJKOBj8IvLEdxemm+I4zYepTxra1UkWt0KI6bgkFE5R3FqCKbkvqKqD7RWC9LcXvThheSypmTMUiIrDctRtb19ISIlGy4kqW7+/EhlXmczDkrtr2PSYvlIW5N1Ng6FdSrz1MzwVcXdOBRtBKxZ6BJ6yBbZKKFtGW6KUpbZdtdl3e4pXW2tQmTW4oFroiXaQj+Ya4I9jO4Mkent0BlkdtdEzu5KqqNVykI6CcVVZCJCO1SJF/e123dsywHDceZrZ9d7a18SQkKLqKijhWO0UEeSpeWIkRV5fTwzYdpZJOxuvlrkV0Vepzh1M6c3R5mDoMcVsbHHbrrlcmrpkuuSK6pESqqaYqCkrIokOrHTLjTzpT0b6X9P2ZZuyVdXwiIiQ8c5FyinGJCSYj8IiIvSXprWft6s9L2t2t6B9Ir9aG9wc6Sd4uWKEybJxEi1CUXESDj3DL8NW679R+muHvU7plOcWlkbn7oSXEiU2+Ud3GtZZMeKOsf+8VW0mduRhmTdQnVyeLMLizcMWeggKDjwxEUSESiRchjxjxlXHvtcOrcnkGO5GqkSdycsiaLpqCQqaCG1KQ+Yd1fQDqT7Q3s+lj758jfrPero2S/ZEk9pa/b8SOzdy/hLjXDfVK/MOqDhvj2c2t43uTNIXpJrCSYqSGWr8XQIRId0h7Rj3SoYI49ZN5mGPbVa1qcq3rJtwigkQp+ruqD96OHCg7FFC7o7q3IumtrF488PjLErgg50GiLhySMYlGKiC5FuLy6vIu6tAHA8XZqM7o9tqLNw2V1LpdGoquU0dXakIpfDQ2kP7whHaXKO3U9xGnFSlss7Fb9n/HRtvS+8ZqdtUbk5yRVo5UIVJaSTYVEtvza9dWdCc+teRPlMDXYOBRtSHi7eSxDpulfvIxHyyIt22sFWsYYTcnjO5dQbCLhC3yTUKSBOkoiSAiPISUkJfEEZSlIhiROm+YXa9NXGOJY4xeKMYu0E7fjqblyKQiJEqooKeqKZESXKIiO0pUts23UZsKdfZZjtm6mWF1jOTa2muPwCiWoirISkJebb9VU/NOnfs643fEUnj19jKZEKpIle1RFZLVGURVIiHu4xrmN11AzLJm6OPoZCt4VDcozZvldPb3EMilHbt4+mp51h/VW0vrO9dYh9+okugm6tfhkHUtslCFNPbEpcijyqrJJu9ixGu11N8yZT2Z7Da75fnWeMXRMXYr2S1tbkKb3bHSFPUkrLVItxcYjx3FXPvVjrR7wcW+03zEmeQW1VLxLEiQXTTcRUJPUT1R+OPw+UiGUh5CQ0zddK8jat/BXl5a2YvFEnbtZxdmiBLSltIUiUciMiEo6Y7hHbIRKrVhOF9PrDaySf3FjFsoTly6t6TnxbiPFsmTxsmIjIpFEiIu0RGVEscmotmj0Ki36oK+Dt7K3MrLbU2yApaPhBimRFu0xjIS+7GXpH1VdMTy68vLW+cXK+KEnc0lWheI1SFuMh3EJCQlKI7t0Y8R2kNyyK04hk1jRSs2PeHTFWRLOJCvIRjuioUfNEe4RIiLjVPb3C1+8kcXsL9Mro8V0icKfDTYoDHVU/ukxTlLdIvNxomw2lWzcQVyVVqqVG+KML0p4Bm6dPlFVS/bBQLaMR8pCUS9MRqSx3p/mXVTInGOWEG758q0J6RSFEREST1dxR3bkxj/hqD6kdRnVpsbi4410ntLxNLQEr4s+VdrJjIpEohtSVULT3KEJcqedF+qXtOt7lb80sduajYXhDa3Ly6WtNNkokgMhSJRIRV2iptiXLzUn28irZVHbiu1SwXTCV8PvSNh6odMnzFZdARJ0s5H4gpCIyTiWkQiWntEiIox5FTW19O2twct2rDDcsG2pJk7dvnTZ29RdJaiZJComxQTjHd6dxbh212g3d4v1ewUUM0tOsx1CFsomMXKaojEl0ykUd0o/LurP7l7PojIcV6l5UzTFKLZR05kpxGUiEfhcf3cflqRwsRpF+TGBs0ba1J50qwVC5Xi7ZDcklU3j7XtKFvcxiuQtC7tKUlFCKIltGQ7rz1i9kzD8V6IuLyzV8VkWOu0LlcrkoWmLpnKKqCYyiKcS2j5h9VWezeyBkuOPBfr35H44iQuGYeJUEfKO1OP4a0R505C6Ympht5vdwuVrciPiUXC4/E/CI7fTWbm5LYsi1YsY6q68jjG+PF7Tg9ryWwtXje235UmJIiUU4s0E09f/AHiiuopKXb6q2n2ZL5kKlruVqyAxcNLCug5QdF3CuoQkI+khEVB+qriPs92mz2tS0MFVnFjHcnbXCstMpEURUISKMlFC3dxfTUh09b2m14WnZsttYtbggQ29sxYiShE2S3NkEyS3L6YlHcXbIoy25E2i52mqRry/I9DFmLEi6sxyb0a6Vusr60XTpUbVZuixu7xNo+RESJFBmvoEpuEoiIiW7zRHulWhZ7Z8c6+dTG7ixLpt8H6dtBZWRq3S8SLxsgrp8RWTimoSZFIS+6FLzVubPo8ldLH1JvOPZH7ryXOmJW9d8m2TTG3pCgIlpppFtUIeUS5KEW2Maolt9n3p50RY2fLcUxS5X58SDNiLFqREmjdyGK7mKpFpCRDKRKEKfaNesxmtqukjHmZq66synO/VD2ecr6a5lb8yw1V0zG4eJcoKJuScl8JIi0yTEZCpFMi7ko8SraHXtDA8xUcNvLwXylqfLk0JmQqfCSQJOK8f95p7ZERCW0YkQ5n7ZF8YXTOk8SC6XBF8xtrYSbt1y0xkK6kiLzDqCPbIVBrCVun79qzG/Y46RuxMxSfO27rT0U0CIh3FxHu2y/hp82LFLrRiksjdjdsd9oxxcHV4xy+EKjNikLls38IWo3XFSMW3lkSm7aPHzbqY597R3uF1Y1bWwYjkjEXi7lSUUU9chikQjyIdMZfzVj9pyS/WckVX4Jum7wiEXWolqI6UdWUhIpFIfm7apZWfNeoWUXy7WbHrhdFlXqqq6jNsSiaciLu4iNFF4iGeRbdVEZXktMeMsDzqhe3ybxuboh956XixFPc4IVZCREUilLd6pUzY3LIHyiyDXIHzFN4mSC4t146yRcki9NWSy+zXn1y01b26tdlRlEhUX8StHzCKUh+kiGtCt/Q3CsRajcshvzhZFAvvnSqTBoXzbpf/AEWvRe0RF48TzcnnEty1t/aZK4fXnHWpG9vfimojtFRKX0y8tPr1kD19Z8ffoYVfFGbFJVJN1paLZT45KfDXIYlHU8u2tKcdXOg+BkSVudW9w4Q7re0JyoJeYXKu0vpVqt3T2hOn3WSy3TpQ/wAacIrPlRd2K5KOxkm+EY6RDHaK47eRbtKqeUsarxazF/x/l8t29FjrH/UahZesg5kLXI83tKOI3CQyuib5BRs6H1aXEuPaQ+kab9WrlleQdO3x4G/F4muoKGpY19YnHIYiSXHcQyHlH01ivT3NLDhNyFq8wW23hu2QiKzgRUWT9XxxUSIv+F8pDXQH+VLK8itrN1Y36NvYrq6CY+BJdQYyl8PcO7jEeXlEa83kZzQNxXiegjw1fmzGH9A+hPWnB82Y5vcfC2UhVJItZt7xcikQkJK+GESLzDIh2lx3V2Jg/RMLwPvTKOr7i/OiIvEkmkoSwl5SXXIiH5Y1h7y4ZbdLgXjcofNdJAddmOqg0WGRfeJxHSIt3L8tPsF6iK4XckXjUFIkIsSTUcqKJ6AlxGRFHjQ4+ZJazKMmxVr2OgLx036WWFw1dX7D7bdibavhnFwJRQhltIYyiX4aVk3ULD+iOErZHjWL2FumQiLFva2ibZN0urLSEhSj/VkRekaxnqd7SFuFFuwas1lG68iIlFx10e3u5fi7eVc59TOoSt+yRm19+OLpb7YokLQUyLTGQ7oiQ+ohl3R8taH7vISvAnmubdQb5kS1+uWaPPeCsdB0ooqRN4yLaX7pMSIiin5q6E6P+04kLNHH+qoe7XwkMroI/syhcZEI8S48dvHjXNdnYpESPhXSPilyERRTTKUpRkRFtH83001yZZqVwTxz3isinrkT1wmOuUu4hHbtltj6aleXEjH0ALJulWDuLpm7Vwmss5VVXXWFVJZb4pbUkBltkRR9XcUaym8e1Fd8gZvmtmVZ4uzVk0S1mJOVCS9ShbRl/utvmrm3pbb7zkV2UtvvlwLVJo8XbSXJTw6qCBKDFMijIvy1synSvGrxi9vYBd7k1caXxxWaJO01u7zJx4lyIuVLmkZuJpYMeOvKTkZjmGSXl41fYyrkLdMVVFV3KZW9BsiSpCW4SEZci9MttRt2b4bjdvsbhvgrViRNkht9lK5LuVH0v+3PdIRKJcRQEkyLUl91ES0pjifTbFXTVrZuo18teXEK5MboVrbEwarqiQ/EQkoQplKIkMY8olWM9TOleb4z+2ZNcWb5O4JKu/ejVzrJvFZFKJCO0uMhKJSqRyLXixqbMErcVJj3LnmVXxnaH98Zt1hTSXt9vFyk2QZoS2kQjFJAe7zFqDHUIo1euoC2P4z0Ta4o9yFxfHVxuBeCuBCqLb4Cpaopy/cEJfClIlBX1fhbY8o2Um6eTNWt5eqNbauuKTlwRF8NLu4iRcfKJfLWoZpmjDMHz47Q4IrLaGyFrtaixKaanxdRXT15KxIuIkUtIRH01aVeNhe5qzqq9VJq5M18Z6TuuquJdQU2+QFeUrN4NukQuW6SqSn7wuJEIluES290pDWFuny/jFjN+o4fKlJ2+WIiKXduLcRU8zq9CLhO0WZ+Qs7YJKuXAp7lF+6Pljx+oqz3GscuufZKrb7A4RbJ6SrpQ7hcE0E0kkgkRkooQj28eRcRkVWI1/pPO+TyLzNrYuThRq3bjpbilIiLkVWxP3NcsdRG73JPRER+IJaeiQ+X1UZmph6lnZsrzitvIkGwpk+RXVbKF6ojtL6hqzLdOfZuyxmikyz/ACiw3AR1FU1mg3FCXdEhFMqZJGy/Ez45lYorPrJluL6be2uHGRW0S0hJ4kUh9IqcvxVPXS6PcsJN/fm5MxKKpMxLUj5ZbavHst9J8Iv3XAcLy1qnkWO6D5RiopqtvEEkkSgqEIlIdokUfxVvXtpYXjWM9LbGWL2hjj7H3yk0dp2u3pp6yWguQkoKUdUhJMYyLkoVOw9jHks0dmK+csuVHtrJVTlZvdLN9o6Q3hNuikMfhx2lW5dHPZn+zOsab55mmRE1s7qSjBm0TTJ66SHioRFLQEu3aoXpGqV0juGOdCbhfH+VtXyd+vTQU2zpZppqM0uW3ykW2US9PmqaY+0MgpdHCpWhwjb5aq7hmSZLDHiUlVPNuIiIq9Nk+baSGi8TyWB9NRxT2b7hQevGD2tisxK4sGeH21BAhZW9FdR65ff368iTKXqFIR9Nad016L9NFsXsPUS6Y+mNptjRJ2mLghLxy+kJFLaMkxKUpSlGPGVex/pnYfaOyRHqI9tylvxG2Klqybaa12X2ySJQS3DLuHzcpcbV1wyJUrKpj1pBNFEkhYoN0REU0x4iIjxiI/lryeRlbsnY9nj4awrxWpn+QdTj6nZMVusaTp0pGUSHTTT3bSUUIhERqg9YBSY3ZRljLN88K2fCuTyRE2TVLtEvLtLluqe6Q9SkLXjfuhmkPvRV2g0ctSEicvFxEhSJMR3EXIY7ol81Y/1AuHU11dLhgy7xYhsb1cVWLMtdMV5SVKSREJKS5F6RHtqnjySJN14jpuS1GLe1v7s6WVasnCxNkCdrkKfFIeRF6aNheLq5hdifvXDhvbWyo6ig924do1YMLx+2o9N8gv2R+KdPCVbWu3xckmKy5DqL6g9yaYx2+aPbU1i+VOBtrfEGvulm1l988GIjuluKW0a2o9v9yTqUWjk/bj7CcizrJWdwUslpdDaxbRGLVIRUEo9qnIeXaQy7qpdyY3xRRS4qqrKKCr8ciIiIiLu9RV1dhfsvterjxxnWZN7Xb7aRCKSjFcYvFxGJKiWoQi2Eoj5lClGPKtWR6J9HcRtOkgrjZCkMh1raLsZenX1KpzZsLclLCYk68WOQ+kuTNXV2UtObqqEzVaKiKigiUYjIfvSGXHzDVg6iWdhlDW34hiUnD58XFRzIURkJa5RltEdu4iHyyGJF1JcurXSO2tVrRdlcfEmaBEgxTtAuRRS5FFDTIhGPp/FWL9PXWJXjqNflcVQbqYu2X8WKlvbaIrS+ISZaseMiER4jHaNVfuStZeJaqq8ZBm19jfI/C4y6teUYyzuQJeJJw8Uc+JWVIZFIdAhFARHb3FIvMIjZm/sW9SVFFHS9+xNQl9okoq71B49ugIy+muhsbcP8guTW7WhfwqZNoqKSkmO4tISiQjt8u7dHyjVozzLB6Z4TcMtNUvFNhFpayWES1Hyo/CVj3acVFy4y0yGrUf2lK8jNLIfN3qQxunT/AKjXTBW/hbxeLU+JBT3WOomorH4opjEeJSEtvISqodNbe/6jZc4b3t0WsgkqQpqDuTIS4x80ZbfSVOXz6+Y3bbk8eKrOrh4td291CIvEKiW3U8w7ZfVVN6Q3xlZc0x+7Zay8Va/eyC71NTcSyQqCSu2JFx9NaWLn5Maqhk5PjMeSRn/4jrizrXbCcZs9ry1gIukldIRTVEiFIiIhJTy7fN5axvrR1AddRMkRBuqRWe1NhZMhH94I7iL6i/KI0DKM5e5c/cfsqjK2KqmolaxckKaMuPdu2+bt2jxqqOLxbmamgDoSltJuoW4a3cXw8X72WYGZ5qVvs4gzHG0k3G8Jau6NWTHFMhtrX3Xiq6aIpD4ldMW3x1kiU2jqCJFyj9NVS9XB+ID4fUUByIoJ6cpEUuMflqcvthy7pRjo5zcnCPvJ6XgUGqihKKN5JCSC5S7oyIR7Yj8tN8nJhRR7eigeMjz5ZFm1YsfUB5YW6ze03lJ5aboSYuW0XZOUySIi3buQlHkMZeqVWjpH1exxvb1MIzy76bFdURTfCrqCMS2koJbtu7cPbXKbq6P3ymvcnizpYikSyxSIvqpxb3DNPUXfvCTFIZJJp7iWV7R+XzFXiZdWlj22PdQSUa2p1J1oxu/Y/cG+VMrsjcMfuCuqhemZa6KheVQu1Qo8ZdvprM0bxcs+zAnTVgo48YUUGeppopoD/LEfNTjqdlCWVdPcdyG3WlG3tzU927mwistoJCMiXj8f1EO0ZCNOOnt0s1pEby8vzGzt1RFDWJIlFC3bhTTHcQ7fzVkrwjsxamblxNoxXE7MKKZZHecZTRH4pMyXVH5R4jx8pF9JVpzcrSzERZ44LghVHTUvjZIUBLtimqnGXl+AXpIa5lfZRcrhdIYglJvqanvB8hpkRf1iafb3cpVcLT1oeWvH783Ya14vyDQlRcPCHQFIfUkQkXLjER3cqx8mOaVuJahZa8jZhvnUlbLFH+QZW3Txtih4kSJJdNbXEiGKiCvaPq00tw+WNRL7JMj6hXgbGyepumvjYjcHHhlIoDL4iCYyERGMZbeW2W6PNtvunUvqsi4a5blqyLMSSIba1SFNMi+UdsR/mrWMVsdyxnC7sGH3JmzfW9oS5Oni/wAMfMRR7t0REu4hqvJjtBp/UMWSxdupmdPcPsrjHsLtKl8fINouU0VyLwbMRjrkQ7pcYl2xl5a5jLrEwumVLfrbYXDd4u7IlHSy+oLf0inHiMR7i21s2F9ULu4U8Leceb2uyvBHxZMxks4IhiqShFuKW76dtaZcPZf6c5sLPI2rAboxKJC6THTFYdpCMtxCQioO3uHdWh4zTbWsnYTkJbkpkbPpziWdN3TXF7Im8uBRJUnS6REI8iLdES28Y1Vcm9nkPd7xvYbTG6aCrlLT3fdbo8ojLjXYWO9F+mOOs/cIY8TfxiH3gqqa6JRlKUpCXy1yv18sOedIc0b2tw9a3Cw3dyTlkm1k2UdCMdy5dykvhylKQy4kMtixXWMpuF9DXrcnB5/kbGxptkFVybs7gLl2IiJFLTbahCI8ilxESp9hOL4K6yhxj9hvdyvzp1uF4s28MPlHuUIuXEhT+atg6flj9vtKj3I9O3rXMvCJvG48iItQhUT/AHoiIl8QYq7t2rWwM8TwN4+Y5DfmrUrgMRQuDNckyU/DtVHjtUEvlpUlntUYqqc05J01u9tG8WTHDWfCItnKbduhqae4ZEPlLcUhj6qVh+Dvb08eYkbe5PBQJJ8k3R1EVvE+URH06n4a6UeezL7wcKXvCs+vVteKxl4hRNyitHzCkIlL1ERFVTzzBepzO2vmuZYAi+RJDww5JYVNTRIhjqrpkIqkMfMJR81UqzRMvGwVVMvW9nG3WtFw6Sya+WdjbP8ASD5F8gg9UapcikKSgrxjL91WbjmWQ29TStF0dKW1CLZLUKWiMtvw9wx5earBfsbeW3w9hesG/wABiKVv3EIuilJX5SKUah88wfIW+E37JWDVu3asUEFV0ZDJuJFp7fm7o+qtKOZvkVpI1qZXjLe/WW8XR0PgxWL4n7VxIRIiIh/NUbdLf7ttLh+/bvit74VRtrhuMRWXGPKXaMvLuq3dN8FuWZEWvdnSdpYoaCiKav30ilH5d35q3LEfZ1/ymI2ezW7I2NjbvieOWmoS66ws0tNNUo/dEX3e3VEh2y7o6EcNiszmY4qLLAemY3a5FEhbeJIe4lVfuh+bjUh7NPUp0m+eYleXg+Hv25IXBCKZOZbh9WokRDHuKNa5mns9215kDHA7W/ul+Tx5clLkooxFo0UVJIdIRGRasR5bo7vNKmeZdL8PsYt0ruwUUeNhFMVLa0FHwO4or7S+FEvNyiPKVUc/WJvssWsSy/cM7vmI2bG8mUsLVumLhMVUlFESkmMiIkldPuIUiHl+GW6qPYbtfMRyaTCzDkVyVk2bN4qkLiW2RR3F3D5pVKW+wt2tpvSSF+fN3SC8RJRpJRbaRCQyISES826mtnuHuO22l14B8m8Z3IlVEUx0yRbFKQy7iLaQ/LS47BTLxL8jYb4Lz39fFSkg2SFBEl9fRQEYigPpH+aq70b6lMEepF+YXfTUWvQpIIOBHjpF9wPbEuPzCNQOYddLopdrtaLNZrS6sLn4jQnSRCojJIS5CpykRSrJbG+1FFEnDf4ipcuI0WPjyOzWKe56HTGfddMLF4m3ta9wuVybO0hX1CEU28VRlEh2ltEhiMuXKsz9oy4XJTLG7J4/cOGbNol4FMlSiiJchEe0ZSL6qy+5IpM3QmyVkmryES41eOrV498McPv20ieWgUF5DyJIol/NTtnakUcslo2UpdpF0+dJtWDUlFFSin5q66xO1/q/Y2dpNxqKID+0rEX3i8txVl/SHpf07zbFRu78XilwSXJNzpu4iPEh4j5S/irUn2J2vHcbfCwVfCik0X2qO1VIjHtkW2q+VkKzVLWLjsi2MTyy/abpuq9euESQYjoJih9yKpEoJS8yglL5SHy03JFlkV8tqDX3gs4faSCvhyIiIiIREUxjy/FKpLPMDC12G5ZM4vbpGTJtEVFSW1FYx0IkUo7R+Udo1bPZJwfMsgyJPqmrjxKW3HlBQScCIj+3REkvh8i2yKXmjV7HX8SrM3LkTF49nvMsHtqOUKsBkzdpF4VRcSX0pDESjEZSHkJFKXaQxqiqZFfs0yaz2a7IaKiT0SX5ERCP8NfQi15JZLs1FC/WEkSbFEk3kSEi2kPqj+GUqi+pmD4VlhFlBCjraRE70be01HBRikKagjJLtHby/NRTMr8QY+PI5JvGPtxWHw7d0Loi+7TFQRIv4S+mo9bLLbi6muzYI3ZNjIrosMSTT2x8MJeaUSKPlrRHSfSO0s3WGvLG1Tb3ope+EUiLw6pCQpK9xJCPpVLkW2MqicV6G49mHRH3Q6fqW2+Wx2uXim6skUySckmKRJ8S4iUh3EJco1mr4+/yLj536clMNyzIH96TcKv1dF0koSqjURigiURiKXyjt+n1FUfafjNRcJN0VolxIZSqPzq35LirpGx35k4RWQS3aiGnreoSLkO3lTfF7o9WavGtrtrhRZUeQpEpp/SNbCQtpxVTN3L9jdui/s/2bPPA5Nniq1vsb5y5Q1m7kUE4ikQjy4iKoluLbtonULprY+neZM7J07zlPIGblkq5FRm9T12cdQSElEpCW3t2y/NScFzzJcH6WuMf6kMBWtpFpsbeoX7SSW2Q8h0G0uRfekRRSiWqqlaLHg9muCl0yPILu6ULIbSuLJPTFNMUh3EkQ8hFMRQIREhHl5Sou3GotWPq1rbtpUrV+2m8fsr9r4+rHtKhxIxpYrl/3UDU/wDGvEUaKwNB14ghrxOi81M5bqImQ91TcYHbUNEla8SNeFTy14lI/wBFEDyPJjp8qITiNRF/ubq12G4XRhaXF0cM2yq6DNEviODEZCkPqLjXNPS/2zxvGTvMX6v40OJqa+kgsOrFqe34DsSGQl/ecfMI8qdHGzL9sBq25HVJODIaDrH5qI1FJdum4SVFRNUZComUhIfMNMLpd7JZU9W73ZixTkIycLiny2jypTI4Sso7Epc6/CTSkOqoKctoyKMqS2UQdJpuGq6ayKgyFRMpCQ/NRxfMkyJJVwn6hqKmtgmavUYWS8W65ZBeMZJIkX1o0FCEi++QVGQrj6ZCoPzJ1Yfudo1kOfZBhvTXKrb1DO6N2Ka4+63rdPcSwlJQSFMeUSkRUdv7ROEuPtcOA+1ZZqlpkksiO5RIv3mmUdtXqaovFSrVnNhFwMd1DZvmr5qm8aqioiqMhIe4axrrlnaTjoBfMhwG5p3BxkLMLRZlmqvJy+VFokQkPlJeXpiVaNi9kSxXF7PjTVwos3tTBBimopyIUkxESL8NHuMi8hO0PnF6asbqja3R6ZOxImxF+8jyH5qeqkmXKoG/W9K+MVGapkmXJJYeSavaQ1DWHN7W8euMaul7t45FbRHxrNNYdTdxUEeUSGNV2n9RywlncJhHbUeqnHzUxcZtiSNwRtauS2/xjn7pv4kSUL6ayjqV7W/SrpvcnmPqquLpeGcdRqikUZEMhElIxEolKhXHlymrGpZWTaXkbGnuL009TFEh4jXKi3t1MmdtZ5CXTpErS5d+EckV3io3Llx0YyiJd0fVTi6e2grdm6ivT7pbcr0JJkWom7FQky7ZChKP1ENWF8VldVUBspXOozBBP7CIxEQHcRVzpfvavxwsuUxrH2TVw3TKI3BZctNTzRER/NWJ9RPaY65uG6KTLCn2Fs1RJOTNcSJYiS4qKKp8uRDxL1VheI47ecmvizpxdBZtx3Kj4n44+qMi27eVem8H4jB5N5T/AHTE8vk59VXx/Y+lOJ9SMeyJNFJxG3vFygkmoqJJrF/dqjtL+KoXqr1jtPSxw3SvlkdOEXyZ/a0WbqDFRUZSTLy9u71d26uJr1cEsNtbizWj7LhcHS8VS+IShKF/y1hd+6gX5vcFknrNNFQdpCmQkPy1TyvCYfuW9u32y/g5uUkC+6/cPpTgvtPYbmlycW73c4ZkkOqOoUvhRkRcR/LIqmi9ovpKsook1yYVCQHVVFRBRAtIeRDqiMo+nl2yKvm9gebZVb3w5XjmQN7WokJJE4cICMhLkJbSFUfmq3ZcXUbNm6j9Bniu6Jf6L3LrEPdqKy/CJD8tZ7eMXdr8TQ97xsdwPPac6c+IFK0E4uTck5eIj4YRLykK8S/LTWx+1J02eLCzvdyb218rxbpqE5j6SIRiNcI/rdfLXdBZOmSjV0kIkQqNvifhKJfhpi4uD+5ZApctJRN4vyJFMil8wjLdW1g+CwJW25mr/UZmZ5PLiW0C2PoZiPX3Bb1adW7XlFi6Q+GuKktxeko7vpqD6ue0VY8bx/wuEvUbpdLm2V8MsiqMWvIRVKQkJRL936a4xuSnUG02NQGGs6TVHcmivFYR5bdu4v8ArdVBa5Q8auI3ZW+IqJD92sqkJF80tpD9NWMr6e8ZEu5DJb+kr4/l/Ju23kQ1/qOnss9ojMnHS2w4uhd1iujRON0uDUSRJYUto/E1CKRDEldo7uMeNY/o5+zbo3IEH1wt6o64uEWko/NEfzVH2/LErg4apXkXFttcSERWIvjF27o7dtTTrMMtsqKNrwq8kijyQFwXidvlGI/y1Xj8fCq1ND3kmjWNO6F9aEsMyLVdKkVtfRTuTf8Aq/7/AOYf4flGuv8AL8vseH42tlV0cSYpCJCSIy1JcY/NXAmK9VLim+K19ROnzW5LKkSCVwG2kmKnpJRKJCVbtb8ftpdNVMteYllFvas1yYtLP7yXuLQVSHap4bcSQlLlHu+qs3I8JuNZS9H5PiW4vagtqiahMMIui0VxESJdIR0o7iLylLiPd6aHlHtY4fb7OmvjTJ4+uSkhUarIEiTMolElNsSGURKJd1YTg/UBKx224N7zZkXHjkPDE1UIVEFPKqJCQqpEPzbvTyqDt9pxe7Xxi1Zf6FbuXf7c+eL7kRIv6xcoiIj2lL5ipcfhlZrVOSZ7L8jc7D7ZtqkihluLkiKhCmThi5147txEnHt+Yq0z3696oZBb7Xjbq5M8WYiL65XBMF2SjxeUkGSZFFUR5KKkPbpD+8KuaixP2bLTmBMLtnOTWt82X0EicINlGShf1iaiQx0/LLzUpbwGM5stiVu6kJotSSbO7eSzsUBdKyIfhqJFpCQjxKXdV6P6a9xyVqlKTzft625HaxLCXE5R9UqULj/vrlVqWb9Nb4og3yNqmo+QScqE3XFzISltXkMSLluHd83Ktgxnq1Yysuvkzom7pt94SbRUk1PUMZfhrzub4efFlqvI28XyEWRFZuJm/Vqz2sswyAy2kqqg5GRfvdJP8vpqruGbe2ouH6svhJERVWeunWS13bJL0liSTq5C5JDcmmQjtTES7fMNUEurGYZVosn6A2kYxXWFDUFT5hLj+atjDwZtuzFCfIjtVTWug+VNcJzT9YHVreOmvhF0NNimPJUkyGUiEY7fpq1deOtWM9QsFZsrbbnzO8IOxXVRcJ7UxioJRV4ly7a5nvF2uLdbwr3MlmqbnaKeuKg/N8Lj826omykDO7OElXTUlhQGWi+TcyGXKQ1b/h6/uMI1y6ttj7LFAJ4iqMRFVASiJd1V+5Eh7v2gmKgluj3VJXjVfOhbpBJSO0RqBuXwS8EJqEsO1XyypxxmIsiHU40+blJPaEo9tRqyZJqQLt5U6Yr/ABBlRsATlpR1HApHtl+WnTzxrO4QSS0x9PdTW3uEkXEijLtqUUeN1niK6qW0YyEi5UljvxL501vSqNwbjqkJCrLlXZWLj74w++CkGp4yzLpkPqJMhrhuxuAttwTdA3IhlIRrvTo+ozuGPomkURfNtsSrznkrLKtTVx+ULHy3u2SKuLL4W3agvlxHVcdsY1aMX6b4viOK/rNkF2cXS9LttdOwopiMt3Ii5EMd20fqpm6srBi3cW5qyG4Js9pFpjIhj3f8tWTGfdDG2onaXQj4PdLUIiREtwju4/LXsNG4WMJl5DjFXmW3xqI4DhF4EhEtVa22lVQolGUiSIi7RpjcMTytjppZKwult8SqRJKXK3qthIvqERlWnY/7Uzey2tx4pJNRwxGSCe4fEFW2ezTerT1wsdy6g9XGSlnbsV1fCC1JdoyeJCPxfj6m6JSknLy/KKmai2Fsq6cjmG0osLbaX2K3y0purbcEpeKTioWru+KQxkI7vp9VZa8912tMWTNVRFMiJckUyIkVi9Qyj/NWie1l7NuW9IciuHUTEntydYPkLnVaLCJEmx8SRF4ZQuW3iMtpSHurM88w90PS/G+odhXTTtbmNpdi3XLU8cknJfXHilItSMf3QiVTe68ux2Osy2jI1xkAprEq1PTkUUi1REhIfLL5a2LH/aqLHXVyX6fYy3bvshtqTa7+8CJ2KjnTiqoO6RCXKRFy7Srl9m3bqKD+appip4W+IqpDtKmZMe52GY7V/Q3SxvsozS6JpXe6KOEy2kMdv8o/lrTn2B25TEyVasBF8luVcahcfl41leFk9cXJNu3/AHoy+WPdXRnS/EbjcmN2Xfv3Wo8aJCmmmQkKiSspfhiP4iryHkWo9mY9RhLHqnUrNlxXp2WFuMwy3K027XSbLpJt7euu7bvhKI/dKD3SHkPmlyGszvVwVza5Dbfe7y4OEtUkk1CJdQh/rNOW3j21PdTmKuK3RO2pPyJqqXwPh/VVHYtbWzTFg/eJqJ8dNRsRS/DW/iss0KyKedyFaKVoxKN0NRZna7Wqm6Ut6+qlptokJDu3bZFEu4q2Bj14zfOLfdMezTUvCl1EdRwmroEjpRiUUhiUY+kuUiLtkMJz7pFZ8TRs2Q260unySQkqVwtsiKUiERUjIRH0l+Ws3avrJkl0WSbsmNtW1fEybufuR7tPVLj3cu3t7bD46s3URHIxqGO4Da3Ddb9WbDY298dJjpqPEicppluiRCqpt3S3D+an3TfqJecqt6NtvzLwt8bKk2cyIdNYh2x3FFIuQkJRqm2PMLb0/fKJNbkndE3m7xDxtElh4iUpEX8Xpo1twXBusF4dOMtflbWo6r26XK2rxUIdo6iia5aUZdwxLzbijS/XaazdR1bKDZ4PkeL211cr9eU0baxJVyuxWVIpIbv6qQiUfKUS7qovVjrA1zBNm2ZtVitrGWk3U+8cEUYkoPaIiPH8Xlpr7QVjsPSVG04vhGW3C/LXAVScpqILppk2kOhJMiISULcPw9vwOIyrN8NvTiz5AnecrtDN0ighrptREiIXMhjIS7hj3S5VqYumsq2M3I0VWqpNWe9XS8RO1gsioSsRKI8h5RL6quDjDXrfGUctVyNN8skWuVtcCrHQEpKqSlEh48ZFurESzTI2L5vjKUSTeOSXUaplGJKlxKO76ZVds6yBfMr9Y7vYWCklWIioOvraiokQlIeSXHjXJouXEKGQ3K3s83uGKo5q1YLE3cthQFQmSqBKCO6PaKv3cYykUR5VJXwm9neMW9ubkm80xVuhOpJ6KS47VIy+EUijHdy3VT7H1KzzoXZ7aIWFRxZ7naEk1G74VxQUJUiUXQHy6YqFt3bpd1M31pPqdfrDZmWUWfUtTH3guVyiK92JUhXFDd2x2/elHdKNeaaH/Sl2+v6nq48rWfCfe5N+hcM+wG0PHj6/YpdyvVtQFAVxUSFQm4l/WDyERLbIhGXbVBtuMoFcFEsVsxOHklUBRathckmrqfuxGKoqbfl80hq3Mem/Vq23C2vQw1Mreg20xburkg2RIdQlyEhlx1SkPLduj5eocKfKljYtSxBvi6jZsTZy10/EuUVRiUhUEYqyGJSKPb3cW5Gfphx2KOLhpO33GOasf9kXI0XiOlkdvHxLYvFqEl/q7mMhSHdxIhESiW0i2jEY1T8u6R9SW5FmCVudOiEklVHCy5CWuQiQyFXbISUFPaRD6a0jqlmF7uT5rZMLyNw8eEQtrszbqCi7TbRkRa8oiMiEZCUpEIyrcMNLp9fsHfYvcVVE7OLIVxYuF4+HFIiUXXQXGI7ZIRISj8PaRSpuJ5Btncm1OeRx8eKRVxTlOxjmVrWUwbN7Q698WhPxJeHXTWIUFRkkRCO0oj9W6mt0srzJmal3sI+8EWagldBFX4jP+qV9Q9su0qvDPJLc+ullzVvd3WRe7ySY3AnCY+LbpCUtqaUdo6YlxIpS3RKpzqMLqz584PGbSoplC6Enze0tpDcrYuUdJynuioO0uMqRgeZTMyGh0VlKk+JJGttTL2/TdUbP4phjl2EXIiv7w0lfibeUiHdyl3VTXxWHGVnDBukN+eCX7So4iMSj+Yf4q6CdXjIOluJ225ZDbbbbboxY+OQtork5fumxKCKWmmRfA3EO7aO0dpENbBlHsr45k1nIV8tuzV88bSInVvaESK5ctqSacd3b+attvJRp2KC4bHE/S+1tc0zZF5fry4b21iQ6jpROQpqlKIinx7e2u1EfZn6SurL4N7Zrp4hURL3gNwLX/wDLKSX5ayPIvZzy3pfj6htVWd4s6G0nzEYkml2kunyEi3bhl81aJ0Xzpd83t+OPbs6UcNdopkQkSgpDIRH0kP8ACXlrL8nPI0e9jsXsSGO23IpxH7R2Nv8ACc2WxpJUvdOoSltWRQ01ng6pJxIREREhiQlVfxHpzZLTYcmzDPEpM2K5WZkimkK5OH0dQo7tyaaQlIpDyGu9vaq6K2HMGaOcv3SzdG2IEuTxmgKizckhkURkO0h3ctpJy7qyHE+kNm6gYvdLpZrTcnieBY+u5t6N6SJNtdHJfHXVFsgRKuSUiJSIo/dDEhEa1MHLXIgXXXsUcrHZJDk8rXac0uzULDHH2aSBSJ8JFoj2/dCRKlyLiXLt21vmB3D2YcLt6aWb5UplVyKIjK0KotG4xjtEokr3feSHdxHlV+sOFqlcLLbXGDY24td6Q94L3S1pthTYsyIhioKraWoUSKJbiHjxrN8w6K4epnF2J1bSbs7fcv2RZERTF8zJMVEpD2luiRDHiVWZpI24i442U0BHqxiT4nH6i9JcftrFslpsbk4trYSJXzaYp7o+bV5eah4TcMXIX2L5uzG4YzfBSSuSI8kSH7pdMu1RMiIhL6eJRqpk1VfCLVkkKLNIYiQ7REfKI1IM7Gkm12GSake3urMkXd4l5ddIjRsF6U5R0ZvGVNbDkOpaUrT75bXQkx8M6Q1BFJT0qbiEh9Pyyi826lZ5abeiu6y1NRNyoqmJNV+JDHaRbeUquHSu4frpgb7pRkd+eNW7xz+yOhV+5XSLUSFQe5MoiRDWT9YMFyPHG94xJ/blE31vi+SEZELgRIvipl3CQ6n4fTWXDixSzN7heRckkdY/ttxMzzDrdlVhcNcjYXx0NwtiuugsSki8pD8pSj9VUljlDrOLw6zLMruPinzlVVVYu3zRHzRiIj2iI17KulvVC5F7jS6d5Io6VkQojbVyIh8w7d1WjCfZxzpPG0/1ox8bW4fJrqi3eCuLnSlGRCW1Lur0MUcUUVEMltx2sw4Z2vI80z5S445eU8bx/AEkCQF82VLxyqolt0+KpKDqciEY19D+nnQ7FOlzZyTf/SDi7uRcqJojoMm5EMtFNtqRERkRcijqbY1xo86T9WMZtdnvORq2shZ6AqqXC6ESl0IVF/DCSBCXFJcRiXlrvxnZWGP2O24g1fk4UtSYi5cEoREsqX3q6heYikVZHlG2lVYzSxascy9Wv8oNnyxQMrG9Y3hq74RQUcJksnpco+JSWUHdHuVTLl3CJVZun/T7COoTdMbl1XuCy0yJBqiKDJRNWW3TUFRcYiPERKX5a3AlFW9tWZPVUVm5fu1oqCoPylXKebdMytuUOMy6ZOnGL3BASctlLaQoCKo9pJjtIfTGs+OFZ/7iw0jRKbY19nGyYyKiQ37JFGqq4qF+0th3CQlKQtpdu7du7pVB3j2d+lTy8OMof3e5PnWukugLy4RbNSSKSQpigmmURL1VUcR9ry/J2f3D1nxm4W94kJJFfLW01kFh8yiHIS+WXyjUpieQWHIFnBYvnLdwK+5Rvr/GJL/cFuEfmGtrFx2XsxmzOJvmO2lFFNva7NbVHCTkVScai6yKwxL4aiC5KDHduiQ8dtVG6dQrjhuQJ3dhiTUrbb3aCV7Ux3F1RTJsMSXQ8SquQyFIpRERISj8pWrNL1YenNtHI8ocXpaxirF6pa7fqE1HjIokOluJMZct23dXNfXbqZjN+cPMK6SgjbcfFyKpeHIWyCzxJJRPXFMe2JEMikRSkXbVqSv7cYtetmO7nDxqIpla3BOGZbhUaqjp6RcVBiQyEhKo29XyzWW0rXwjcOkUCkqi3SLXj5o9307qxnpb7RXTfHeneE4pkzoba8Qt/hIiOsTcUoxkXIhISGMRLu8tSDrr100TeKPGpvrg1VIlUvD28lBKJRiO3ltqrGrJ2Ck/pLVmHWDpzhuOqXzI7yszamuKaanu1yoSxEJEKY/D5bS/DXPfUD2us/uGiy6VY4pjrcdyr66Cgo/WGPamUkkh+oi3bY1aOumVYLnFyFk/v14RFsyHwjG32/8AaUVS3aslVE0hU4iMSIhGXmIaz3FcVxB86cY5ZunLjKnDxsKvh3VwEnKZeYlWzT4HbL4sRkMi3DWhDE1eRXkZfiZSxumR3S8XDKLyg4cZNeikuosgmm2JWP35RGIlHu/FWtdOcfYKWta0JX5S32+4OUlblcCU3XBVIVBkUd2nFRQY8SkPcIkOzdNfZnw3E7p4/LUm90dauo2taer4RqPlIiIiX5d0RGPGtivnQvpLkVtRer9OWbhPVH9qTEtRNUf6yJDIfm2/lq88NFK+6rdSkuMk9n/pza3V+yF46vjy/Ckm5RcMScqXJcR7WwjFf/eL6kfMPGr50z6gX7qMxeMLpZlsfUbFFBF1b9MnDGIxJMSkO2USGJCO3zVE/q7h/TElI2hjaXAiIqqMW24h7R1NsvxVG3jqFgDVm3uX61FZb0kv+wqJpk7XUHzEglyT2kJDKhZ1ryYSukjNxUvzHpD0+t7wboeKM3zxItRNxcJOyRLzIa8hQ/4YjUopmmPo3BSxm8LxCCWooIpFppjx3FxrF8g67MHDP/Tmcp2kV/ukxsztkmQ/MruVL8tZvlmZWO+M7glbsm8YzJsqSjVvaXaZOIjKJL9vdu7du2lSPtQM8H+6OiW0n3DoTPL1YXDUb9bWDp8sgQtnJIrpJiSXaRDIi29pCPGqHm2eWZnjLphbbkVlyDQFdMXCotFHAy3aaisuQ7RIS/Dyrnn/AC+MG9pUu+EXy6C3faoq29w2S1E1R2iShCoOkJDyIpceJVXXWUZasTF1kt8JqzSS1ENZ2WoiquJF3cS28RiI8Y7q8v4jM83LO0mdVY/xNDIw8BV+z2NUxnrVpqXIsXs14ujMVUiXJ0gKaiLlUhHVUX0y7ZbeRRlxGmt6cYzjZNXTV0z8Y5XIlUW7siFuW7cKch+H9USKiXa4ZlkljTujjI3ljeJW8V11mqumm4EhlIhjEl4juGMvLtqus7b1QTJPIMvtdtvVntTkUEHSyTEVG6pRLaKUS8sRrVz1kz6qs22onGhjx/jYyfLreyst0UzzHLyQ3JJUnLZwjt01f+FEZemRd0qqt4zJhcHV2uySXg2b4pMWai+pEiEdciHdulIRH1FW/XzILNkCd6VsLBm6bttJMWqi+jqDpltESGI8S5cu2qbbeheKZBlDXLb8SzPCeL1G36CDsVdL1Fx1SESIZeWPlteOkj8cvOS1ROZBJlcVWtjCcbFC2rDdElRFQdd/8TaPIU93yxUraOl/VDDU2dw97NXRPDkv4wUtNMkhjtTluIpeWRVbupHs89E26zO24Dd8kTWbOUCuA3jTJHwYiRKxERFVUpEmXaMdsu6olTp7jiN2UVvnu9ZNJ9Em7FoTQSQEtwluKIklHt2y7q2v49C8dVMP/m/JuWY1joHkmK9WMuTdW3NLTi7ixroOUyuio67hdJUSGKAluGQjLcP1Vk/tQXi93jML5jlxe2+7PnL0iTdWdQlkXRavxZRHlGO0fNyoY9NcKt9ybq2QsbJYpfDJTxOsKQjqipuHdIu2JFuIdu6rE1s6qiidrQvzNm10I6YthbKDERLTERlt1SIfMQ7irF9/JuNJY3I/HQpHt1KPhY9UMFFF/hFmY2dw2EmmsLRIRUFUYqiomvEi48i2iX01YrDbcIzrLEXmTZ+KOWCokm5t6jtRfxC6RKfduyEhH92I6ZFLd90MaZqOry3FF7kFheXQfElqWtZ8qURiMSU2j5hHjEuI1PKNRb3Bu89wtba3JtFAtfQX3JxJDcUpD92UY/h5Z82u43I0o1pxJJm6whnibq7D1DuGSeOuSBO7Wsq+FG1ilqEhpiRfHL4aBSlxEhHlKmt6uHT65X51fP1PZ613cipIXbnX+LulIiciIjqRIeXHaMSrzEdEXmNWlBNG3uYk5Yk5FdQVUBTkXwkx3EQlESHujGRSqPyqz23E0bKVmJ4om8Y+8lGrpiSjtMhIhVQ0CjHT0x+JxLUGhjjJahNXC9ZATp4Nkzq6N2qqHhkG6z4USEiiPJDkIkX3f1EO0qCpoXrFW/vRk38RjTYRt7VRJsSAykKslCLVIeO2O6XbUfgNnzfqA1t52TGrg6bs/v26jZUiUHuEiSERHyy5REfLWxYb0JuVpYvr51QYOsfsI6Wmos9Sc9qg6SaAiSvIv3iv4qYyV4qTcVzG7TdG7i7Jt36FyWuBEuqThmoq2TRFUS1SLS2xLkRDu/iHXcc9nDBMus/vS0dT7GTpBBJ3dLO+clqW9JUZfEUVIoqSERH4Yx81Z51GzTD7DcivNruhOnnx0lxecokJCqKZCPwiiUfTIojxjzrdOqDrLM6G7Y4ldEbskOqLhr94jpSKQkkIxER9O0Rqx7WT9wWsy9TrrJuiNhsN6u1mtthZiNvZDcCUakL1FiOqoO1ymnr7iFOSZSL4ivHbKplZWrWwvHGP4VfCfXBBmTtMVxFh8JcdJBRItRVUS0BlEhEtTjxjoXSPq4w6pdLUcyxyzNbXmlvuCVwuVrRcriyuxILoEq5TQQLavtkIkPLdurYrmxsllvF6vmQ3lG+M0Lkrcras6t6aajVKPFQuSop8RlGMRKMt1Z0kuqcix6KUGw+yreswsqL/AC0rfhqK6aQpN7S2/aSERlqlpqREiLt/FV06nWN7beleO4HfsheXTILYoHu+4eGJQnCQ7RJQRkQkSREO4uSYlVV6kZZ1B6jYb7x6eZKLVmzXEXaaLtIllCKXwFC3ChpiIkQlGRKRlt3Y7a8qdI28XrJq+a5USSAr3TxcU3hCUktRMRiUSIdw/mlQwrI7feJZa2JbJnl7uWJvGtmSZqXxmkk7S+F/rSRCJD2yL4RbRLbWY4zfst6jFrqm4TTZxFQkUIppl2iKY7ZbS4j21sVrt6T5um/aoOGZATnSWJeSaOquovoagiMhT1CEdvGO2k3AbNjdvahdGQ29S6u9AnzFzFNRUiIpaco7kpFIR7SrbiyI8VqmfJhSZUdlMvvl0yARHGcXSuTx48+A0t7ElSUcKy4x7o9xfNV66V+y3kajFxd+pt5Tt7q4OUlV27eK7nQS3CMpaSRasS3an3YyGiYf1cx7F7bbX+PWu3sW9+Q0xIU9RdQhIpCS5blfLH8I9tWTIvaAYM7Ko/aupIigTlRZEhUKI7fpIiIR+Yhq1vK7dRLaTJHVjSrLYcDw9YgteLyWQGPilpKOVPlUVlpeqIiNUPKFMqyrNpZWfhbGLshaDripEYiMRKRFIvV80YjWf4b7QnWT3SiqliVpuTdJWPinDYviDHdxKQl6o1LXT2oHF8tsHWB4e4uBCItCWuHixFUuPwFUx3f8WrD60T7iiY29W49jUL91kYYba0/Csm6je3obRFykmKYiO0R7SLiIj5q90/65WHNlG711bXTeLtm2JbVFRPXVL4SfpIokMuO3kMhlz3eswVzhwTVe4kt4YSUSZ6pCg1IiL7tPiIlGqujcn+KrLeAMkU3giMRkMSEhIePcJJiQl5hrBmymaT7anocfxy7W5Ix9T1rus3Qt5+BPVaLAkSWp/SKifcXHlWQ3bpZ1Dtz99fOmWcukWK6pO/cdybC7TTkW5NIiU+FHcUR+WVI6f9VH/UDCWtxC6N07g8kqJDxJclZCh/w0xJPdyq2Pnl5xuzt/drpYvEuSTjH7sYkX8VImw/cWuVEdYm9FOfsaP2h+omatbAnnRIs/GroXRFm2bD7rFLtXiJF8SKkSEvSUSlRep9h6u/rLbbp0mxUnliEht5rPnZE9TQFcpKftJDKUdSW6Uh7UxlsXQpV/9l4dXsl2LpjdVbgu9dN04ktcPeCiMdu2OgglEeW36qsF9zhlZsrTVA1EWN3U8NKck5CRbvT8tUsbFXHayj3yNfWtTBemNz6lpvMqv2YW65M7Oz8S/G1vmhagiluEUFdokMRIiEi7R8xFTVlmnUHMrgT/ABBqxEtBVe3tXSv7MJEOnqKFtl956eX1V1c4ZjqaqrpOLnaMSkJbZfwiVZXlWKsLKi6/UVgmxuCiqD52m1SGKzZCRCkI9pEUdoxkIkNOlSzWjLWFlxQI24tmY4h6kYXmDjqkNyzrDSRyjI3KSCa0l02ihfDEdMklNIkxFMe4uO6ugsR6G9ByWTf3fC3V0UGI3Lxl2XFssQ7hUiMdwjujKIyrbMottrLHWvvRIlE1REhRdD8ZH4XqHaQ1WbXkmIW20+4Um7VZuIqj8YRUJaRbpeblWgsjdmMpqvxUz3JMdwvMMPK7dG8DspY+2IvDN7aSS67wRj8UkCHaUSKI6hFu3DKsDzTPOo2IuE7QPRHJkVi2oFkA+7k5ekeJD9Q11ot1UxCz2V818R+xsUNcW6cYiQkIiKfl3EI7fNWrWF9+tGIs0sgYM1HCjYUrg1IRUTIo7hiXIauY+dtcVYysvxUOU25Mp8m8+z72hP1fdXY3lptrcB+I1s4/HTEu7UKRS+VWsHvTPqNk1vRyi6Nb5dG7lfwKbxwSqklfLIt3d8tfTDrxY8S6FvFrzZsfbt2b5AnKCii4kTctWKqCAriQ7RKUR3RKPbGsPt/VAMsZvmtmtbi9LM2xL+BeEn+0JCO4U0x0OIy4kW3tq5JlR/JgcfASH9lTjNHp2qm+8Lfsjasx2yHdLd9Nahj/AE7uVlY+MwvGrlfFtqZOLfbydkJF/eDtH8VOrtfmthvDi6Oum7XTXGIt1NJyI/ilSrDmV0y4lhZMGtht7YkhXTajEliIi8sfVuqm0jfEvKlAdpHTJ0KoEm4FQtUS2lLykPmGrpgebXnHbTcLM1vbhmN6cpILpx3aHcX0+Xuqr3Cw5KnkCaWL3JxcGpFJIXBFGP08vVWsYXgdux1mOQ5lebGzdLpRG3prkQqFujIiIu4uI/i7aryYu72HrNTqRLp4LNiN06g3J4SJJkgyR11UVCkRFr9pCIyKIkO75RqYwsrXdLKSThUXCaBRXIhKIjHbu+WsxyYbkj4zNeobhPWS3NGcpCoX7odu3bWG5NlmQqaiTC43Qmq+52JL/DUVIv6sS48eVF7f4qL3vyNu6sLWGJIJP0XVwkMSRXFQdLdy9XGs/spPW5N0mp6wpFqqCoW4pVmdl8ffLkNtbiso4XKKWnyEqsjFvdHDhxbby/TakzLSUIi5fh5VaVaKJZuRtFhunu9i4XNUZCXEhGSf/X5qiXl2C15AMnBIqeGQXVJOIkJKpCoQ/Nup4n7mKwtXl0cETyQxULlGW2I+rbQ8owP3TfnFouLjUcJDrinqCRSVLzDtKIj+alWWw5o2qXbpmNyb5JbcwdNRWY6C66SPiYqESqZDIiIf72tuWzprZWrp/dLQtpigSBCm5TIke6MdpDKPKuccXywbgsiySeii1FAWkVtqbcfNLtHbyKtm6lYuyw3ASS95MX1ycpNh0W5CUhJQfiEXcMYp7du7lWfkW3Kl7Hrotjmm/ZJlVy6iM7oqu6En1wFBdFrIRTEvuhiPlH+GuhrLb7zcsbuzK6abwRQXIXAiSheXj5iSl21n+I4bkeQdRFtCwkzUQQGROtqDfaQyJTd2j81dJYrjNtxlut+0KPnio/FWIYiI+UR7f4q9D4/wMmZVuqlXM+osDxOOzO1pPxOf7P7NOVX5ipfshuNtsqYDqi1UEl3e7buEdo/UQl6aslr9nPGVBYsLlkd0dN2y+qmi3STaDqkQyIuXlEflEd1WzNsgcYun70ZPBUHVGTci5D5ar9h6sXLOLgNrx5gKKaqS5EpxTRSSSIiIlPNKI/UXlr18fj8PCW0i2Pm83n/L+VlrjtVWKX1o9lfP8uyhil05w2VvVQFpcFGKAii1+OUSKPpLdyL4ZVieVdJ8m6Q3RS23zHHjEdRVJJ04bKim6Ee5MiEZDtruTp71gyjC1HVpYY/cr0np6j1NNsooLdJIo6oqR4yUjIh3bo8azX2sOpVx6tYzYcUs2Guk3yt51JEUYxSLt7R3FIi4xrGyJoJZmZD0GFBLHjqkvxOOVrp4i4IgqZR+bbVqsd2BF4SRpDJVDwwl3eb+WovJulPU3Gcwb4lecGvDG9LjqIM1GxaigyjIfMO0vw1cv8hvVKz29a+OLS3FwxGXu/VIl1Pw7ZbqptOq8WLkeOzclLd7POQeF69YaRL6MnarGXmJVBRARl6tQfxV3R1Y8APTd9kri2pvnlqERaJrSJOS6qaYkonLcIlEvxVwH0L6W9VbtnGO9QWWPE1YtrghcmwuC+ItoLiREKfKMhjKMa+gmTJsMksdw6aMn4+/rm0SdoM0R1l0xFcVBVUEdop/DIZEQjVGSZWbj2Lix/kpzvlWVBlDMniuGsUUxTIRUcOxWElZfeEIpjLb6h4jWd4XgbW8LKOM8SG6J+8kGLRS3iIoqIKlyEpDpCJFEtu0irYGOH45Z7g4teX5laWbXxZIJuFnopsk47iElx3LltKKaH1EnUX1GyrCsVxtTHulgp5Fa3KBe8Lko2X0xcyIZD2kmI/uxkMuRFuklZmblIM1hXrGaM1zDFStdvxzFFWaLFIRaIJtSkmj26W2W7l+aqvnmH2vwbi6MAWK6JNl1EEyIlBULQUEhj5oyEY9xD6axXHep2KYe4WJk6a3RbxIu11HSWmoS4pRIo9o8oxGI1H9RutiXVpa34rbscuDUSLxZOhunhtNIeRKFHahHd5pfhqjZpZeJbqsS8g3THpGlZ7onm9+yDwd2bK+LQYs3emuirykRCUh2l/6a1bFelbC8eIy1wkjZ8ZVXQUdrLOSZILJJbS04+keW3d3cqxX9YrCiSjWw3xR06ckLRW6LNIqEUfu2yY8R7RJSRR3REqvGQFaOqnTu7Bm+Q3prljZVsq2ZrJi2YNWckxkRKqSKMlBiIlIhGPKr1mbiUFnWX9s3JngvRl8nZzxl04uBKtFXzTRkKbdJUiElxLcr2kMlFVOXmpjZ8J9mTE8mt+OXzHk2ri4qiLQfd4u0yLlEl15bi8o7vTWN4n1Es2JurHimPe+k2ZLr+8rt4bTZCkQl8JsIiRK8RGREXcQiJERVcnw45frgmu/sOTXp0IlppptlRJYi3aWpL0jx41LSdbFpYrcqm8dRLDij5qVrsOWuLXFMUhZqJyFOO7jtL/1VlORdF3WdXxiqlmTNO0s0BQQ8GPgnPmJRT4Za6kpD96MR7qpefY/1nziTrqDeWtntqW7wJOxUFul8oykXzU3xdOzYTgvvJBw4dJuSHwguB8TJVUvhFpj5pCUR7U1arsraNyHNWNeLEf1q9lt10b6fuM3xfPEbp/pRIXrchGRCUiiSkiEo93mlTz2fcLy1PHXTjF8aTa294Wkq8fCuQkOoJbRFPjIR2y3R+arc16tdDMdxssezVreLo+VXG5eH9zCSJKj91rpiSfwxlLT2+oqvF89ujppiNhbs8cw25PL4qmKdvt7wUGiHH7xQUlCIU/KI8vNV5cpdF5Ge0MjtxNatdjyix4r72ul5t9rZ24VXdyvl2V0x4lHkn2kQlxGUREREa5D61e1JhufZw3xRndnC2N2VBcUHjhoSZOrgRSJzpDuFPSikMhlEe2RUzW6udTerGYeK6oZCsta2xEl7rYpaDRNJXaQiI8REfqKO6VVO5KYljNwtNuvKTViSCaCrslLf+1txVkQjL+s0tLl6ipKzSZFmXqo54lgZVbswNwoBIldrpZtOxuS0mzpwMSEt3JLlpx7vNy5VS7ph+P3S1uLzjzJumsLnSi3IVBiQxkO7jqkO31FV6Y9YunzFR5cW+A3IreqJEko8vKaai22JST8MpKW4dxF81UNvdm7y25JfsZxV5ZcfGQtkSUJRNHVEU4ioXIpfxFWp4nKXSazCJcNZdGVjPSuC94ZppEgUhjulHbRmaY21m48bhfvhRcdJAXCpCSJeb4XL+GnTe1t7fjrh06SkmgIx1C5K9o/zfTTMr9clkSauiGJDHUalEhq/l5OuZNZzGw8RMNPSM0LpC39z3ZTLVbM3t6yVvc+GUKJE1c7REhl3RIo+Xl2019qTIsFvz5qeNZa3ujpIhEmrVoqKbVIZbSUVEZEO3jIfVUpfmaVp6c2tBWRKOXMt24iEe6lNeg73qBhLrKnqo298v8AFt6zgRFNRBKQqkqXKMhjLtiVYcyarJvMxtQto0e2q8jm+4OGZEJtUFEU9IRioUpKx3F+KVWLp7gZ5RdvFXl0TGxsUPG3J9GWi2lHb5lCLaI9xFVdb2l/eL8NktoC6cKr+GQFMpCoUo8vL6q6AddO3SOCo45bnTVnZWw+NuVyUKPjlR/eCPIkx3Cl9RUEjM/FQY417MQN6eL5oojflWo2mxoJC0s1tEpEm2HiIj+Yi7iIquGM4TYXllF/cm7duskWgkLxSJJiW6QiXzcqa2nF8PuFpRVVyC5XBxbx0BRtpCmmn6dQh3eqO2tA8ZgH6u22+ZBox0NJy3cLkP3ShCMox3EkIl9VLWHjyHWJTCelthy4r0lbX5XImzEVU90kxVkJFH6RL8VRdy6d4k1cKM3kUVkhi5REijxEt35dtS3S32iMDTzJPFcQwhjY2bz4YuhER1lR9WmJbo9xVnOUDk2WXi4Xmxpa1tVVIlVGo6C8ZF94MpS9XdVXb9Oo5WIXPisdleItcXce7ySKUtQtSPpju/LUeOcZ03t/ub9bW/g9cVSTdRWJSPGURLaPlKpQcNVtuOvMjVtdpFqkI6YrSJRwrIRiIly5EUi8tKtI9Rlm6biwsLS1antFRu0EY+mQx3Ull3fiSzF6xfLlb5aXFuf4u3ujohHTUatiFMvSXl+YR+mugvZX6rZaLW+dPs/bs2r5e5FdLXorioKiQoJpqofMKQp+XkXlrnOx47n9yIivOQONPuElCj+YquD7H7ph+MuMmYXRwjcLQl7waERbU1UiFQvxCJCXmGhjhVW6jPXibt1KzC6Y31Yb4okKgor6DlXjxIZEI7e4hU/FSuqieJZdg75xkbdG5Fjmk+aOG5DqN3JOWyA6ZcREtsvT6hGm+VLXTJMswHNLy18K4OyM13YoqyEXiSpbRLu2kn+Gsp9rJ1dMNst290yRK+XlsKCLcYxSjqLj6YrtmxfVWtpBdeJR0ykRquY31CyJK8ZAnY36q2OuLUgqLFnqkp8X+rEkh3KKFH4hRGMe2NbB0fasHDhvj/ilnClzT3D4lWK3qES4qCX1Du9VYXkTjKM2x9HJs0wV4iNqigN4TSVT/wCEr28iHdGVa50rdZCNrxnqda0kbpZ219le1kUIrWvknuEf3ZDu1PxUtEaJlaRRu8k/7bGvJ511N6TkoHgnGQW0funCaY6yI+VROQy+Yfy1YMd9qjK7pp+DwN4Il8SSxCmKg/iKldSM+6bYzmFwxd1lCKKxKCmqJIKxTJURISTUjEo9xSjUG3axt6ardr4rQFVLUt4yEhIpaoiPLdLbtjr1qR40GR1YQ2RJF2UnrphthzBreFQStpWu6iRNrW+TFb3aqQjuTEtyXxd0kyGI8a5nsdlXvWGrW2+JKXoddJBRHkWgSu0SKQkrEtP1buNbhfsie4zh5Z1kzNwxtdvSky0UPiPlVfhiW7bFORKRluj5R3ZHZyy3pf7wdMPB3TwKfvIW6xcoqjyER3CJcflGs3yax47ba9ixi2nVm+I1/Vfp3idnfJW21rMSVSLUbp6jlDVjEVeUhiX7sh+qVZa3yC8rXBZqligtbSumIycNlE/GD27tu3bLu408b47nzrIFH7BupbWapRTRUcioUSLjH0+oa079XclWRG13d6LpnbEyck6TlopikJSIvhkURHaJcREtsaXucKsCy/iBHqdkrPG7XjOB4+Kzh9riQj92iQ8to8pDu+oa1bDent+/Uu25RlZ21vZ0EiG4Oi/fJEOmJacfiluEhl3DEfTV8PcdMcLs5ZbfMrak8YrpJMW6farLaru+9EhGUuO3uLbV260YfZsg6X5FmuFOHF0K9W9JzbRauZDqiohtQ3eUV5d0vw0Hs91RiN6NyMJyBPp3+t2SPOmL1vmVjt6DNsuo6EmhOHKqikdMfSIin6o7aa2m23G6XJFrmDVq1JfVFBqmkSibeRbUCLuHjuLjurI+nIla7k+LxqzV8kuuQkmRJximJDyjGPxK6KfFcr9Y2tuSbk3UV1S8QiI6hJR+KoI+YVdo+arMcLRNYqtJu8TlPLEzdPm7DHrWmS2gKC4igKkiGMlS8u7uqsvra6sbxa3XlrouO70/h21uSzex9MReWZ+zEVHgy94ausThAo6RJ8dvLby/DVBza4W7Im6KDcBUUZyTScEkQkoh2iVWo1atlEyV+RQXBAO0UpF5hqcyZ4ydWeytVUlCTZttAdPzRFQvzEVVstVFYmp/eDuGNXq+YjcrHg9rvzr7x8qREJDuTSIdv8P5qXJIqstiVK/iudZVhJOixK6LMReR10yTFTUjKO0h9RVND1g6p35QmTzKCWbqjFVPQSTFQfLtGq6zZuLg3W8OMlN21PlGpbG8bdLZBb7Qla1nRCuPixFMi3FuFP8ACP8AFU9vG7WqEs0icbGsYrmjK5Wlmd0GVwFKJLKenuH5q6M9nXpvkbxQs8dJOLexeIKtLamoRScbtzn5R3CJciIi8tc/3zpjktrJq6DBbsKe3VihKWvIUBjuISKJdvKvoFhqeK4jitltr3IW7hxaLIzFfTX19pCOkkJD3bhUL/eD27qYrKozstig5tk2R4u8Fe6KqOrTqiKbzSEvDyjuU/u/N8vbWT9XOvVoyTUteK40sxdPBIUFCGIkO4dSI+Uu4u4avXW7rFY7xj5YuDUXyK5CS7NFT/XPKKhD9whLkXIuI9xDkdvxlBS4OH9yNMVi/eChEREeKQiPEfKNZuQzKti9iqsrGZ5kibOx21gq4Fmou51BcSjpikO4vVy40Z11ky3EU3GPYfcmrdZdUnK7ghFZTVLtESlt9RD3fVVi6pOLGN2IbSqThRixSGX/AMmJJCoXHioSpafLaKH95WA2lZqpdHT8nElCci20/N5iq9ix8eRRzJPucSSvC2Q5M+UyvI7itcrgUdzopSj2+n5e2pi6dXM8fXBmgF2Tt6LxcU11ESKQj2/EVIiGO7d2ypV6TSw+7e634N3CzVUhdt0V5CO77rUHbu9MqgRs6+bX5O22ZqKOu5KLcf3Yl6q0dJ2iWsbFVbMb50jwe15JiKL3NVfGKOSEv265CJIpEnIYiXHUIvKXGVSHUK4PLbdmtkFrbVkxt6pWtq1uXixWFeSZSKUiUkhGMvxDTHD1s86avmbpI0bkSWgyereGLTtpEUUk3okMVREo+ndyKr50z6c3Zvll0yjL2De328rekmksomIiXwykrppDtiJKDKI8i81ZiyTO1XLVY0Wy9j6Taxf91EEjpIjShIBGvj6seyYIMi5UQRlQ0yAuNE+WmKzC9T0ft+3/AG1+foj/ALa/CKk7iorE9AkpbRKiCn5zpIV4i9dGLYVL7Kw72icL6B5IxN/nl+a2HIkEv2a4MyEriQjxHR3EuPpIflIeVVbr11+vzO8XLp3hEmazEkknt0EvjCRDIk0h/D8T5q5lRu1keXgkrjlDEXi6okqo4XIlFCLuJTdL6q2/H+PZvuMxWkkUsmG+0B1V6U29bEmdxRRZkRFbxeISRIfMhL7ou4ky4y41Vb11yu9wyxHqD1Eeo5U8tiRDb2qwpi2b/SIxkVU/rdnSWO3z9UGTJF8ikIqritIZEUuJCXlL1VRcNcJXy5Jg6bksnqDESiMS/mreixV7VKkk1ToTF/aKfiLxhaFSw9m+S11WdtIdBb1eZIox3DEtvLyx946zYe4FZ0/ul6WfXCSblwxui7ZcvSoJFuHj3RqByTxVwt7huqw1hVQ0oy09pcolxH8NZvlVnDF2bVC1tS0yEktbVFfW+okx83lpsc0SL1FtHI/Kxp2A5af61JpMHDh5b3KSqQrOkEiXHuH4iUpfN6qtGbXD3lkFnajaHF2cINiUJwmlJRGJfdeYhjLby4kPdXL7d06LTSe3YWqKQlHUkQj8oiMRlUwzulobiOlk1y1B3CKdvER/+7/y1JsnSWPbqMjho1rG7Nepl3x1ZFJqyvWNpi7SdiXhiJAniBSSXFNcSGQ7fplW23L2y8xZ4E4ZtbeK14jJK/ESagjIuXhhTH5f4q5IsucZGox9xhfnhMRLX0SV2y+WtM6f29fJE1N37PtEhIpCP01jZDLFyZTQhg3vkbZkXt3Xlri7XwGENWd4cjudOFVFG0fMmlESIvSRbfVXKbzLnuTZc6eP3BPLhenJLruHCAluLu4/y7a3xviKqLgW5JSbkURlTHNrO1x9FQ/hioAyEijVOHPjj4rGWG8f/wD5DN32HuGdvHwHgVkyEfjJlEh+mNUHLLfn9wtbe3JKpp2dsXwkViFARKRcpd27u3VoSN0bqM3l0cCi4bsxGXw48qnOpmIoWfp3b80xJq3J1cF0h/aIqCmkQl2lVpPKssix1rYXJ49dtmt1OfRdZ5irNxa3TgXFvuCQiTdQdQS7hIfKQ8hKh4yxvzF4N5aoXZuiltUJrqpkPp27o1YmNlfuHxPMjfk4dcUxjpp+Ydo/VVos+QNWt0WbumrEVF09LWdJSTGPy7hrc0ZqmTVbEGWQWYm6itxAi1e5ZVWSg/VuEqj7e4u9wcENkevhbriSRJpjrqEJdvIasDiy2t9b3V5Xy+ztXGqWhb9BdTUH06QlH5VI+qpjH8mfjZytY2a2qCJCSqhLk2cqCPHiPH6q41n6hRty5FVtuN5az0WFt1LW3SkUlnJILLS7tOREX4RqwKdK9Mm43nI2+pcyEfD3AU0yWXLzKS40a9XZW5OEXTLGn1riOgqSdySUj9O7b6qYt3VttroXS4N7g6FXVFZ8lqKCPl3bY1xVYY23qaMWC2TF2qlmvNux9468Mkr8MZKIj2kgRfe8eQxLkNVl1lAN2bUWDBPWSU0iWF9JRwPbtKSvH5h9NRYul8gLQJJuzRkS6HgRFoUvMn3fh20+6f4Pec+uj7F7clYyuCCCrvUdLkIuo/uox+87hLtIeQ8qjRq/x5A248gjrH/fjErld7y6R1ZRFMUhj/xORfhGqvbWd0x/H3w2vHLl4pVzr6ibZWWgPcRbqmFE8gapqWHIbooi4bKkJN1kFScsy8q4qxl81WLDU0n12Rxy/ZAtF0gRNtNsSYrF5ZSIRKq6ryaORi01aq0akDac0zJayqKpWHxRJDLUJsREn6ttDsbdk3Yjdr8rJZ4UhTUGUvlHtH5a1J9hOPsyRVdZLemKyX3bhF9pin27REaq6OP5LZXDhW234rk1IS0nBESahCO74ncX00UNU5BTWfiw3uGO2HLLG6C5XtNimxjHWbEsKZdu6W2ovD7Pa8XWF5YcyuhKPBjqN7MlHb/eKltL6SpxlAndEU3Vpu63vBsgJEmLmRLbRlHu5VXckx3Nbtbbe4u90ZuBHism5k7b90S2/wDpqwuRRupVaNXUv3UDq0/tbxuw8K4WeKppEKzxzqIxHdq6aXwpfT9NQN46tdWMmbsb5aMvRt6bPaSKIkIkXEk1ExHS0yH6SH1SjWbhlCqlv903TK7XdkUPi6L5ARciXpIe75Yl6qibTnird0TC6Y+TFRdOLR5rqyTjxiQxl5d0qJpGYTGtOJOaaF2U1bakLd4qMtFN6JaJR3Cnu+On8wkXmIuRVl51GyjF7kLC+JLRQIR04iIkMdpcasBZE8eOE3R2lusLYdLxihD4njH7wlOPL4dTze2teq2IumDcGd0ulhS/YUyISUcIFybDEZCQxkJFykSXlGhWQcy2IFvnTLJremkwaj4hD4qaIiOoXyy/hqp5V1Ka5dfra6NJNitpi2dimgKYkI/ll9P00RnbWdheJ3eyA8JNcfhprJkpol3bh2qj9Q1ZLbdseWcJtV8ctZIkWr+2FqFLzCO7SpkeQyL2KrY6s3IeWW6PbSIuMeyNuiiIxVTfDqIkPl2jIfpq2WHqVmqzxu9SVx9FFVLS+MQryV47dwrpF6SkJVV2eJsEXTh6yuiyJL7myYyJNqX5ZD9NOhIXDXw+Xt2KKiEo3BugOoSshISItuqnHU2kXdUtX7jBLH8SDdXZ1Zb1cLXk3ilH2rrqOhGQqS3bu7/DQ08ka2NMXRAShCWoRCUiEfLU8VtdZw1JLwFnRcM19L3g1aEmIjIfLEeJSiQy9XKrJb+ifTm3+FeZv1GWJbUHcMU2wyL6hH6iq0tJRbWiMht7O85I4dP3VrfPCXISQRTbEpEd0RGIyqW/Uu84isN+e4beLSir+zCo8ZOWyBS3clR5bdtdsWPBbDaVE1WrJu3UNL4bhHioPmkP8VN31leMb4QZRa29ws9wS0y+BrJiP94JDEhoZsSR+rC0zFT+anHLgWFw3aqyJemJS/hqNUxt0ssSqT1EvmlXTnUz2Y2uitlHSO3MVlCHUXx14oWi48pNF5CSCnHbKJeniXMrh5ZPFPLS/VuWL3RsqSDlndkyWTRVHkJKCOqlu7SSL5qyJI8jFarGnDkQzrZS1Yu1x6xkj+t+Ke8tVAiVIXMVE5EUY7SEtvy1aB6Q9NM4WFx07zIWNwPd7pvHwFJeUSLaX0kVecYzjOYWdu/sOWptbg2bJNiUWUFS3LEIxERXS+4IvVIvTVHuWP3u1vvd15Ya2qmSqZNy1BWHzCPL8QjVzSDIgWzLZWEbsMvVqsGyzpbmuDrElebM4FPtWTGQl9VVtjqkoSRSGVbZjvtKKsbSzsLyzRtoJCmlrMklkfm2kKv1Sp8+Y9KOpyih2u5MbTci4pploSL/AHasSL6aRJX4hRszdjP27VVvovUhEhIUhUGQ7R7Y9sZSrWumvVC82PTZN7usz0CJIUVFdo/i2/8AXdUDb+md5sthuTd+/bqCxSVdpEKumSgiJEQxIfL81V23psxt6j83+m3ZthScrKFqKCQjHVL6e6s9oVl/Vi4szRfoZPmHSHI25KKt8mRUbmX3KKUSGrd0N9n9LNE7oya9QWLO9CQig1WYqKIuB7tQh4x+UquV0xthcGbULi1FxEZJLIly28pD291XL2Z7PebblF0J+3bt2qUhTUbodyvEo920S7q0I57cKlWRFUY5V7EauN4bdMyx7qWnkTyzpkrcra4tpMlkxjIo7pcdwiQjLzVTbbfMtUxWz4UF0vBWmyirFFi7JGUpEQkPdyLbGuuPaM6rDhPSdZk4x9w8dXMRtrJQlI6hK+ZSMY90fTXG9hb5U4dOElbM4Yl8JJy4WQUJMd26JR8v/q7qZlLXQXixx5H25BjeupWUXbEb50tQ1ro1u6QoJIuEFF3KKqSgqJRj5STEvLWU4/lRtcRyDA7kcrbkYpOUP/re4IFJJQfmGSZelT010RkWSY9bbs1t2K4uzTfRJDxjdKLsZbdpFIS+X6e4q5rzDGVcdv1wsL80ZM1JCSJbSEhkMfpL6areNtlQtuR1C0wIfFLpHiyWUo9tbkm4FIh4lEqsjEUnFwTIwjuEfSNeRESWEpxIuRVIJt/dpEuKpEJDuEeUa05BKmmdPbsDO9bFyTUQKJcSjurpbFb4qxZs0mbBHUFBdtqERfEEiIhEvllXGuL2W6J3L3lrqIoqxiK3KNdfYWIurGn8UVFBSEtQS5fLXjfORqrHpPFyMykL10sYXTFyumqLUmzkVCLyj5a5xulwMViSYXcnDVVMiUERlpl9MijXXHVIRWwP4CsRXXEVPMXL+aNckusdXHIBsyRJt3Ei01FBiRfKXmrR+nm3cepR81wksQ6zoSYkvkIuHyy6WmJaikkSjt/eflp5jaLJvpgkamiqQ/ffu6b21ZW7X5jj1+FnbVF11VXLx05KIiQ7SJPt7dxdtSVytd8WYt1bdjl2Wt5Jko2dIoEoisMiEiEhkMdvL016SSBUZVVjBjmZlsyk9lmSWvH02qGPPRdOlWgk9RJP4KKpDuj6uPH6qhbDcuoL60uM6tb9nYbS2VVZFdFBFNNYiHc22iRLkQ7eMfNWd3RjkOULFZrRZrgpGJKii2Ii3cdojKpa02/NGqbWyZ9ebgjb0CSFBm4KIt0hkW1sPGOoRdvKiaKKJeXI6skjNxL9Z7bkClrG4le3zpNdAkGzwRIlEY8UkN20SIi47qqrxi8tZEarJQVJRSUWSIhU9Reqr5k2Oq4na8dZ9O7ozvD7I0F3JCmJEux0tP8AcCRCMhXT3FuEhVEh21NYvjLVPKE1cjtF0WYpDFck7kk2cvB0/wC9kKXxd3y+qgx57L6KdmhZW5GB/q6/dXoX6SSye4SJYRKX01pTG8K4ipb/ANVFbpbyiJKqPExTFQhiRD8KREJeqrwpgLdu6K43c3ijUZCmmpfUG0vLLSlL5RjVozLp26tNp/Wq+YHfmNvfIa6BMWy5IIjHlJXUIfNuqy6X4sLjag1zLLM16uN7ek/Z2Mbext66rYSciROFyTiJF3CIlu3dw1jfue747fBVeq21Rxb4roEMVkCjHtLkO3urSnHXrAfd7y0vVXjNNdj4FBRFoJaIxjuHaXGI8v4qlOn92wXHWq2QIX7PkbLcGmg0Jug0EVnKUpJqaqcSTEoxj3S8sqqSQrAvGMsLMzcWbiSGMqYlZ741yOx4vY2twVEXabdRAVE26se2XdKRDWmZRb8w6gYi3tuFt79ZXBaou2abtXw1wSVIiV3EJEKhEUpS3d1Ut11WF94dnZLN4y8D8NJw4tqWuiXzEIj9Uai8+v3VAvgFmTglFR8SoTFMhjHkJEkI7a7J46GVVZlBXMkRqqU1HpjmVlvFwtdmxcWYuRFMmfiyUJ1oFx2l8UtUSkI7pD6asWCqdV01r50lvNrcM7ozVFtcGaahKSSVkUV4ySFOJDx7areB9SLW4yRNhccleW15b1VVbQ4RLUbCQkREOn5pfijTPrN1yteWXZF0WK2dbIF0iaXe5NdVRN4rJPSU04j8QREh7oioQ7u1S4qpIu4tlI01o+LE91Ky7F8dtqdrtuQvrg8V+GTpjcIqCMtwoCJRSGSfd+XjWW4XnV+sObWfMLRIXVqdpLoIp8YiQyTIu6QyGXqqn3InsveirV4pqxH7svl2/Vtq6YH0fyPqVck2SuRs7OiKZKIMxEpOlxT1BbKF+61C+HL0kVPliiZW9BCyS27G2dWOtFh6mX5j0xxy0LX67M7g2TQuQqCJNUiIS8IUtpDrimXKIknV2x32tst6V5c36X9UMSvFyZoJC2bOtXWuKhDt1SiRa4/LH6q5X9037pnmDxwlguWKZEkqkum8Uc6mikMf3kRGOru48SGtqH2XeonUS3qZbfLyxsr5dIXLZv4knvxy5SUHalIt23U3F21mfw5daxt1L+mXRWY6AR9rzF8iyJHEsSsNwRUIVVLg4fNi8SmkP7pNt3EUuRcRltKs3umUYpZepy18xfAMkbs3LQkreUUCbOrhq7V+QkknuL+rjL1RrAbS3z7C75crQyyNuQqOSta/gVRio5HduXkIqx3cSLcXmpWQM741t/vu9514dRciQTIl1V5KxItxDtItpcaFfGKrVXqT3nyNuuGcJDcFMZvmWler85EndwcNR/0c1HcKTYdxDuLdKRfcRpip1QteApp48vfLk3fPCkKLciFy8JXkShciIil3cY9tc/2W8e61nFt/WFq6aikJftUlNRWQlKX07R9VWrJsJeW1Qbzebk394KoIJR3ComkW0ZEUvLxGtHHVcdvtlHItkLyYtl49oa/W+7Oro6atSaiQl4VRdVSRCQ90uRaZEUR7qcWG7NcstbXI9AYvkPEqD2irKJJfiEvprB74ifvT3a4IXBCIxTR3bS8taV0/viTHG07ddAWZkg7VFsmSZSUSLdL8WpSGWSVrMMh1WJdvQvyjPTiqOnpkXyiNY/knXZLG70+sbKzJuvBrkmSxKkIqR8o1rCdyx5Ziibq+KaZbk0xT4y21yDnjpJ91CvCrcCFFW4K6cvLKrUOL8mBkyPxOwPZzumb55bW+eWtqzRbsc0tCDtqRbfA6iCa5SL/85Ei9I1dMdyK7qLI5GwXbtW9wcyVcEnIh0iKIyIuO6UY93qrJ+kuUXHC+jOMtbMZC8u+UKuVI9zMRUbEPqkShFLt8MJco1JJ5FdmbjJmqqRKWt4KD5zppFFiqIxl6RJJSJS/q0vLWTkYjTyMympj5CxpyNWv3UgLfkjN+rdPeyzNdB2KiihORULd+726Ufl8te6jZhZrhcEeoNj95Jo3DSbCm8IZDESLbHtlWP2m+Wa4IuH9mism2iK4tx1F28tokW3iUuQy+mnFwtOVX63opMrDcvAtk9BIlh4jLjToMRUZWZhM0rP1N06M2dhkzVbq1mjhS+KIPiaY3bS+OgiukW5ckx7pfdfLLdtj0EmLhuxRavYi6KS66ichJMvVXCeL9ZOr/AEJfWcP1GbvrPZZETd4KqahCRFIhISj+9LdEuVdmYH1Wwjq5i5Zbi7rUUeCKTm3lEnLFf+rUH+Eu4ayc+KTes3UuY8i1qom4XJu6WG1+9BbvAEiQFROUh+Ws7uVru7xutcX5NVFN3+rtoiIl8pSKpjIMNV9/E6gmiIr6q6yxCIp/MoVXRnZWaLVRVJ/bRTVSkOo7iJeoY/ipePGychkjKc65E1t2A20slzIWtnt6RCJOCFUl1iLiKaZbiL/CVYbkWXXK/XRjkeLsE27pdNJVB0m5L9niRDJQf91EYjxjtroLrdj93zB8zsbhu3K3oERazO7lLV4iRfDKnXTP2bcKb21G/Xu4vLgSS4tiY64roJ8RS1NojEiItoiPqrYhZfkZ8lvic23rMs/yzFVrDecwFZizUl4VNAWjZwkJSIl1BiRDIR2kW7bVNu3SFe4PlHlmses1u65KIaciFOIlJJMlSGRcvVxrs7qF7NeNKYjdHuPYzbxJmJKqsd0XXl0yVLaW4u6JfhrPekPTm+ZFkDe12ZnZba4JL4qjiPixEhEiHTIpbRKUvLLu206aXYWyi4491uRg9ytoXpqN0Cwl/wC7jYWQjpDr7iIiXIR5RlGQiXEeVPGeP5g+atzcM26jdIYoJ3IiLTSL+qHkJF5q04blZnCyhXm+Nba4bEqkmiUVh1UopikUY6Qx/Dp8aJlDNLE2JOn9ra3QnxJKpKIkuQi2VESEtQdoqFISER7R3F2kPuOqk2SiqWNusiKTpItFJAUEkxXJcR+WQ+aW78NR6j7NcPvDfK7G6cWm6W8iXFQZRFIRHaoJDxIeQlyrVLtgd7ZqWe6JYRkFpb3MtRi1uCSiazdcSGKcREiLcIjEhGUuMZEN0zLDTeYqtecytyN4zR0uSZOnjtJZBukXbEUyESTFQojLkMZEO2ifMXH/AHCLitL1K6z9qbPL5lg4ey6d2ljehJASLXJyoouRCJEmO1Lu7pCIjuKtAZ9eshw+12PGkunN4RvSQoNnbW5ETZFRJKQ7VIyJRRIZDtiMi3FGJVPE8HsON29q4vlrta2gKopKC2TTclIdokoRSlIiKQyjx3Um8OMfybKG+UD4rxDNUSEhkmKcRHlt3CMe6s+bzTaM1eRch8SteRB5hlXUnqhg9nSta6Li4Ob7d7er4wk/goJaBICQqpxKOuUiIf3ctvKqPbcdLpXdE1bzeU1lGxM13ybhooQ6RFuVklIdMpcpce0S211hieN44+tdvQXBvqIXD3kkThOUVdoqlHbKQjHd5qk7/hfT9nndku1pJRHwFpXVuNvbmIstAUiREVR7peUtsRLbVGPzrSqyt8SxJ41YWOVswzTrZaVHV+ZXK1+70F9QVh8IJEMfu9MlJS27hGUa9gd0x7JrfkjC+YXdrG61xfOXFtuSaKCbbbrioMR0hJWPpiQ924pqy9O7XkDp91BYYoo3eMRSFC3sdVzpvCItDwicZIfFEZERFHt9NoybpT1Vxt03vL3AHl8Yrih8H3gLlQXJR1RUESkKm2MRHl3FxrWjmuloyjJDRqsVuy9OekajpTIMgZ5QtjqUkBUs/wC1rOHkh3KKLySER9I/VxlVepGB9Prhkzex4baxZrW9VVJzcMgck51hiSg/EEiSkMSEoj973FyrQulre6ZNl2UWHJl3jG2s0Celb3ia63h3OqMUE0xISS/fx3cR4lGq+8x9/Y8qUtOUWsXjdsSspXAUE3HwC2yQKQxIhjx4jGUqJcmRbLIC0KtWpXcYcNcRzyyvMt+3H8gbsRLSs74lEBUIhLQioI8k9pbRLt5EVKcEwxu5OnS+LsbgorcFXJa1vXLwpFt0iIviyGUZFuKtgLH8S6dt7WzLHrC8fX+5EKTgmK7ly4EVYk2F6qRKjt00yily7S5VIOPZ7y24Zk1ZvXt4Ww9slJtp/DXcLlIiJ2mqUtfaO4RiUUoxEY0K6K/I63DiYu393OmLe7jiS1yTJcUExbqCopERl8SW0tshFQhltIe0adZs+eZM4G+NenLWzk2VkkVyuAu3MdKQ6ieoJCnFTylHjKrpmnSPIMV6lXixusZyLJMdFRsra3RJkWsJDIf2kkySHcooJbe3jTpHo31NcaarK6JyVcrtpWu5DpqEKop+XiRS3RGQkMo8aKbVkVbHY+ZR7xlFyx9rb0r3fLG4ujxy5uQqE0kSmvHlFApNh0xER5asuQiNTGC4Ph+aZo3v12tF8yhi5UXUfOhbE0QIoluUUlpIDId3Hj+EeRYH4pwQWFK9XRRyKSdvEmgpp+JLaXLakmIkSkpdvGrFh+Dv7XfLGlld8YvmLZLxJMxcqKKPpfuN20kCItxCMS+WUuxx8bKDI3xYq6l8tuO5BcLXfuh2N3TVQFMUUWy6KDOXxBJMicqCIlLcScZVC9K+n+QDkyaT+yW1O4OdVUbOipqCKAiREJFyES+YuIyrpjqdY7dkWfYm19zW0sfXTJC5LOHqkU0Eldvw+JR1CGRcZVZLxa7Db7HcmGBs7SN6XtqqdvHwwrEoqKZaBEUSIhEo8qsrG2RHtldpliaxkuQZE96kWd9Y3HT7CbOjbBIk7k4uQsFmqqsR+GSREUiIS7SEijKq6jacGWs4uswzB4zfCuuqTdiTkhEVdxFqIFtKI+YePpqi4/0hYI3Jna8jyO5FengpL+FRtqhCnqjtTTJVOQ8txdvlGNX7ovgNpfMbormmZWewiYi2sjFncECeuCSJQlyXKI65RJQSTEYiJbuND/D2gWzC/wCIRytVRqzzLoFY7epaMjZe9HBCWkjbSUTRRiRaQkoRCUoppkRCUpEPlrojpfhvSf8AU+29Q0sUtttUvzZB85WffEUIo7RkqRceIx9NZfmF26XqNyb2tLC290tQpW9pabsuk5ciQjyIUtSSg7uWmPaRVWepB9d+iDvXuyrq4WFZcUmVwZoJ6ElS+7JAZaBS2x9W2VLaFeti1G27yNWyzqIeK35Zhd1XTdHcTQSaKfEH+72/8o1jfVT2nvFYy8wp1bdrxdJVBMlx1CESl28R9VEu3W5rmWI3K0ZlYXA37HNK4eHUSJo78MJftIlxKOkUo7ZRrknJLfa7lklwyvF36ws3V0ERbrFuFJWRS3FIRGMacuPClWbsCzN1Ut14sdmzpZNe5G1tLghikKIxTcR2iJCRS+r8VSWD9P2uD4/cOpFtVZorXD/R7JmIlrkkK8VSEY9yqe3d+7q3ezGs/IrhkLJqLpwh/o0iiPw5CJd3y7oxq+D1Y6eOmaPS/PLbb2uZNP8ATNvfNYiLdfUIh+JIikMRluiQxrUjkZVsxnSLZqqc+4K+y3FxuDzpkwcMW7EScu1m7bX8OKpCnJQiEuREI11dbeqXT7KulIjcbkVlyRrdGLS4LXJsqn8dzJMmykhEdCOrx4xltLdU10TuWKusbdY/1GtdnTRJyhcEHBCLaS6o6Yy9WkgJEX94VaLaejuD9Yr4/vN8VUu1ntv2pKIItfsTTHxaQkmlw2lFPiPqGsiTLWXIqy1Lqw7UdrHHnUyyv/Z76iOP1AzlmWM5UkV00Xj0V1GMZS1BKWugUvURfMMqb2m7BeLL7ya2RrZyXkoI6qqniJdyYluQT9Mi5dta17Q/syoWmxuOqWE3O6Zra3LlBzclHCoqu26CSg6oxSERJOIltjtjGqHb00Lgmmq1aouGq+5Vxq6Y7ox+Jx4kO2ntorLYdGvr1KL+sHVK8XoSw3Jfc9h0kktRw0T/AGpcfvVBFUS2y2iI+WnXUBx1LW6f3Asj92vlmwi7bOm/7MuRF8CJNvNpKFEh8tdhezrZcZuSORYle7Nb3yjFdsuOsxEk0xEST0hEh2kPm/vK03F8H6XW/I3j+2459o/agvFIli1ATKO4kRLiNZ7TRqw5WZOJw1hPss9dblhI+KxTH2uOu0FV2yd42u2pK9umIkQkMpDKP8tSly9mcr1mjhWw5AI29XVc3C0khpqCWumok2Tj2+r+7419CHng7smswcaabcR2/wCIqyNjidmZ3a4Zai1tKhagpIKM5FFIeJEJDtIiL1du6tCHNjRWKLRM7HIejaMJzbILRebWtbWrFol4kVEF3o6AyFJURSH4Sci3F6Y7SlTy12fo2tdBYOsN8Vcl23vBO4JryTFIl9PUbKakkokUh2yHzVo2eZUlh/tPI3d0NrJMmmoko4bO01k2KstXSUESQIRVJflHdt8tV3qcnhuQOkcl6Y3JNjemK/w25JCiLhLcRRFXbyH80irH87LLnYbQRSMrdlHYeKscm5U5zzC0/qb1SY2ZJ6oKjMR1VFOThsqqnGX4il8taI3FBw8bquEtYUviqJl+8FIZR+oRjWd+05iuQ3Ba39Tn7fUJil4JcW6BIqRkRCSgyLzDuHbtq0YrkXv62t75DRJ42FQk/Kr+9H8UqTgTSSYscknavL+42sfmzQqap7Maj+09QlLSb/Ut6qarvRLim5SFQS/69Q10l1q6kW7C8DRVN0SbxXXXTTH7wRST3KR9MtvmKI91c49B7K8vGXPruw1BZ29p4l2smMiGRRiI+qMvlEquHXbJG75F9rtWb4RbEmXiEhJMkhEuI/NIvmom8itVhXsxZbxC+4ab4qXn2YchuiPTBv8Aa4sxMURuniE1FP3wrimW3zREhGXqq13a4D70u1mVSFRZm+XIhjIY9v5Sqg4v1G6bY/0psttyt+sxTt75BRBbwiikiQXHaQpS7Ux/LWrZpfmFt6b5JmWLpJ3B1b7WvcEFFkNqmglISKQxLby9NWK1WpiSa6tJcszrKHjyxp+7rc1TJBAiH4ZL6ZJCJDxH1DWC3LOH7N1eElXSzi5A5FN2zFMZCSQ6ZKyltGQlt/xVS2vtCZvlzcWtjZp4y6QbEmoVpdpO2FwiQ7v3ml+9HcUi28aiU7tfrxbVLskTcnjZfxN2igIqOv8A65KPIo8i8w8d1JxcuOKbbm7EkxGeO0fU35veksixlP38402o/AFx+8EiHby5DIqy3JukuTY/Zbtd7o6TFw2ZK3Bis32kskKg/eDItoiW7up9geUWZ1pvXWQk+T1RU0VlR2qiJR2+mRdtQfWzrBdLapZWtmuiLFO9OVR8Qs0VckKQjEhFPukRDyrUkb1KcdkMjG+CL5qCqviBF2l+xiJETpcSGIj/AOYP4qsF+y5qKNyy0euzPH8iSduRXs7xVRESVSItrZcZDGIxip3ciGQ1n96v1pR6iE66S2u6Xa32MouXjVJQU9cvvXJEI7ZEJEIiMRFPiXbmOUeAx+6XAf2Pw9zbJOyTRfeLFZUh3STJP7yUpFHbLbSVha1iw0i1Ll1A9o7IOr3T/wB15ar4ha3rl7tcKJpkomuqI8tseKfd/WfLWWo4/njrNBvmJJPGpW/wzsXSfwxbq6CahCnx3SIttJfXZla2pLq6fh0okm1REh+Lu2/l5Fu2lVuG6Y46wdvcb9YfGeMX0BRRVXQ00h7ijtLjTpF/EWrKaJa8LYdaFm9ktdrsLfICQVc3JH3kkKaZCW6JCURl/V9u7tGs3tLVnayWJha2dvRiQq6xCmo6HjIVC3fh21X1s2xfH3w2vHrXb7eoqgJCWmSynykSst35ar+edUrpklyTZe5LLbS8Ik28UzaaaimkXIi5SLj6ojToYbLyFzScuJpRKM7fZ3S9ueIukxIVSRapSiXlUUEt34RrEc0uV8eXZYbo/dKQESS3bacM8wy2yisTB0oJIRkJEUlNtOC6qZBeG/hbk3Eky5C4S1JD5Sl21YjWpXZgeJujvGP3iyP7WTpOIrpPiVL9lId0fqqBu2PsEXCiXvQXA/1keNWq6La1j8RbY2sXKu5qjtTWLzDyj/DUbjeEusgeTXBRNql96XL6fmowBri7dC0orN7WqLFquWk7uSglqF/dCX8o1crT+qVnceMZESyhF++iRKeqO4aVnVrtLOyjAyRtrP4TRFP08lC9RVgbi+OiuhOmchiXwh8tMZeAKtyNov14SfZARiSeokJE2luES0tv1eX1VOdPVLTkyltYXd0SahXAUFFtQRURZ7dVWRcREZSLdHlW5ez37NeG5oxs7/N7X8Z5bfeSiniV01EyKMR0+Pd3eWnV69j1g1cXBhgeZKWUdQkhfSFcSFL7oRLkO7dylKO7aNZW9Gxp7cinNOTXD9WcVtLBgHhXTlDXdijISU3RkqRfLx7ZVB4PdMyyy9I2Jqq8dNYkQiouQot4jtVULtEeXqjTjqZ0pz/pq4dNcqbqOG6Spf6STkogsRerzF6qlOlIMlLS3tqqqzdw5XIYtfjKOiIhiOmP0jGt7xONDPL95uJg+Yy8nFj9MdbMdbdPXGK4PiYoWt0zWFVMhSInI6hSGJKRlyL+Gq6nnmQ3C8I2HDWC1wuD6SSTdGJFEdxRltHb3FxrNckuFrxm5KOsmvN41GL0huFvTaC0cpkJbk9xFEu3+XbVX6N9XrGjll4t1xYeBa3wooLKEREikJEQttXyyjLzEI+Ua9Rm+TjjXagPI+N8LJJI02X2LBnxZ1kSzoLzjL6y222PtC6KLCSYtyGUhLu9Pd6a1b2d3g2lO25MgTNqLlIre0tbwkk0xkmJeJl5dIh7fqlVgv3UK13rHXw35qLhqxaELm4FKXho/dLlGKvbHulGNcS3q8P8qvyituZLNW5EIpt2+ooLdAYiIjIiLiPm5VizZk2QtWPSYuBj4jWXsd0dcvaaQ6aop4l05dIrXQhHxr7S+GIklt28SLdIfLL1Vzra/aEfqNSYXa9uG5CURJuMRIfVGmLPE7W8bqFcrW4RFVtpIC+c/ETlGJCIx3DEvNy41o3RX2fcGU/WjKn6Ty8I2e166SL5IY6pCUkoxKRaSZFLbyHiW6qft6KaEcnLiUm09QjvWTW1uOTPBUVcpfEJUltokRRjLuLaPqUrWOpFpyGy4rb8oVfk3TyMlyIkx1NqUf3n/ET822XcMaVdLXil0xEnjrpQ1sryytPCNnSNv8NqK/DIXOoRaskxQIfuiGUpFGVDtN6eWfHS6I9ZmTxRi+FK5Wm5KOSEk/ijtEiTiqnykQ7R3buMc/Kj2l3FLUb24in2SW3A8Htat0twvLw+QS8Fa1tvh223Q5DtkKiihEO4iUjt+JE3RPqtfuoHv5q/yhFna7CLZBdrLRTfKlL7+PJBAhKI7ty+6W2qT1MalfsuTvKrN41uRNiVuCKkdBHSjEUC46ekJEO4txRpn0ntuKMbg1yBxdFrbdLq0VQ1o+GaJqyIdCPEiiIqcolqCPId1OFVtuMOk4LU6SsrW03xm6cZC1TcCW1BREhUFGPd83Gh2npud8UUb20UVGPEk1EBFMkvTt5bqh8ReMrbi6eTL2hNmNzEVHKyIkm0WLu2y5DVT6pe0wVpUttkw09N0pLVWGI6Y8RLzFXosHBbyEm3GY+dmL4+NpGMT6rdM7zgvUi5WHCrXrLKiTkiEf8AVxVkMS8vdVBsth6oNb1crWvYfBrOSS8So4EpJ8oxjx5Vs1661dSCauAK7J+IfJ6a7pQdRch+b/oqpTHPMttLgrj4gljV5uExFSX4hLdW7/zOyEVrMee/544stfRSXxXp7fERTcWHH7oLwXaWktpeEEdqZFJTkIkkXKQ8pVoVt6L544yBZLKL4i1TQQEnLxqSa0RHaKCZSIhLluKPm3FWd4x1QcFeEf1uu1wcN0C12yiakR19QY6gx7RFT8W2NbZivVy19RrbfPchy93kIkpGJKast0fpKvLTeHzceZmmWqnqMPzOFrHXH7MWrpXj9hWuAukGCjpQVCbeMdKEs5cdvIuI/LEaZ9busWUYWVtxXDxZs71cyJRISQFdcmwlESESIRkRS27vuyqa6O3a3WNi8vl2MkWNlQcvna0ZEKW6RCPdEa4r9qDqUl1C6iPMqx7xFvs46TS1k42raCXdEeJEREW3jKkqy7lWHyaM62UHlGVZzfro8umb3a+PmKQl8ZwRJtikUfhpjto2N9Xn9lsv6mtRuje1kPiRW10yXjx2jHaPIYyHkVRN66hNcw6X+Hbmm6vDFVsN2cKIRUcJS2q/NKIkXdJL1VarD0fuhYy16g+7lFGpNtVIU9xCOqUiIRkQjISq17P3EiqolJ9qPcb4hHmbYoOKum7VJxcHj4kvjOJC7bkKkto8SHSH08quXQfpn0+ybqAxy3qC9WRbvmhE2a+ZWJDJRT90PEuX4artnxVK7ZN4hJr4URbL3ZeUlCbihIilt8yRVsXTVv78vF0VQSUUH3td2TYVh1CFJBVCPy/CUUIi+WqfkMD27basWsXK3VsympMWPTvpzY79k17iNrx+6Kig3cJxXUkJCkMRHcoXzR5FtrinPLsg+ywgvLok3F8dqvnYplr+F1SkI8vKVWjrl1kumQXJTElcjcXS22peQqJlJNw57lPUO2P4vNWG3K+Or9eFH7pBNFTiQpy40vDhaKPbZiZEkbSbhrDhxY2eNqWRli7N1qx/0k4aRXIRKRR3bZDtql3rPr5mV4Rta7rTs9oEdNqimKaaZRiMRq5WUl8satUkGCj50X7lqnJRwqXFMR8xf4qrrzH7bZc6fMnDXw7EXf7SMv3SX3sfwlH5qvLto22pVtJXcK71Qfe77Oxx8dpaQvXI+pUdv4Rj+Iqi+kOLq5dlTVmAfDSISLy+n/F9NRORXR7ll8cXFUdRZdUlC8siKty6D2tvhuI3jKn4JpuEk/hEoUR1S2jIv+uVEzfISq8h11UFu+uTGzMCLRYyS2jtEto/ioOeXZ4z6F+4cSyi4XC4PHYjcra1bKyYtolqiqRJjyLT2pyGI7i80plFvSUxdHI7W4LxAuf23xG0d26I933v8Q+WsNyDOL8zyx1frG/UbqKpikqPIVIjGRDVFpGlWpeVViIex3p10zfM7sAiN4VEi0y5N0i/hIq2TGcidZ8zTf3s1nCa6RDpqKSiMiGI+nl+Kuf7x78yi7KXS6CSzpyUiKIjL8NdLdEcbaqNW7B1tFBogP1FIipqtTkxXbl1KvcrwGAkpZrQ3EiL4pLeYS4+bdVLvV6v1yUJ6LpQU4/FTKJEXyyrrR9itoWsd0Sxy12+/XJAhkmsQ6iiRCQ7Y7iIY+nlWRqdLb5mTW2vcXsyLN851VdMl0kxUSEokMSjFQS/iGkRZUeQxY22qZTdsqcXhvZ/AYyztallS0icM0IqOilIVVPVV6xMry4/0pefEIpvm2q2iRSUSJTTIojxEYqfhq0dYOk+UdIfdb94KjyyvnaqDZT94QpFtFUYx3DEvxeWs7UvHuMhekkQprplJMdpCRFxqxHGteItm/IvV6eBaW6zJUXiwroJIXCQkJClqCoOmKo7dyae7bKk4rcHltuAvccujgRckUm+htcCPmT3CRcqZ5BnF7zYnzzKLo8u1yXt6Raym5SPKMvm0/zVPdI0Sya+FZmDhunkTMkk21tiqoo6LtJARGPzSIY0uReViQ3fiPm/UDOnlt982GyWd4SZaSpbhiPmiJRr2TdSM/uFvTxVW12slLggqgu4ElYppKiQyjLlEq1zCfZZ6q2Fqsq1tdhtbdyUlxdPikIy3SjIfzVlfUbBWfSHLnDq75Hb7kzcoJE5cWt94sW5SEVU+O2MtsoyGnarC7K1RVZ4o25KxvHSnIjyLC8f8Q98VdMcFJBXxCm5QRERFWPq0k/zUz67PmGZPmOOXZ0m1feGkmsoMUFCIiGJF2l8MfxVyTessvlwuylywu6PLeKpJeE8KJJqCMdvH5acI3DPBcOL9k2ULPvGCJKKEoIxIYx2lHy9taGLlQYuQtjzvlMLLysJtEbkbJivTHLXHUzEWdyVuDVuafu8nDF3tFAiIlRUEhIRkJanlU48q2Aun9+6Q3J0lj73wrF8PiUniaAiMpbtQf3vaJD5S7ax1j1iet29vPEkiUeJLpLuXFwLTTRLyoJiRCI7i3fxV0JiPV609TsDuDW5RRuCqC7bRGJfFjHbt7pVezYG1l3IuUbdlMfxnkNFxdnK+3IvVimuusWR2O5OEst6QM7gSCsV3llXFQVPVoKltkPbKo8eunQW8OP282ONvkt2ncLEu0UT/wCIgp/NTPNL97rvlvVVZfGXVFyuQjEiEkxEkvxbqkLXa8FeN1nt58C+F4OqumtFRAvTEtvKhl+modV3ImZRGF9eTaTNFMisKy7MLddGLW1217YVGLxAXPvC+KimiiJDtIRcqEvx4xHu21C4blHSfGc6FW6dWGuXXBVoTbwtvYloFtkXxNstokMiHu+Wszyyz2PKb17tb4+1Yiuq8QQFNsKPwhFMRLb/AHpKfhGubcbu36u3preWtyJq+t64rpFoakSH08aw8rA2mp2qe+8f5P3UC5HWx3h1muGG9IVLXlDDpU1vFvvTldsIurg5T8GuKSahJRSIdsVJbpcSrnfOuumYZk4uAtdHG8Zcp6RWux/syaiW2IqFGS//ABC3emqf1Q68Zv1UYpsMguIuE2xEolpoafxSERJQu4iiMd1UNiKrgU2eqRCJSjKhhx+P3B0k34livV+yG7W+33RV+8UY2xcmKCKikhRl8Qdvq3fhrq72aetFhU6bt+l+RpPG7oV1dNZNItPQVUGJDHcMVSL08a5rsuO3nKsfuVrtLUSTbO2MSTSLbIV+UZSLcXbUxjuP5N0hyax36/MLk1TXdpCo8+8aOkpCRRU4kQjEoy2x7atacirG7ciPzLF29j6iXDA3V0F06SugoE4IY6yRcVe7tIat2YZpdsZ6xY7a0Ly6IWwtvEpkURJXUUH6R0o7e35qZ504Z9Rupzx0300bxi9yFo5FOP7Zb0OSo+YkIkJf3UfKVUPrx4239XHC/iiJRDw0lP70kBIvzFQsMVjQvaU8BcLLjuR2kCJmZKkO3ikrEo+mJSGsRUWdDpmDodEh3CKQxrXk7pa8yxN1ZH64okSRXBoRcRVjJdCPzSrM0+m+Rvnzi02tVMnzZIlyZrEKZEkPcn5vl5VYjmovIrutwNhfWv3wNtXxxrcHVzIWzYiIhFEldol+aVah1+uh2mz2exsxTFN8oumoJD+6SFONVWy9J85wPKrHkeW2YU7agvrkomqKmmQjIZR47o1tXUboWOeMU3jfMm/jLUSTZBFNCSbhdUZLlKW1NMhjKJF+IaxchllyFZW4qXo4m4r8jm1va2dvvCaGPOrhclFyJJsimhprLEW0dokVdMdEend5xHGWd7PEk1L4S5PiK6Lk20VSkIiKYjIvhdxeYox3StHSvo3ivTUfegEVyvRDFV8oIiKY+VAe35uXy1oyz5qi3Jwqam0SKIjIi2y4jS8rySovE1MfxfymIlrmV5T8U4vOFPtRdIUyFi7SIR0twkJESZDHlLlWa2FxebasniTpg3tvvxyNtG+OBFZ6nbF1BTIZbkpCJbiGJbdxFW5W3GVbw+G2g9apkugK4lIvhiXmGI7vT/DQ+q3SvHrX0pcKt1XSzi0ftKrwikoJdxR7RlHb5S3caq4mcsjBZmKqLxK31Y9n9Xpa6s/6r34r8zFfQclcmwtnLdBIkxIhUGOvtKIjGQ+YhqNRbpKELcNpFt5d1WRx1WVzLprY8aeA6UulvQQSuThbiS6Ciie71EOmX/RVScgWVa2N8q1H4woFpx8xbR/MQ1oZbb0ixqV8T7MDSMc94X1gttv6jZV75S1LPkq7xs5T4ybKkUY+Uh2xqu5l0te4y6UuVkNxdLO8LXScJjtGRdxdtNeqmBoY24bv9cUW7n/VnSnFTb92Ue4fN6hKtM6e+0VhTXH2OPZljJN1LZb0mguGZeJTdR2y0y4lH1fSNXpd3F+2ymfE0eb9xWI3/IXdMuRtb/pjimQN266Go7UvlyaaZFLkmQ6e36aIp0/zLo7kid+uXu9b3QKTv9nV1E1pJyIfwkQ1uTHqBjSbNNALW8s7cRGJOmwpplLiMhUKoO/MbvnhZBd7M1x+9Ck0t7YreScl9BWSfwyL7ohLcXl5dtU1y2marKWHxlhS5IYX1YsN0yRvl9utpOra80GN0WWIk1ExIiIVdspCmQ7pVaMwv15vCzgWok+buUCK22tikRE6GP3q/cSY7fSVUXE8BtGN21xpALpRilxWIV0093GMYlGXKNWjH8gYJ3BG/OrM1dXJIdJJ1pCKkfLIeVemxfCTax2VuR8/8h9b4eJPtMvH8j6QCt2BSp/2UxEjomp/41+eNw+6bY8+xYe2iav2f21H/YUap3ULrP076UkxSzrICtpXPVJtFouvIUoy+6Eo8hp8O5M1V7CpFVFsxocgKml6ubSyWl5eXRiKLFsq5VIiiIiIy5VkLH2sOiFwcIpN8qWFNcxFJwtb3KSZSKPcMo7uUY0HrB1t6TrYXesaPPGKji4WtWJW9cXOnKSYltIZbv3cpEMttW0xp7KrKIsuvXUfXD2rOlVhwtrk+R3FRjcnKQkVhT+M/FWJbYjxHbtVKKXHcNc7Zh7eOburtcDwi1s7bbSQ0GgvkxcrJl/X7SEdTdxKQ7e6ub82yJvdsouDpJ06WarrlpLOEhTUJLtkmJEI/LKoEhcCSgGg4FuI7lNItvqr0+L4yFeTKZ8k7fEtmRZIWXXR5ecjf3Ibs8InJXBYdQXC/wDeR2j9IxH8tVFO7KrKDqnGJSGo+6IvB0UmpSTlJQpRlTixivfnCdptrdR06lpJaKAiXLuiO75i41tR8OpRbkEvjxJ0Sar1h4pZMdIVC3RHtGh47kDrG8gt95uKQkxJf4qag7U/VWkKdC88GwjditCIkUtcXT1omSYy2kMl/wApVW7tg7y020jul+tJS7UXaC0vT8IijRWuSpoTzIJLNTSZLXQnymm2atRko6L+rGIlupv1w6Y5fg+L2W6ZHY1LCN1JVRC2uHIuVm+3iRDtHjx5earJ7PvtDYp0Ts7W0OMLfXB0Rftd6F2n4tFLtbICQxj9Sf5Rp97T3XzHOuVjsqWP2a6MVLeur4kbgKUikO2JCoUu7y1TaNlLEclmOS3ggoRJeWlNyESETDb81SSzVvqEJhTHwbfU5lKmBVLJjqeotBIxlHbXSHTckmbX9lOIluXR4kNcr29wbN0mqkqQ6RS21olt6jOE9Z0q4ISFKKZCUSrPzMdpepcw5libkdGZZnVux1NFdJ0oQ+VPaXplXPeTdTn94vygvEtRMvUUapN4z67XJ4mk4eqKIiXEu6mLh0Di5Eq1lEvMNJx8BYuwybMt1NUcXZu4wO4Qb6JLuUpf7oe38VbJfHBKey7abs6QRRapCIkRKf3gj27u6ufZE6x/3ckEVNpF6q6qUxdq69mVZq1VTcStYkKcfu19LjWXmqsUkLf1l6Ft2OT+05F99NyIUmpqLEPHdQSWHUUVeGKZD2kUuVecWN1bXAoeDUF0r8KJF/y1dE+lOYXYhDH73ZXiekRLrCg5Ld5R+Hu/D217FVZ9OJ5dmp2Ke3cCs30ikomPGP8AiGnSLF0pqOAVW0xGIpjtKpbJsbZWHwptXSzxuQ7lFBEZEPLjSboi8tqbMVbasiT7c2TWEfiDXWWnYKNr9QLFq/8AArOn5tUUWwyLWdoIEQ/UQy+mRV6x211mWSN7TawaiRSEVE15ace4Ylup9cMT1rCLUrQt78SdiqLoXKqg6Uo6AoCn/iq+YO4vmEs7tZrvlGipb011ULSm5QXUFXcRfDSUJX5hiPdtqvvDGVlG92R/UUWtoG5XBwsJRFFZQU9OXyiPd5qrNwa5Hi6KxpMLaoSqhELdNyIrx83xUN3yiVR7x5lfVJwTh04bpjpaXitQRRR9Km2Pb6qlsmwtxY8RZ2a8m1fW2I+JfMbkSIirLt1URHy05fyUjdalfvF4tHva3q3u+PE2/gS1UZSir28e3cVPsbvSF6uiyrXIFCboRJBQmiSBJq9pD/6ajXltYXZw3a2NkxR0IpIEiTtysmX+/lERL8NXDILtjij73TdsQFO9RFt4pu7Fz8UR2kRFqd24tOPqrlbMEtkINNrmSd8a3zKGDhNjKK7rxxEQ/MSX3Sfqr2WZQlafFOrk9UUHVVQQZor6iZEJbYlEZfNUhkF0cYLZVrDj+Q3YnDkS1CJcS1iLaW4hKI+kY8ahVH2H3K2tcZLHGa0dLXdChJ2mPIoqcvp40EcP5DJJr9RnifVa7Xb/AEdfkveCKG4U3iciR9QltIfmGrs3uVtyglFbGu3bviSkNvW+ITgR5REolWU5ZjOHum8caVeN7k23EmtIdRL5SHl8tV1O23623Brfkru8TcM1RVTUJTcNCzKxFVozQMieWFZRF+vYWKbiWkRIpqju9SZDEd3qqSt61reWV1bRtDF54xcVGj5w2FNdmr3Dt5Dt4/NIaHcLfa88H9cmtrJjfkEB95MU/hi4/wDrlMe71DuIfVUSi1tbUhQP4acpKiz1CJPzESZCJD9P4aKxFWp5ZTLbe4G0Wlxa3hKjpKN1GKUlhIvKQkJDKMh9I15jYbvj60wdJ2F4kRbk5bi8okScR+WQ06FYlrw1dY/d2NwdIFtIRLUEdspaop/zDWnMSuTp0KDUSUdKlIlhQEU0/liP5i/5qrs1BilfTLMix24Mri1cXJjcxJyopdENzhURlqpkkUiU/EPp7qqpYSlaSInCQ6yRS/ZVI/8AL9NaxkV2DD9Q7o8UdEQ7ijEiIh4lHl/FVftqlmvlwK7tbiUtUSUakIiKfpjLj6o1I5JJWrUkmi1tYqqKJbnRvVmInxTEYqS8xDKIj/F5aTmSj/H/ANW/dcr84uDRVUW6jYlFEVdWPES7oj21aM4vT/F1G93wBJNa5K6qrkVBTULkI7RISKXItvbWyWdx1ItOL+Pv1yZ3RwqmK6RWvSTTiUS3EqUS+kRq1DiyS8ZCjNkKv7fY598D1EFmL+6YVkjNOJKqrFaFGjZql3EREPp5UxvDEMoEUrjdFEyCIjIvh/UIiRflKuhsVeW3JLwVyvmZLKIoESHusXafhvVqEMdWXl/6HFeuCOP9Pbt+svS+9t3VncloXC2tXMvdqsdumW6KZR4lxKUdpRFkmJtLxFxzX7F86U5ZcumtjdJWPISzKysyHUsuoqo5TGUSJsJIpklylHckW7iRSHpzG71ZsitfiGf7U1L79m6EdZqXlIfNy3DIS7SId1fPHFcscPrk1vNmujhNw2IlSj9+mXHd5u4a0hrn2RqXJNwyyFnaXiSGqydLIKCJK+WQl/LuGijzZMfj8QZMVZ+vY6izDrB0t6V3AbTdMjFmoSer4EbeuoMfN8JMhGsP62Z97NPW7RZM2WSXDLBSixuFjtBeJERH7pcVY6qf8MdpDIpYX1EHN8icXLMLyzFw6fLxXcN4i2GPll/Dyqhoi4HUBU1vipRVUTigMfLtKRUTZ3uONeIPs1h5WLlesLSx+4DdMfzJrjJIJfHTJ6qo7l6RQEi+mVWzE8itdltK1xeXknFyfJExbOiaR0S8wp8d3q3VjrVQmaKYpMLa3TIvhKOHKqhF8sYj+KtSwET95IuFVdQoyKKYimn5Yj5vmpd1iUYujOTDXEcoWyTxmPCmN0sYiuo3iOmsJdpbhEhKXbKNXJ1bxyLTviGPM26YxG4NXSAqEzKW4SQjx/CNDvFnSTtqeR25VRndhUlJH4ZOilt7okVQ+TdUsotthbi4ZMVE3O4lHH3gl5tsd3qGih25SSs0RojfSs9v12Qe70RivqN3ZIJj6hiQxL5auXTvpXecgat3rq8scZsqqQ6DzQSUJYi4kKCSgkIkO6RVySt1Mu1yuzN1NFMUldcviEKG0dxFTjDcs6zZhfkzteUXS12NAvhxdkggXq0JaRS9Q0iaNl4wjoWv2Ozbp7Ot5bCrkeN3hjkSLQVdR01Hwso8vhkRCpHduEpemswaujt9yF+quQ+DUFfUTUj+bkNbBhecOsJwNO6dZLpaSTuC4sWzxul4ZRRVXiSiA/CXL1CI8az9bpDcbwKb3F8jsNw8ch+zXZZ8SbbaP7wRHbuGO2Rbu2qmLIzK0c3YfMvJWUp/WLq1n/VKx2+0XS1s7XY2znX1GrYlF0dpCJblC7S9Py1iN46iNU7kmqDxN8VlIVZXRBUvERER0tPlykXKnWN9fvD366Ncva61veOy+7U1Cb7o7S/ejVmumA2tRZxleFum6jO5jrriIkpqeoS83Lb/AA1fjdm5MU2RfWqma3rMkHFnUuQKtWqZSQFMVCHUIh47u2qvcln9ybt7k8BEU1U9NAU4x0h41slpwda/XInF0xRNvbUBFJIXSAiSkhIiIfLxHj/WeqrAph9pt6ZMgxdSKu2SaEk/qjt7i5VdbPXZ2Vj/AMxUjwmXIaZpP8pz/YcbVujhEnjr3ezIdTxCiXb6Zcq6IzL2c8Ixm2p3vEri+yIUGTZ3dBWuSBKIltJz8NIRIRjqCPKMe6slY4DmltuQ3zSJmxt7kl13yxDt0uKojKUR2x2/LXQVlUxLIsZuzzqDos3i7ZV3b704JdOK4lr6CkS/eFtHTiqMiiUo1i+QkkVlaNuJrYu2/FlMfx/H3HjL0zSfqeFtC6qqDp42JsKyGrGShFtQkMS3F3Rq8WnqcGL43b/CpEo4uEfBfAVUGRdpCI8i7YkXHdHbKNvWMs1G9jf3FVxdLSVwJJAbbuJ4qMRFJctPcQkIjukXLaVVnKsPdWPJmKD+5ajpsIoIMXgiSiisSL4hJDoaY7RL4suO3tGquPHmt9wsNNJi9GLJ1C6rXm25A1s2VK2NZZBok7Jmi5XTFnqpyiuOh94W3aPHujWB3Z8rfL9ckrako8WeKqqyRcqIoJlKRREo7RESGRfN21tmN23Gc2yBuhmCSLFF9a3LKLdVVMk10BUUERGIikREoS+4tLdHcUkhb5FmWJdN7K1Ss1mxm2vFRFdyTohvDtxuJMRiSekPwoyIkh5K+bdoYqri/bjUp5DNkcmYqPT+348XU4l7y1yK6OEkiVSUYpoKKJrjHwy5Jqp6XhhknJNQdwx7eV2xe/P7G8fYy1uydhyLGnrxdBnci8TaVFV0CQcinEZCvpDIdQiEi2xGsvxnIn+RZU46nF4exp2gRErlaWnhGyKpL8iTZoSGSREPGUpF210101yJuzz5vkzy6Y/khXViglb7tcNVQWaqpEMfEqqaqWmKG1RQZDrx29ycnWrcmJDIqAU7PmHVDMLfa8r6iEzF1HwmtZkNR0ltiqon8PSltjqSL01pV+9iWxuSEbb1GyZm6QXkQiggIx2/C0kBH/zBIqykrhZrhcmt3vLhRmK6CS6YpudshKUk+RCMuOn6d1WzKPaGYXzpqzdOMharPmK8fdqi5Co8SEiTVTiQluGSanEuPbVSaSVZl2+o9aPG3IxfrJ0nxLAckFlhufIldre0IrkozUJQRcyIRaIbiKQpJyISItxRkPEYPpb09zDqlkDe0jlD4U3haROJFqaHcQ9sfq5VYLhmHUHqVkV0yjp90+YsfdCCAqLXIkyWEiSUIiH7sZEPcO7aPmqS6S9SMjw0W95Vxd0pfCQXSUTRbSRTH90pIilEdpFu3Vsx2ry7FJvW3E6utaPTJuLfFWuJW9v7lbJNErko0TbEIpbREXO1VUhjuIZDWB9ZkcodOLo/YdRrfeMXF2JCRXBdySIl+7HdpFEi7e2qndLxkLqLosoUeW9MSQfOHz7TTFX96mSfb9PmqrrEl4hZVu68OSW4U/DSKXaIiQl6eVRUqxLfiXJ4WAe7W9rcXdreC0CSbPHFrbO1G5S2kpqiPpiJS27aod2cYujkSZurujb2bMi/ZUXaShelIfhpikIlIoiJDIiKh379qFuq9bvNZIfvlhEfyx/w0zWYtbtbyVMRWJIoyjIhEfSVaStUp+ly4We8PMwyhbJUr86ZtdQdR0iJKaMRLSGSu0uMePyxGNG6sfqvcmqZZXkK1rkREg6F38Qh2kr8PuL5eMqsmL9KXF4wdrltjSUulw1yQJim5+OQoCRESYyEZREfhDIiEpDWC9YMoBrmguLpa0XCI21Vl4V0XElRUGXzCRS2+WlrKrcVHNC0S2KitlVrspOEsStAkSokl4pwqRKEPp4xlVmtYm4sbW9oK2trriqKaZDuEh5EXliXcUfqqg2lTNFLe+sONA6eWu5kgu5FFD4a2huEpekiLiVdJezf7K+W54zUDqDdGNhx9y5QUJMVBUerCXcmIl8ISEvvCL6SpWVkR462ZhcMLStxUh8by6/WH3T7txxvbU0mROUH0lSJZJUSTIRIokkMdTanp7S3Sqm5MWF2u7eK/XBxbVBiquxYrqCoMS7VCT3Ftl6S7q7K69ezPi6mP2/MsZVeMUccHw12TUclqLIEoMVE+0SEijtERj27d2Hsen/RTNllLpcsmuFtfJIOUIs2gkyTc6peGFRdUiVX2juFMZbtu0SrMXMx513FYvbMicWUzHC3GQ9SrspjP64OlLWrJ25W1SUIR4kRavIiIhH6qtWfZVdMZRtvT4uoN2vCwiqovJfwyLdLaKQ6Y8o9xEXcO0ar9yY5li+QLW3F3+K21Yh0lHDfVQ1BEoyjIUlfNtEvlGg4zgd7HMGN0z+N2bqriXikSJciSlxIYkRS2lER7S81aEbqVWjY0AcFyZayo6TcXRMWniUkSUbJqJoRFQiIZDpbRlu3bpSqiusZz7qEo1ErCsizt66qY+KHTTRjtIZEUfmHcXERroiw58/vyNww1hktvTuXuRV2qVvFRyyYqiMvDeNEoruySlLTSinEi3Fxp/V7LLTjuNs2GCv7PcI2kUvDqNlSWTFfiWmXdtL4vbIfNRSTrXbUTHHysxm+P4fjlhza2vMov1rcIs3Ik+bolFNMhlEd0ZCKunL6q0bPsbu3U4nSWLpKJ6ukoq+IlE0/7pOXbtT/AOttYnY7k4t6KLVgwR8VIV/uxLUKO2UvVEvpp466hZBa/GCb98WukLbxBLkSiYyGUSlx5bRj+Ws+TcWP7fYuLV2q3U1y22l103w1PHhseRXhG36q90eWezDuGRF8dRVQSiI/Lt+aq/b+oWB5E1TcWOw5A6kqqlqeC4kMdshIpFu4iVVFnmHVBjj5XRm/fLWlUopim51C3FEZCO4h7ZF8vlq+WdvlrXCWeWsAZt1HSi5Kk6iOmKURiMtpd3w/KPqq74xsid9uUtQ4EeS32wj5PKrbjbrI2uJeHZjpD4pZJsS6ZERCkOkSmqO4S/dVm+O9BbpniY9RlbNck8fSdxuijMRWUbjpakokQ7S8xEI8t22tmybqBmWYY7bcXwN+Tp0TaTt08US03UiLimUh9Ui+kanGLPN+iPTMc3VtbpvcnzIm13cMbgmwUl/WCKSe6PHl2iUaDOz2hqkfYY3jcdW4sUVnYUhvQ3RmldLfabY7F22Zlb9EU9VfihJdQRkRKFt2jyiXGrJ1IxXLXGSOnGOZBfsFtt1siVw8DdLeum0TKWmqIoEmUtoy7pEpyGMSnLf1IsN2Y4i6J4Ty4M1RcizUQ0E0S+JuQLiqOuoQkQ7tpK/FKVR/UTrU/wAmvSOPOrotbbo2EhSfPNck25CXwoyKKCZbdwiW2O4d1ZrZMjtbqwLQKvFeplPSfFb5Zc6dP8N6r4zdFkGyrRVndkF2CdwbKjuEh0xjHlKUhIRLy10lbeqVoxlqSt7xQVrO2XQbJPmrktYkijJRNsqMiTEij97KsDyS+dQ7e6tt8z+xiTchJe0LLOxL44luLbLy7h7oj81aFY0b91MF5kbpW4C3csUkELa1EiTIiV+OmK+0kkxHdt7dvqpc9na0gSdaqXK19WsX6nXQrSyxfILXa2ykXLh40QWIS7S8MJEX4iqwX6225O/e40m7e0sfDEgRFZmxFdij8Ik3MfhCRR2rxiQ8u6o/D7Tl/Tm4I+67SVvsLlAX1tdPkoqOHi4jqxIS+KSaemkMi3EJFGMSqw5Z1h6iscyZ4lYccxvJEWsfF+KInawiQy1CXl8IuXbEY+WsPKlyEkrGvEuwqteRnWN4Ow6e3hnkt5xV8s6VTEmKbi1qEm1eFuIlCSRiJDuER2iO5XcMSGxLZwleHizVK7qKOJSctyaLpxKQjyJPVLcoIy8xRrUFMyatbazXFqo4JdsJObezBJdNuqP3qRJlJUuPp80txFUC+WxLIE/GNWpOCIZJKN1xRUGMS4knJIpCJbS8tTH862n6SKdbAV+rFbx1bCHFvcXa955fLkzJct1rJNRNvuj2pqLkQl6vpqv3bqBYemuSXC02a83LJG7xok5t6YiuioiQq/vNsVRjLcRRIh2jV0b4T0qyzHUUrozUYs4pLpPlF1CdjpCpEWy8pF8vy+mstvXs94undi929RlH1pXISct3Q6bvS5F8RJNQl5cf3Zbu6O7Qj8viytWTiVWxJl6jPJOu2eZ46bjciWa2FtIV7XbS8Io6QHl8eKhRGPKMdtB6b9GWHUbKFHl0LLk7OuyXbDemfwE26ojERltFUZbSESkXlHdWjDheM4emne8SZs2d0K3i2Yp3J2ooi1jGWnqofeFEREi8xRqawPqVeRyZra+qDcU2apKpk+JzIWqQpbS5FKSo8i7SrV38R1tbiU9udW6lb6meza96P4uK+NL227MVySIiK2yuyO7ikmQqfDIiUIiEhL4m7aO2t2nGeq+SPrWwf9MlLsiu7Z3tK9XZykmLMRLiSaW0RiO5snEvSMhiTqBfmGUZh4W/Xy4PMbt75VJoNtcioQsdUiHlElVBEiHcRD6eUtIY9asURsqNuteOOGLVr8Bo1ayimgltSlLuiIy9Uqr++wIuWRIM9vk6/tqG6gdWMqx9qivltpb5cQCu5aKNUCTZakdASXSItUi3FyKO76q5lLqFd7ldBVFBuzUeKKqiLFLwwpkRfdiPaI9sa1TOM2u9+RUFh4hmiv8ACkKUi5ekh/68tZizttmt98atcjYN2uurFJwsRNBTLzeUvUUttVcjyWBP9yNrFqHHyIuLcQzjNiYopqvLoSxSIhJYpCXzFulxiI+kq0DE+pDix2tvdH6osfeCo+Gt7FOTt0qRRFRQS2iMox3S2lt41S8oU6fE3RB1crOLdNQSEW+kpx9IiUttUnOMsat7ki6szp8miIyQFFddoUuMoyH8VUkVc7jGpa3tjsx3xZ1HV+tomTpuomSZETcl1yU3cRlLaXHt+Ue2qF1BYXb7VrfcrVjdxbPrOucW4SbNrkgqKmqgROdNJSSkSl2j5q5w6B5Zd75kijIcocWVNBsTlRQXJEpyEd0i3biGvXz2kM3tt+uDB/eXV2TQcxFRSKhDEpbS5Du+Ws/+CZCSWVh6+ShdeRqyLh1hd6t69uHIFvBq7vda+1RVJAl4qRiSokScR7fxV0U1z1LHDe5BmV2smM3S5MhWOzldveK2qMpELZPdy7UpEUe2uDb97QzjKExSu+PsyT1/FkRIFuVjGXwlB7fLQ7T1m8GzWtrJrY0U3MktMWLtyW7aUddyW75eMijEt1eix8eRIVjYzJpI5ZLWNeePrDlHU6x5DdG7HGnFwuQ+N1FRR00B3KuVCEvhfC10iIiIokPdWiW/pn03v1+ul3G05IxZqtFbaWm9TWTJ4K4/tLRReRDGJCUZDJQu6VZzieXWuxsbfld8xyyptV19BC4LCuuTUpcorqFpSLuHd3VvydwZOlhbi/TUULbHVkRVsePxYZF5tYzcqZouqjfE8ds2PqJvWFuR8YghoC+WKTkhHtlEYjuLaIiPpqN6lZ9nTFvcksVvajV4vb10kHERIky27h9Q7oy7qtQz0ySHjEqo+cW83DUlxVWRJIeSZRLcNa+sMTcamesjdjBesGUdRrDYX10YXzWx9tjelb3QqlJHSJDQkPcptjLcQkUu0irCWfV7MrDg+P8AUtlkz5F5cL7cLe7+ORE8FJJkoIr7viiOupGXGXy10Fhdy8L1A/yX5kqneLHkaS5MvGIRJuuIkoSZbYqiUS9Uo1U+tnQPErHhd8DErymzt7Fs8ep2940kmmurHVIV+QxFMYjHl81Mm8fFOllDjzGiapA2v2nvfhJoZLaBeaQ/AuDEd0Y/vEu3luiX01eum/UTFFLopdLpfLeztaDRJNBNYpKEURTkI/eyjqEW3uH0kOI2nF2DXCbe9xy1izRcoNna7pT98O1QpKFy4kMeNXbFemdyzSz3S6JL+HRQS0my0ZJkvt5emP8AFXl5MmPB19WWqms+l9C/dQs4u6ji3tcmuN6TTtQl8ZqOn8JfTUHXIRklt4+YSpObN8wTUtKt8ZtU7h7wiyRWaNlE2aSSe6RR+KgKX9YRJDHuIaY9J7b1NuTy2ss8wB4p7lXG2oXJw+kJJCRaRJjp/FFMSjKW2PbGugL5h72+ZIpkzMUXgrpqi2IdyDUSVJQiIo8ox/DXocZo1Xc/IwJtx2qxRWt6MVLfaWYFlCwoRXbiIpoOBLaRC2GKQiMiiRCI93LdVNyD2iMlUcE1StLext0FybIE1d+JdvCHloFHSbNhGQkogO4h+EpGRDp3VK8K9J+mrrKm7pitdIk2aJrJFqPlyS2imI+kpbu0a5V6c9O7z1AcM886jP1rhZ3znSSsrHVFy+iUYqL/ALpOQxEU5EXKIj8UZkTM4zHhWJTVMR6kJOLgneysNtdOre5SVaIrCg0TFXiKii6qhSiW7cqQy7doiNmy72iLNbb0L+6dTXXvpdsSaqLO3kpaUW0fhJkmqmRFuKRKEIy7RHjV0xO09OUW6hMMBx8bxFJsnb7O0Jspb2yokJKE5SUEhTiSifidxLxGMiIRHn32hsFeYzdHVox5C3214k7Je029qqmuoSBERD4kZeJSikpEdQR+7KIlyrDeNWks3Y2MWrLyLpZ8w6VdYGrfEnmb2G/EI6SrG4CrZXZKlyJkv90lLjobUiHlGo+7dB8ceNX2RoYpk2O6TnQX1E9RsKseUiEhVEvSrurmW6dM83t7F0krYXzx4QiQuBbFy7uQyGti6M9Ruq+N4qi3vl5bt2pEKabd07km4iRfD0JRXEu7y+areTIzRWjXkJWOsnbiaV0rwm94XdLg1sbxq8t9zEVyTIVBX1xHkKAyGMR3bvy1Rbp0LuTjOHGZN2rh1cNNdQmaJJF4hUpFJNRUhGMS5DIhHiNbkst07yi7FdsPuimPqEKQ+FuRCimSsSkQqEoUe2I/w0N5bctt5E491k8Ek1SEtoxIR5SIhlLtjLjVeDPtH66LyCmha3oZbfL88RfJ2u0oKLXLQQSVFNAtdRXS4kI7pDW7eyP1wc2d++6PZKqLN25cquWKhDEtf96gp6tu38NOsHsfQWXiLlkr5w8fNiVduCQJgLdVURIpESY/E3COmSpS8tN+qHQHCGdvZ5B03XvXjlbgzdvnltuDZTRbDuJTcQ7vUMt3aVXmWCX9PkVVaROy8TMevfUzql7LPUgcvw+Tyw5CuuN0t7hAlGSyu0h+VQhItw7ttZrjvUrF78neL5h7BRmiSmokxWGRMyXVEiSlGJCMSiUeI7h210Mt1c6fdcOld0w++Fb71cEna9vctSeoIEolISQc/wC84/d/vRLaI1E37piwxXpKNrxS0WslremNydo2tooiThcR3EWqO4h+7LjIZRjXNtWWqjoshomsxG9PcwyXFyG7WF+1aqPkou275VdQlB5FyHduLlu7ilWxY/1ezVYlDDD2awkIxTTdknIdsv3Zf9RrA8RtdmvRJ3wyUURJNJfcQpiMhly7a2aylY0XyNxSyASTNtFRGJEUhltEkhiXzV53Oj2uRtR1yC+W3q8zulvdW2/Wi6W8nKaqW4RIk5DGW2XaVU9j1IDH07hjLp+3WK6pEm2WR3JrSHbHy9u2iZA8JZRM7S9ElhERIVE9Qe6I7SEu71VivVLp7l94y6w5Vbr94dm2L4qLWQpkuJSEiGX5txbaPx6a5HERmaJCthnnWTPcuJm9euCUWQTLcXIZFL8v8UqprHH7yssRt3TgY7uUf4f5aeXhvmFleOEv1VuDzQ5KItlFBIfNtEvxUzt/VoGJF41hb2pDHa4TXU1Ilx+Fx/63U/I+mvLvJuKpQT6j8alUudE/ZjuRdOMEVHrvZCyDEnrYFU7/AG9oTlVmkaW5O4ICMh2/vRkPmISIZYVlGC4vb7f7y6S5C1v1rLdps19dREi3CnEeO0h2luGuksN9v2wXKKGT4UNtbiP3jd7KX+7Ehj9JENE6uezz0X6j2lHqL04fqYfkL5t4tN1akiBu+BUZRUFItLd/WJl82p/RQNgvif8A8rFvE8mrvYgvZbw7KMGw24XHJrITe4X52Og3UUESFBJMRGQ8h+ISm2MvxU86/wDSDIMstLi8YjZx98GIILM9XRTcf7sl9MdQZcf8NZhlmUZbhLG29PnWWouCJAXNtvDVImRCRKxVSKKkVdw+nlIuNXH2bs365P7nkNgzJ/ab9am6Wgk3eL6mmuMuMZEPaPxClul6SpQ4i729XkaU2a1f0YxrrNdkunPhccbi4K9K3BJyTNRISXRS0k9WSch8pbe71UZTrpnWN9Db0wy/CLhZ26DYbXZk7w2ijcktoj8Nf73TEd20hKI119Y8ffuro8yp/bWbe9Lj7vbOhbDrN2e74WvyL/1VJZVhqWXY+4w3KLHa7hZXwl4lFwJLEp5SEi4kJbhKtZ8mNuLGRttq1j5n9DXzzJMsG8smTe3kg5Fog3RdqEnuGJEREREO4h+aRCMRGNdWOra6w/Kk7ikZacviR2yEtpfT3VcrT7KPTHB2KzXErS6aqOlRXVJNfcRDKP8AEVaInjNma2tS6Xm1s7oTFsRRcDqERCPd6iqr5HFjzFVoviOwZmxmZZDHcg6MgndP13w25J2sX1t0/Akkp4ZRfd8VOJbSiQj90XGXmrivrplV5RyLwvvIXCaC67Zo4RV1EVBkQkSandu2yHy19HXmVY5acGRsmVpp2kniipJPfDEogzGUvu0ilEZR2/VXIXX7C+nN06gM3ttzmx3zSERcrM3I+GdbpSluipuiXLcPKUqZ47SZo6zKDk6LrJxM/wCmPSnqW4xljlDW5WtxbXi5KO7K+Ek01kEiGMvhkJS+JyEoxlVJ6sXC8s78suulaxeC5VYinbRT004/exiUh3S5RlIq3a1j+sGFrX7HGSN6TsukxIk0JLpilqEJDqiO4UlCiQ/N6aynCejuW9RHjy6Y5i7pRuuWqRJjKKpFxKX81aS8OxRa3UoNrapPraJ3RJvpiuS64/FH0jyL5vxU8F0ZNxSVcE3YpJFoIkp8QhHtEeVXK4dN2VtfPMayN1cGbhiuSblFEhH4vdu3fxV612nEsZcKOmDVZw4kRC4WLUIfTIuP00VWfqMr6Ga5xgua5U4Z3xLGXAihb0ENNOIkJD2kPKX01Bjgeck8awxe5LCrJMRIY6cS7iKtwWyp0pGLohERiI9saCtkV0UTEwdFolt2ltl5adGrItSu1bWKvb+nuaKKNX+QN7e1btoiQkQpuSiPmiUu3l5anHXTW1vta7HcW7i4KiIoazaQiXcoQ7RIvpjKmbi5OIluiXdTEr06GUHBfUVDtsSyjG5Wtxi7pNqkumoJJjrprEJJrF3CQ8SGvW29P7oo3YMkvFOCUIRYtUy4x2iIjylu+UR9VWLF8fu/UO/M8VtGms8fFH4n3aI8iVL0jXaWF9FelvTXH27dKx225Po6q7580SUUUVHuQEvuOPb9UqfHG0ouRlQ4vyjojnmUMWrJhjK1ltKSCSRPLoPhlXCspKlp7ijIoj8tWzpL7NuAYTeG7p46a5Fki5aqBOhIWjER/eEn/MX5a34rx+vj5bwt5RtdjSXJDxSZDruFR5CmRbUh7ZcqmrLgeOWl4olaAWarK/6yoUVFHH+8UKRFu3UGkLdVC0ZezBHzM8fFPwGmRKpCk5UWL77ukMSIRj6e2pizuGDxNNVu3RbukiHUFRsgQkQ9pDGJfKVJeW8Grf8AYiUTiW5Qk9v5tsar7i/MlrsilaHRLEIxLTH4HL7qRcdxbY9xR21VkxVi5FqPItxNSseN9O7s6dIP8VYpuLqmSa7FQtRgQly00y4/LLb2xrO+p3sg4bYUXGadLGZWG6M0xJNFuMkB/vB/epEmQiUhKQxqwWu5JONMjdJiXLcW7/1VqllzD4fhbuqJJkmXxpRkMe4qFGeJrRgsu72Pnrlns35vdGby6XS2p5RdFyFVR0VwiRbdxERDIi7eX4qwfOOhvUuxoi6b4BdmqYl8RNMSc6Y+aSXbX0Mt/UTpGndCSdP2qKx/C01EE1CL1VnvtGdasSwHpfcEsFVUUyq6rlb7fpiqIt0FRkuuQlKW0oj2yL01qSTSVUp7EdrHIPVDqcyt+A2np3Y8rb3ZMSF27JugqnFUkEy0ClyJNUlxkO0oiVVHpLm1rx1S5PXSq3vBUYi3JIiTdJeWX7ohIR3fNUKxeMsZHXXxxus4VHas6kRfMI7a0LH+nNtvnU5ja7Xcm75EvDObgiQiiQiW4kExIpKlHy07kvKxVZVtWp0phuRYaspY2b+6eHfXq3qr3RFwyHTR1S+EIlyVGMSlxKXpKM10zyDMML6mfqvhrprckUB8SusnuQ0iFRQXO3kI/A2+qPdVHuXS9/kWdI5HlDom7VVt4bT0/wBp3KkRdoilyIZRIt3GrlgbPKG92yZnZHCLda6tvAkQpDqKJDLamp2/L3bfKNSbKkZeRbhxYVWytyDe0hdn9+xtnaWV+UeNSU95XTTUESuCo7iXXjuLioIjLkJRHbWE3S0naUSy3N7o6dMUEhG2tSXJRdRISkSQylGOoREO0eW7zddYXZXWSdP8sxp1iDfxXulIbW+fDHRcoEMYkXaRDIu3lKsbtdjVxex5ljLfFRdXbFVHi4ouHYxcWVykSaumRD8VQdAU5CO4SKPIqozTRvGqr/mGwwtZrGU5pcsLxvIMisOFOn3uckIsfejYRXFyMSJNQRIhEtUdPbyiMh20zs9+u+L6N5vLVjcrakvqeMYlpxV7dyXEtvprLSWtz5vdEH6pCIqthbCI7pSIlf4fzVvWOrWS7W+5PLNgrHGbauxKQsXLt2uSSsU0kBFclJERFIiHtEqqsu0OXW5rD59m9r6R3a5ZRi6jGzrsUnLIfeAuyTVVSJRKQkpqioW1SXm2kPKuV8oe2EXJZIwep/taok5t6KxbVSjKMh+FulW/J6F0sbe1oOnC1vX1WLRmpLQTjpkWmPJLkI7olurMb50dVy64fq4wQ93urqukKT4dIWw+lyPIUxltIZfLuq54vzDYUv2+Jn+Q8XHlrWTkVyy33H7qyfG6u6LP7WKYk2brSUUdEXaMRj+KiBf2CbUiVOPaIiIxKqlifTnL7CzuS4WtO4eGd/AUTLdqpFEoiXbt7qsCdrC/LOHF5SuFpfS1FyFJJNNES/uxTEUhl5Y17zF+s7LWY8DmfRPP1hbifmT5KxuQJ221WNumq4EU1HZcpfy1qPs/Jsmt+uWNAuitq2/asKYp7ki7iEfUVVOz9ErvdbkKqua21FElJCs8FURUj6hFSPpl+Wugs86H3fp/0jY5N0jvze7aSiTm/wDu8SWUeF3fESL7hPjp7eMiLlVTyvncfMhr2YveF8DlYMy/Ff8A3EL1cz6x9PejNySZKpuHGX/6IbCJfuhL9pIfTGI/MpXBuUXZxfHiZblFuMR4iPlEa2LqE6e5Qj75yV4stdpIMbaiMRaN2e6QiMtv8XKVVPLsXxdutb3toSdeHXSKKhbS1R5F6a8hXluHtGai1UqvT+4JWN4+e3S2+KY+EIV2+rp63xUyEZfMI/hrrDoznDrILG4teKdSVMXuDkV0k7KokTlFuMiISbEqShDyLcn8UeW6uZbgo3UFuavxJS3R+Jt81TFtb3xREbWkg893kvJUU0JfF9Jeb5adutxVRKr+R0FjuP8AVjpbeERdYanfGL5AmxOmaBO03DYRISTkhu3CUSlu3VOMbxcbSzfMMcaqM7eSVzulwTFzpuVmKsfEyIu34ae6PIR+WsbvXX7qbiKbNhbcvUdNbZ+zCisOpIR7ZciEeI/LVwyLLGF+sKOVWm7eHuTltoXK1vGyqaiwqioUhUlEhES0+Q7SHupeazTsth0FUXiZTdMstbhiL91jKdtWQGIpt5EmoPmlKVQ+Is/1yyRq1ki18YuPxOIiPy1bM+srp9ZSa3KzeBJsW5QSkJSjtjLbxrO24gxeIqtzj4bjt20xY2rxEyNyO8LT0vtfSOyrZ4VpRY3S4JOWlptKLkVxZiSZFIlN2q5KMSISERFRURHdt4rya7XZZmRukFk1l7egqqSgkJKfDGRfilW8dK/aKK4NXGM51e3jdqKSQ6jV2uKiYjEhju0okQ7hIS2y49sP1qtNj6lZE8y3BX6xC20mztuol8MZD8LTIeUiFQY8ttZuI0mLkMsy9vkWpqywrt/E5bZ3BVm6FUAIZFurasivAf5K0bNuFN1cEtfzEIjKP8NQa3Tl+zRJ+/syjfSLi4Eky+8ER2/MX5SqwYy4sazpG13Q1CWSckogWgRCJbdw9sttaDNdeJTjWknIZuFH9t8Q1bqvCYvm3iWiJST8QkJdyf4i+mq6sxx65J+ILUbuB2riI7SrWn2WeMeDZrM6aqES6SaYvG2uLchGJFt2jLy7qynOrhfhzB0OTAzUUYjpii1EU0yEhkJbfSVDjjMlWItrYVU8qa2ayXl08ZkIqEoSu0RHcX4Y10Zi+AvEcbuF0N0mi3QTFXUTQkpx4x7t3dWa9J8PK4NffLo0yReCSCYjyESKJfLV8xWz5gteLljjBhcPHNlCismPwZJFEiKW2O2NMb9QdOCExbcRVsuWWdgyzArbkF6UbRZsxJeIqkOkRdoiQ/ELlER822tkz7D7RgN6vjdriVyyBnc0Bvdovw3kWiaZKiRErpiP+9KIiMojt3bcXfXC4219csvg3s98tDYmy4jEiTVEUySKXdIhXTEi3fESHdVstfVb9eLgt+t710S1wS94E+cEkXhxHboFIR2yJSSfEhL1UL+N5fZ7FPH8n6aM83UsVp61PMoxm5YXkuJN8iWJ6qTJmta1CQ0hiSRahFyiSnH0/NWM9ROjeAI5J4pVK8W1ncGyqjZiLnWWZrpae3cIyTiRcvxbas3Ubp6/Rxu7XzA36gqJKNrkk1RLTURV3EqSEeScZbazG2uLpkGOrZRfr4s8fKuUrS5WdFJdFtpFERl6pCRd31VTW0LMuptI0cnLTqMbf01yZrdlv1Xvzd5bxTEl7lrjpikXaRcki28YyqDx/GboWTXhuKqze6MUFyTES3a6RD3fMJVryNrxzC3y2kk1Ruz5o2JlcnCCiiCKugJao9v3upy8o8ax24KXvpbknvRg8RfESUVUy3D5RISHltj9UqdvK67aj0jWB1mk6jX/AChdU+omSJ2HKM5u1ycOVUkkPeDtVcRkQiPmp4xtefCss18Gpb0VR0FPHKijEvlLlRMXxfPH14Rz6x4u6albyFdJw3IhWRISkJD/ANS21fMy68ZhelLS16gk3RuVoSFUXBW8ScvEFYqJCXbL6R5FLdTKsnIzGdJta6MQOE9OcovThwvNEiZkUtSKBFHtHul80au2TdK3rO1ovbs6t6jdy01STTdycoxiMi2iIqF5R3VonTnLLX1CxdHIHV0FEmJJe8kykouoIiIpIIDIdxFyHukJeaOwYPi78m5XK74bZ1vGaS7FRZUlCRLdIu2MpSj6e6I0uOGTKb1qBNkQ4a1ZjiW24/kdlsqzpCLwWciXEi010UvV5hq5dF8udI5Ui18QTfX+/UEYkmSW7UEe7bLb6a62z7ora8mRFV1bkxW/rE04l/6ay++dGXVptrrwrNMo/HSdJjF2muP3W7uHl+Kt7FmkxeVuJ5jyXjcfykX6LVh0n7oyp8+e37ReOENzZOQp6nbGq7ZLeyWRa5AwNYrWkqqom1U3KR7ZeUvT27ai2rpAX3+lAuDFNs50l3GgpFQfMJD5uUY1LZhfbJ0xwtTMGDD3hb7vdEmzt9FVMlkiElF1Ey7ijKJD3EJVtyeUx6WVj57h/TXkEn25o/1/Ir+Ot1bxmj67zTUZ2/4AjxFQhIiVIfN8clPpj5a5JzC1uLDl14taobkHao/MMttdJdNVHl6xm2qsHBNbb4YRVIiisUSjGXbWX9aMXYM8gEEHApuIk5IS5KJEW3+b8NeTWb3EjMfY4sVcXGWNfiZiiOoPIRqew3H7lkl2UC0ahIsRFd2on94KUokSY91TXTXp+1eXZnkGX2N84x/Vko1RKKiw/MXEZfVyrVsswOydPcNR6kdMsmavrf4shURcIaDtHzIKDIhL1ce0vLRAKxX0coVxe5fqphDore4EY3B4xUISJURIYiUuW7d5e2pjWX0fdyrcXHiVRkThLU1B3EquoRblRFIVC3F21U+k9vt2dZZbxYKvP2xyQuyiIkJDFRcvwkUflrZup2K49huA5FfrWbonhNvdbElCEviufhl2/wBQLus6bMWJtv5F5cW3Iyvo/aWbgrpmr10+b3wSXLxSJJKE3FeIiqTQo6o6pboq7eJJkJbrRdumvT7MOqDhW85u18O8ck+K1ppqKKIlxFJRRKUU9oj5h2/NWc3C/NbXg9vvKSWjcFXItlCHtIRIiIfVxo2E3rJcDxUs8tdtUap3B6q2QvDohUHVEZKpiI7pRU3S80qZJJMjKy9RdVZuRsln9mfH80yRO82m+e6bCK6qqqjNRJ2mtGMhbRKPplKI/lqiuLWhZ3TPI3ry2qXC3uVfDF8UtQpFpKjEeJDHaUfpq3dMesB59id4sOS3LwbdIUnJPmuqJOBSVERbKDIvh7o6Q7Yy20N9gbLMMiRdMLapbybCkuu3bufgJqq9xDGKQ7R9RR2jS/de6k21XkOSNcdbMXrBb41vlpJxkbcnSJfCVGz/ABB5RLUFUSL8vqprfsXsOCqfrlaFXCdtVt/i1BRKTYkiSEo7vulJEgIx2lqCIjuqm3q23fBbfBcFreIqiKV0RKKZD5Sjx4y/F3VT8y6wOs0UtuGpKj7rYxJfRLa4VGQj8wiMR+aRUUuPGi+mq1DjytXe0bWLNj/UzqCm3cXG7aKwk5VizUQERRGW0ZDEo+qXbUwp1MNqoirk1kvFrWSUFdBw1LUQIvqjt9Miqo2lw3cIiTB+3WWlpJJjyT9X8UalCeXSzs0y8fJmW1BMUx+HxlurzWdNplK2NXixqQ3Vtyx0Ri/VbEsgasboN+ZjcGxeGJNZTQ1BIu0SjLd5ZVrgumThFRg/BPw7tIk101iGJCQxIfw1wfcHWOeDdDdjbiUZCpERJMo7d3zfiqW9n/qgyx28Xxg/VfKWtykhobpaaoy7eO4S/KNJ8X4b2EHorMyjJ8zdkqaVeMZSwW8OGDp43JFyRLtnEo+IS1C83cPHb5Zd1UvLsiQeWlN1jzxu8Ftd2ZOSRVEhER1F4/NJDt4xqyZ04x7JHDW/W62rN1kkF2hKFGRIESZCoX1EP4qZ4znje/dEbLgfuFFO5McmePbg+UEVBHcQik27kpbZebTLdur1vh8ffy1YxfNZft8Jl/IVlHT+zZFZ3FkuLUVGb4dQY8ky3bh9Q1Q2vSXF7bcG7+82Zumxt7RdAlGZCpqKkMUFRbKiUlJEO3jIhlWlFcPDt2uuRELYtNXuiMo/w/w04UTNwSbq3KjJL71Mu4a+g5WHFlacux8ywPKS4GvHqxm7rpj1BzZ4s4dPXDwrep4a3o+E8FFz8MviISIpRU7ZdvKrQzLHOneIukrQ4EsmuG25RVkLdIdwoJ/KW0ijuIvTWsdMboC2MvMhu7VR1eHjlViuSIkRKIIEQpbSKI7S3FtkRfhyvqhht+L3hkL9+mKYpDEkUi13SpREU4kRRjx5V4+CfDhydtl6nqPK+/y8SuK3YrWHZO2Oxvm6zxQltMvqIilTy0PnAJp/YKsS7fSVVCx2O4WBw6a3JD79JBzJMpCMhly+ofzVPC7SER0DEvKQlxKvdePyociO0bHxT6g8bk4c23Mp9VJf5ttfv2n+j/bQBWEu6s86hdfem3TVNwlfLzrXBARIWLVIlFCIuI7do/UQ1+TYYpMhqxqfsxqpyY0if6SrhD2rrkwzDqg6C5KqOGdq/wBFoN01CH7r70pf70iH/hjVgyT2388IiCw4fa7aie1Mnmo5L5uQ1znlmWXvKLx75uLwidKkRKEntEiIpFt+Yq9X4jxk2LJuSGRm5ccq7akwizf365M8ex5uj4iItmzcldoiI9yhfxFUW8sebovLha7vZlmKzFTTct3EU1Ey9QkQ/wDNUXa8wcYfkjVwvbfGN3LRXxKaipIESCoxkJR/lKtcwPr49zonWFP+mmO5IjoaQ+OQFRyKXFLcW4o/DHbEq9Tjxpashn1otmKXZcDyt5dHFpX08fUEf2srov4IUx8pCQyL8NSV46a3fJLW1YYQTG9XhJci8Q1ckio4bRiWggvp+JEfMnKPpq6dbuqgYrjI4Aqrb7lkCqYpqkogKnusdsRQJWSsuO6XbKsVul4yZ5iosFblJuxGSSZEkI8pcfNXZI/uVjLOPJCmOzN8iYY4vgtpt7hx1dvzy1uBV0G1pRIU3ahCUSkJCRCPqqzZBl1rwWyp2vpfbnSbVcdUm6yo+J1Sjuc6QxKMij2xrFUcNf3BT39d3SYrKkJScFqKOC9NathrNrlFlzB4FhF1cGI29VsmmhrqJpEuSau2Qy7dxcatvSFP1MmHRsiTiRbG3lcGJX66CWsQkSqcSEo+buEt3pHjQ1ixxRuInbVHCkeRLkIj+Grs1t90Ut5NbywUt5eGJIU1NMSEfNt48qgXFpxximJrunThaO0VCkPy152TPs3Fj0EPjONmKiNhSJMjZPSUUIh0hW5EP4aC3aunSKyQlIUiGX5hqaGChKOPtiKiQ7RpnhLc3VwW8QZaiqRFy28qfFIzxtYpSQqkiqpS3DVdNQku6XmpqozXIiKdWi/MRbuvuhHd21BulIiVWtCMtGqRo/DUgf4qcC4Mh0gDlTFQt24tw08RUkOw93Goyi1BrMyJYdw8pSqctbEfEDLcIkMqj24mSgn5asVjcJIvE9VKQ0tmJ8ictbFV1dBbt/VyKO2uyvZ/vDXNMVdYeqRKJikMhluHaIlGuZ7fZ7NcExdNx3D94Il21t3sr4jcsfzwbo1cLKMXIkkSahenlXnvJsrpZvibWKjLo2piuF3KzEs3LOUllHTkRFdYto6pSEikRRS3EO4R9Xqp9fM8u+P295i5umaZRIUCWcim7boEUokoPIvSNY3ert+r+RZA1SvYokxuDxJJEu6K5baao9QnjjxjM3o6LxcXxJ6Y7V4kJEJdsh5D3fTXoMVpoNLR/IyMjbn/AHC/LPm7i06rq821YkCkkipckE5Fu+GIkW3bHl5i8tEx+8MmdvRuIY0xWWQJAXZJuYkJD96MiUEYxkIx80t3GovD7K3zYkbM3ujW33S4DJsnoJabwu1IhLbIvNyq7Ougub2NRO1v1WabpcRkimW5ES7iUkQ0/wC5L2K1li6l+yqy9JUbe3u7h6o3cXNoJC1JzFRvLaUu3bLkPKO2ovB7X/k78QTdVxdNWLli6F3+zaRFEZRkQlKXbx3DyrPWuF3xmzWVb363rKJLqiSKjFNdAoly1/w+moUc2e43eEfe+Xs2qzFUVU2rVBUhREvKIjEh9JbY1Vmx8iLkpoQzYr8ZFNE6mZxeWeRMfe+EOLK4FAvEvEV1103EiHaREIyIY8uX5Yvm+fWa8M1HCqQi3iKC8okJF6pDu+WRU1svUrA+olytuOG4FR08VFsh74JcWmqI7RERKPaIjIeRDIiq4I4C6t7on7VqTVn4b47MbbppiXEiIY7hEvppbZbqyrItTq4WrqzQtZVM/vXRVvklv974e3apkRSQRIlOPcmMdse4Zfi8tNxfSwm4C6Q07gTZciJZwlL8O7aPq3dtXbJEX7W4KWt6/uXu0pNvCtVC026XmFMdo+rbWXvHDrFb08sN8VTTJsrHU7VEu0hq9Gl+xQkkGuZPMwy7IFEm6SmjyFaO2PmGNQ6mMjj6iaV0yZFNwau6REIiPmHzVcsbujW5XJFI724ZtVVdAVm+kX8Q8auWVdJ8QfN2re8qvE7g2FUUnAiIioReUfpHu5ERVHm2pNuQkMbSx7imJ3AsSF8m1Z3d0sQ7idSiP4Y/zV0RcunfQ9xhNjvOEXy7XC6CX7a4fJlqLSHinIdIYl5ePdyqm4D0r6S2nKEf1hvN4cclR0RSiXpIS5dtXbNha4HclmoLs3iOkLu2k1KKCzNUtpCPbEpSHlVdsyO22oxYpOzFZRwlwo6bkyuJN1tSKSiyqUU5f1ihEO35vNUp7yG3vPBKizWYsS0FVFhEiUVEiFVQSlx5CO6MRlUCtmj9Rn4ghWIl+LeQjIfMPcX5qi/GfrMimwYN3RONf4SZJkUS8oxlKqbSSLxLCrGWYhtesieP261rKERCMXIooojy3R5fVVoWFUWKaSFyW1CQkPgdqf4pD+YSrJXjV+xUWVtrzw7pmmRKouBiRR5DEh5ekqsWK9RHV2xsnT+0vBG2JiKjpFNUkI9pKEI7fLSW3a2XkSy/ItA4XjWRLF+tCT584SEiFRR6QkJeX4UZfMQkVJvzOzWHHSVb4qKybFCWm3Vi9j5RU5F3bSkJeWm9vz7HmLdRWSiku4U1SH6ijt+aVU/OMib367M7u1cXJu4SQ0hJEtPUGW3zSpmLJMzWYGZVrVRWQI3dS0tb3ZvEPm6oiqlopkm7R9KiHm9Sf5abvOrWVNen9vszpnp7lU3OtJNQt20o+oaif18ygtRu1vzxru3CJRkXqpjdk75lGOun7ovFOrYr4tyosXxCER3fN5vprYjzJGZVYpyYqpHZSvrPnVwTIlVSiW6PGnVrRSuDe5WMlREbm0IUiLiK4xUS/MMfqodjxXPMsx+4ZRhuJPrpa7UMXrwUvhp/L3EQ+mq+3suVqPE/fbJ41byjLSJMRKrkki/Iz1X8QJYnkdvJN+1XR1BGUk1SEh/LU1ac6it4XIUhTWS2isI/xD/NV0xlveXzxnh/uhw4uEZJR3SEeUpcRprnnRu/EKiqrAbeQjqC4cLpCmPpkJflopIVrZSRzNpxHFr6jNbaQiVxcLIkX3MtpfVTq9Y/a74sV8ZWNYU3IkoqKKpCmRS5Ft21Qek9+cYvfFD90KXhwUkBTaiShfMO2tqW6wOrozWdOrC4RK2STIXiegXy1WlwmRlb8ixHPaymVvsL8dJUWbwiS2/spEpL6SGVXK0i6wWwt3WR2a4MZFoICsgScvqIfLVowPrRillRfeCuhWW4PoiomskSkR7dMh2x3Fyqr9RCZ5xkTfIbtkyl8R0BERaoEO4eXlH6RL8NDNjsvK3EKOVQl2zB1mGNptVdFqmzfJKoDqEoosQ7tLjGo0bawfOGNuvb98Le4OSERcIaenItumpuly8tTFts7C9W1Nha7STVjqfARcKS3dxbq0Lpr0PxnLmL79cHSzN4K+la2aLvURGPFRQR3EP1CURqpuenFS1ss67jEbgfQmx2nOLk3trh9ckW1vJ9JwqP7KQluEi2yLd+WovOun93x94sri4isiuUVGolubyGRKiI9vp7Sq8dO7wlhuePsSyXwaKi6Dy1uWbdTam5QjHTUV3RUSUkMtpRrL7p1iu2MvlGrr4ZISQFNwkIkQjtrN91ktM22WlhjSPkWLroWYdQPZ9xFg1aqXJ1h1w8M7UFOSxIKjFBWQjxHaP1DTXpP1SzK1+67MVrWT8C20rgsIkJOoj3cRkO3d/iqo2nrJe7frAkqoo3XIi009op/L8v1VLWvqABOFFXl0cPE19qrV0kIkX1S3VY0aRf3FE8W6sa9j+G4K4uDzL3WG2lq4fLk5TWcJILitL94IkJaW6VWwf1eaqOH6FrZpvFRiSiaCfxC7fVWV2Hqkwb2sbW4ZvhiJaYivqbR80hp5cMw+CLpIFBTIZbS41fXPhSPj2KvtZLGhM3DB4ThurbibrDtiKQimXqGvOmoaegfwyD94RcapeL589vyajdK0vtT/5jwxEIlTp5cnTxQm7h+sKglEibqaZF+GuQ5qutRjYtSwKMwRImThqmsLkSH7glBLb3RH+KsZy55keC3i5WuzWZZa2uUx1BTX1BEiHaoomUh+Uo7SlV6yDq9aMZt7xmyf6N4bDpCiJERKS3S1PlqFyB9m+VY3bWeWtWvg782JRi+tpRIi7ZEJRlKO3/AA0uT9zl1GKraR8exU0cismI3RG42vLXDhRsmSAjr7hXLbrintJJTkIl28qZ3AnF2vSN5vKSdptqFvFRsKyo/GEktQiTl97IR7ZeqqDkTrKMfbot8Xtwt1lUPjulorLyIeIy2y2+X5aq9tvmYXZ8mhlF8cPFmZaSSlwV8ToiqJDFOUhH+XltjWjpDp2Uz974saBlWXW27M/CswIhjyUSJMRHjLdyqBtOIt7hdG+Pe69QnKiQqvHiWoKMiESVIuMRlTO+Y/4FQnnh3Dh4XwEloxEvT6hq3dJ7kaN2KwugG1opNtd281IyElBEREh8ypJ/Lu8tDJpJWwMehpXUyy4/Z242bp4A2Gx2hBs0cqeJHUdPFdchVHbItMV4lItsi8tZCWVXwbWpYbjdBT8G9+O8JXTWEYx0BKUYluLj9Vakos/dDcrceOMXFtG5Kkum8TiKxbSEhUL0l+UqzHMiZuHgvccsze2j/qyrUmwiKZCUtvql8xVQhjXq3ItTLZbKQ98vD/ILena7Qvdlm7NAUvGOlSUEUEuIjL4QiPERGtGsqOJYunhf66MLgJXxj70UeIqJEm1iuppSTISFfamREmQj83bULh9ryPOLO6sLo7e3TVIpajkRdrKiO2IiJfDHj28uRVG5E+yNq4xXF8hcNSRZu0td0iltbiKoyiRR7d0dvGtZPHtkOqL1M73MeJGzt2NSx8mrO03TDWuarWljdxIV3CLKKbhVX4ZEopGSQ6XaI8dtaNcmuJWe6W+/Ojb3C6WoZNHCaSjsXRaUSVkS0R3fEEhHbuHbWNY1lX2NWaV2UNPxjZ2orpkXIZJkMh8u0vzVeUmLA3SN5sLzUsLlUR3S1LeReYeUR83lr6Qv0z4qLT0c+G5v119QtMyQf+0kM6xXqvnTgb9geLjfLG5uBOUFrOQqLEuQpyVXQ2kkpISkUfq7isDf2bfaC6iPLhe8gw0bK+cpCSDx9cmyZSERGKiYkSpDER3FEu6kuMyddK7xcLo4tb62pk2923BFuUkVFSL79Pyy5fi81Xy1+0h1Gv2AjZul+II5RkjFItS5OF0hT5EKREmUZEIiPdXi/P8AjU8Wu5j9T6Z9HfUMvnotvJWsinMOZdNco6c3xvh+eMHmOp3NyK6j4k9QSSiWrpqDIV93GpK7X7pymKOOW21ktofHK4LNhJZQdu4lCIVY9sYxrfMizTqhkmIuMX6v9PskvFtuJahN/douSRKPJNRISiQ9pCVZ2PS3CLfgOuTe7KXhVUlY+Ed+P0iItKUU9IRER3EXdLltrAh8ssq/cPZNhOjcSr3Dq0l03tuL2u2yTdMUnl3SJFSMlXKRIDIR3JEKWmQl3cqjcL6lYldr8Qe0Fi9vyax3Biq0LxyQouW6stQVRXHckXb6pDVkvXsy4a1sdv6gpdZEytaqoiqp7vks3kIiOoOp6v8AlqSzb2Z+kV+w1O74Dn6bN9ahSQdi6XF2LiX7wkxiql5tokMe2qGTpGzbmhbjeTb22Ll7NOL+z63x1qkwYNUb4u71yTuQit4UtQtLQkJDEdsi8w9u2uhLpi9rZ3xa8s0k0ViUIiIiXU0xjtjuiMo+WuK8Jx+44XirPMHqDXKrKxXJsLhi5TRTkMZERKiSpJiJDxSEpEO4a1TD/bNseNunFkPBVEcZIUhditcicr65DGUiGRS0yKRVl5mOz8laxax5F041NGy7qszybpRkSGPoJ3y8JORaeFboEomIkvKKg8futxbttYajhtyzaz/qzkbC3299YRVcoFb2wi5cEQqESAqCpEpCgMuQyGUqsnURboVnmJlbsLuVyxfKGwpE2Ts4qKMnHmEk0uW3zR3ENVXpjjfUPpe4uGYZkqmoTwRbJOLsp4JBikW5JVSMiFOJEJCnIZKCMpFSMTB9I7aNyLD5C2qyjPpbj7N48USXwh91KcOUCTt6alvkja1S5EoSvwiKIx2kQ/LXS2D43csox9SyZlh6cm3xCa3Bs0Jo3XHy6Xy8d20e2qzb+pmA428TzK6dXPfSgCSHgWIim2TVLkWnuLbujKPKnGUe1l07/VVR+yVTJ4k5FJBFNdMliHzRltH6pcfNW4sOsq8mqZ7TVZqqadbenDXG3al2SwfDb1jrpTVXJrZk2l1auVeSm0fiJxL/AHu6sH9pLoX0gb3Cz5k3VWx8VSVaETeIksIpEQiIq7UoxEZV65daLDkjG15GV+FMlY+GTTFyumzKIluTH4WoMtxR2yjKs1zTr9ZsoT93Xe83BmLZeQrCSiERlL4YkUSHjLaMo1ajduqtxKbKrtZiu4703xdZP9ZWD3Hcib6Wk7TdX9RBNuRcRUUS0xSIo7RJX8VSFy6aodM2ttyU2VhUIfj6je8+JXZkO7TIiEUhIh2iSepy5FVXu2P36z463YYLnjV81fRduRRt6jYh2x+IKu0tpDEi3SlGNWD35a02twsKCVtWv1zQS17gouuTkoiIxGRRiI7YiMdo0tdefayjW9a8V5FXy4WF6eOsmvzxYk1Wn7CxZikyFYiLaRKFKQ8pEO4o7eNVm4LXe9J/6LJFHwwiKDNRyoummMeWmRFIoiIy+Wr1h6mL23PFMj6kWNS/M3wrxZi7iXiRKSUpRLTESjEdoiI8oxLqBj1yZWfE7fa7bd7Tj6PwhUx3G7X412QkP3AkQppCRCW4iHbL01o6qsfUQs8iHKvRVNx+vltZP37NSWkqvFUYopeYh8u6t26/XjJs6Wt/SXA7RcHlvuC6Aubxb1Riz3RKRcYxKX5qjeh+A4li9wvF2uVmfOlmbQiVtbUiIk2wy+IuI7tokIxHuKVXpv7Q3QkW44elZHiNrSU0myaJEKyhR3KCgJS7iGRbqx8nFZ8jc/EuRzrt1U5pyjoXlfT9O2nfFblcPBoaBEWkWmvpiuUSEiVJOREQ7YiJS20RmxyPLCHwF5UuDVmvubsREVESXkWmKgpkI/CQHu7YlukNaA16jXTG7kjd3/Ru/N8fVJdT30i2XUU8DqEIkQ8hEhFOSanll3DWgYTg+Rp2X9dX+JW1n01VbLvlEWbtQV0xItQnJIICRFIdsZSH8NXVVv8AXCWZf9WVXG8DQtrdG7PHltxMbQWug41Bel4ZUYroEovL4hEmSnd94Q8SrI8dyrBunNrcMmGbrXy8MVxIR8EXghVGW5LSLcPduKPpLt0TNkelt+eEhbTzB1a4km0bt4i2TltEfi/HJMiIuJS9PdVuxPonp4D7uw15a7TYWzlVdzcniaSizooxVVUIhkIjFP4fmU3RrjLHWoOkzWKCp146oXSwqIWh0zeKEkJCim9HaRafxIqiPESLzcaj7b1MvLNq4f5DflNRJPwgiJD4REiVGSkS+FL4fL1VfrliPTZja70uwzpxcFrVb3LtNNq0TRTJJJIYiSiUh5eXy1yzmmQNyWZ2tVUtNL/WRL4cl1S4j5YpRH6SLuqjNjrLxUsRyMnI2JbNjvVwbumeUOv9ZSQEWqGsRFIVIkoRDES3SKUd3Gifrk6uRMbo11LW6Y6S6j5ulp6xFu3JxIi/FGqr0Zst7z5ndnWK4qn4e0LoCTcnfIolEhIhjLl+EfNRFsbzd5eHTJXD7w1uSEiTRuDlLQTGMvhpkOkqXl5VRbxUj9VLHuPT9bFsvmSZQxfOsjtb/wB9IqikNyKSv7PIhFJfTKOluIR2x9NN0erV8xm0s3irUVrg+VJe3tVF4popSjqqeb4pEIiMS8xVLdLcV6ls7TdLC4f2Vi4vTkdBncHYydCqgomqJaWouJfdxH1FxrHeq2P5BZcsHF8ltDhmXu9JBJNwO0iGUiEuJDIlNw1qfwWuPaSMzV8srT7cchv1t63YzkTFm9yvHEXAx0F02/7MQqy82nqjy7fTUhkWN2t1dFMoYHa7e1fICW5sSeiPIRKK24okO4il5hGub8DuGRt1mrXwAvrsSSumiiuKZEKQy3KeaI9tbJ1EfXQunLVqqwT8c8JBAm5ERDLuEi5R2lXkPL4To0cCtWzG7iZF7M3xDEt07t6mk86g2kS/q2+mRfm1KY3bOunOPt3irK7Xi7PkkyV0RJdBMijt3JCIj9NZGj1owtu8Wtf6jItxXV0B8OmKhFIoyIYjH8RUpvcMgZ4XfG7xB0LG4/CTU8MoIyiXdGPFMdpU6H6Yjt99mYU3lGr9smGPXBW4KNWt8xK0uk13KQx8SuRcv72VTXVjNshTxMXFpw9ri5M7ggqk6ZuxJaW7tSEY+b6axO1o6l0ZlLTHXSiRd24a3Lqo+x91jKLVq/FQlXyWqJJEJaUSL+IfzVs6+GwceRWVCmubkSqysxkKlyyPOLgXj7kLp4KQyWW5RHyxq4WHpzfsusNwe21JG4OrQqKXg9UkyUHdxKQ+XjVs9n/pWhmjW/X5BwiiTFyKQipt26cuX1VdOk9vSY37Lraq4TRJB9tkURLu/wDwlW4Z49GaGP4iWjatmM1W6G5DbVE37JVq3caUpIvVxIZDuGUS/iqq3LpzkrVQkhaksUSVLTd9vdyTrpBbqJjNtyL9V74r7tdKxJstqDFwJFHb28tsatlya2Ek1lXpEmiKW5TVEfzUbyU+PYFYzkdj09yB4jBK1qERJDGKqcuXzUp10tzUYkdouHzC2TL+FeuorhdsDYrCkFyTRTVQSIdRyMo9v5a94y0vmqZW143cJyjISEi/FRPuItmGKsdqnNdw/X9jZWuK3lq4FOQ+GbrMldRxEpCkMZS3do11505tPUm3uLfa88yhndravb9W3rW/4e5Ak4ioWmJFJJQSlt+7Kou2ifh0TJwmSjYiJKQpkSZcdvl5UzuV2vLUW7hK8rJ+GdiIinHkUkB/+7jUxG9G5AzLZam3PkUnkUjVcI6RFpEiuQxKMZerlxKQ1AvlDcMUVVR+IqgKigx7o1hvUTOMt/UG6PUsqfJrIKtok3U0FNy4p8hESjuqeddQlWeJs397yFumxVYtiFQiIlxkIjxEZFurYXNVcjbqUWx22dwgeoQ2Mbo1dKvE2b5iv4lssn94mQlKQiP1S8wyoa2J3xZizyPPG6mZWu6xVt9nsrRRdkoUpCqvIRIhEYlFTbIhGKtSDX2Zb9mV2K/ZXkajO0uR2tWqBeJUH+8IiHSEvLEi+Wr846cpYrZ3jXp88LH7gSSUVmpEnuSGKQkn91GPIY+rlTMrNaBSntq5B9L7Xkt2J1kfUHFLbb3CrEmjS3kx3IpKqiQjuH92KcfqLiJbn2SZNa8ZTUat2VvRlJURTaJCI+ZXjWI5t7SHVi9Wl500s1pRcZQ8dja0LpbSjrDu1STHtLaUi26YyL1VithyLI7C8Ws2ZG8a/qq+FonZ9BMhULaoOoRbSTLy7pSqqqx5Ea+oS6tBxsbpevaG9129G1qsCTUQXVXbOiUJMe7iQjuGW7dHuqYsftEZUV+tLVLFURb3AfiurWuQpqDpjuJBUtIvlIpCPdWZ+OzK+Rvnu0WayAq+G8cmnFEVYiQ6Yj3Dt3D3FWY3AblitwdGvkyjUlyVIbfZ1SLT1eUU+IjEqZJFQJchXapvD6z2PKMitq+eXb3oxScqjaEW7tVTc5V3STIU1SkW2O7jyEU4lYuoGaYh05uCyt+uyLG32/4VrtaJCo7W/vVE/ukpbYioO0d0VSIhHB+heYda7ldHTW1sFiYqoE2aXh82UX93x3RFQRIUiIdsilGQlTXJuluBjiq2adRs3uTy8OlCK32u1kmoKki80lCL4shVIt0hIdxULzXXbUYsdWsxKJ9bOqHUYX15szq8WXH0nKq70raKiZOtslSUUHcQl3EReX0iLzGekuUdSLC6F46Z4zb12jkrW1RGK12ViRJKLkMtBDaO7uj8xDcsZUuOO9O00LzaLWi6FXbZ1iERTSL70nPbqFyIS2iI/F8oz2J23qD1ouFwtvTnGVHVrJLQc3h58EXQkW7crtFMtu0ZEQiW0ZVVymWBeJex1ZmMbs49Q7xfBwHP37y+WFygkgreGKiv+jVxGUUFBl8OW2UYluIZDuq2PPZh6cure8Vxz30KzVtqoPnDki1lxIe0uVaJmHQzPOl7gnGS2FZMrmK7lW5M1EyTFeRERahCSREI7oqkJF28ax11es5x+9ItUsjcXax3NdUUnDgibS+LHVlIh8pfVT8PKVaq3yF5EbdlNV6V9Jc06kOHFocXFizFAdd2uqWmKYy7R3FIdu7iJU8yjpa9srW9ucC6kItGGOuP0OX5X1yn4+QkQimMlEJFEu3lt3VnjHE+rT7IkXFkxK6PBQSJBciJIdQu4eW7t/DUhkw9WsDb6t8w+7OG7wS126LFdQUYx0iIo6UpeUi47uVYubrN7xfbrZT1nio8OXx7a5ElW/tJzp/a18uuDWx5blC16uCWuS7UtIfd8SHcmSqfxVIjuEiTHt9VS2edJen3Tm4Wu45Dl7Nn4xAiba1mXkmKUdqgoEoltly/w1LdO8ftDzq43vLhkm1Ina9yaeFSGLhs8SImxKkXxZRdpbR+FL8t+yzp/ilhv106jZHaf1kcPmiSCDO4OS8Mmqlx27hjuLtL8xV6GHH42Y8nNK16nKq3SHpBJRwWW3B03IiIhtru3ylylJVyRfiGq/kFwxnC71axxK3Xxu1YxctLtcBQJTxglLkgMSHj5u7zVt18Z2G+Xr9aLXgdltb5sJNiRbp6jQhEhIS0yHlEiHt7atVnsthfdObslfrS1UWuajkSdCgkmpEkIjxHtKW0eI1Zg1jyPtaCJX9om6/UzPprkTXIFln9xtyjVq+HxbZnuFPtFVUR9RERD5dSulukdw/VnE1nSrBwThByRKxiO3VIR3FujGQ7e4qwfp/heK4+zt9+uSviFLRIRUJUh4/w+XjUsp1OwvH2Kly6fOsgK4ErJy3uyqDlMhId2mUi2/MIy8tck+npspmjmKWv1LDFGrQsdBJ2+3ZddmOVXe7XRZNAolaRXJNsQxISHaIkXLkW6Q9u4SyvqxljXC8kG04lZEXDNX9pFF0qQ6JS4lyJX8VU/p37Qz9xk1vxJ/dNaxvl/DNojubrq+UvKRdv1VLdaLe6RyJuuu1JMXKAqbvSUa9Z4DxKQ5CxyLxqeP8APeTd8feh7M3InM6vTjKLOzeWuwtxeCmI/EVIZCXbtEttZDkmLv7sxUK5WHwdwSGQjq6kh+buGtWeOheM00rCzdJrCKUU47h/5ah8gugJ3BO1urypb3wpiQ7dxfV80q2tFatVMXSVb7khy7rCpsFVQS8u4Y/TXV3sp+8bX0zu1+x/JVL0oTsvHY3qjpt48SEiGSS5DulxLu4yHI3XRNXOHGTZCF0RZ+6req9VT0FJOFxkW2MRESEdxbt3aVbR0Nxsun/SWx5lh9rfXJ5kLkUMitr53ElCS1E4oS2ioJDtlylEi4lXmfJY6y8ZFPWeIkaPlGxT+snUhlesJeYpY2Qtxc3QXqpKKxc64jHduHV27fiSjtjGshxvKsjsd0a5racjeW98gQiMS09ZUR3JEMpEMRGXaUa072qm+M2+5N39kaqIvrg2JR63IYkmqMVBFQeSSkZSGua7fdFUUVFx8Qm1cqaUZRIt1eDzsXZk4nuMWfdj5H1A6N9XLd1e6dtc3ZmLV4gqTS5MxV/1dcf5SHcP/LVoeZo1bokThUdT1FXEvs+9ULbbXg48WSvG7y+CNv1NIVBEh+4VIlSGUSkmQ6XFTkMa1q8Zoyt7h0k/vYunQlpEKKGmSfmEt3L8NXvH4q5q8lF5EntzUnnVhk1cE3Bu8WJXkom0UIflkMqy/wBo72inuF4WnZscelb7xfiik4FKRNUB+9KMeRcR293pqBG/N1CTbg/IU1ePdXKvWzKv1g6jXIQV/ZbVG3th7Yj/AM0q1pMOPFWxm+6aVqjO9ZhccguCl3umQvrs8L/tTpclCH5ZcR9NQ7y4KiWrqkRVBrOEhUmCuiXaXmobi7AKZS5emqbMWEkY6w9jtF64Y5dlZOlPBoaTYRU3J7dxF+b+KrB1Q65X7GWbew9L7lbbaJL7lBtqAxVkW0ZCQlL5SrJ+kPVBLAekKeON0iUeZLdlV15FtTbRTT3fNuqWx3NFbTgLy1v17GT5i7VEXzq4CosX91p/eylLb6qX5TDkhjilb5ExZldmGOfdL+py2Muur93vze7LOdJzcBEfiEMRGW0Y7REeW7bxrGSyYOKpaZV0BY2fX3qhjI4kT+9fq6ruLxCYtBcD5SIREiT28eNXrD/ZfumGuvHyx9wRDGLhiSmn5vm/ENZ/uliXiXttmORRviC3/ah/FSSuyqfBxL0yrdOr2P8ATRrnhY+8xW1uCJsKqjiwuRbKIqlKQqJjIRKsd6idN0sTs/6zWl06FiTkWxNXRCoonISjuERlxLtq9HJZbFNlq1WIV1fFVPmqPcXJVRQW7cJKEQiIj5qgSfHynWpdAcZYXS/LZpkLgU7Xj3xRHT1FHDn90mKfcVFuWCr+J1J7N+H4v09xNR+6ERvTwhQuBLNiUXUItwoICO6PHjyq2J4ffLxerh75cPmuMkrFtayXiSyUf3hCWrGUtsuPLy17CyK7XAslfqt2r6JC0btyEk2qX9Xt2koXcRS8o1dlFtRMTXIdw1pJGtSnIzWI1vacctbVOzMrWzZtx2ppt0hFP8IjUa4s7W3pigk4U8OJS5fd/wA0anky1CHSOMfzVF3C9ME3BMnESW7U5blPLEe6lyVQJbEDeMZdXiKCt3dOExIVE0VlyIRLtLd/6aS4ZtxFRk9Zo6P73bIY1JDdGBIrJNXXgVuKrd0JJ/xcaiXl2YCU/HiI/vSEpVVaNdWsOWQGN+Bu6FBuwUIS2i4JBUePaXbL1d1Uv2hOuiHS3p+oLN63G6XpUmySZF92lHcQpjy/5qies3WBhhuJvlceeOH1wNLSaIuhKIkXml+KuI7kjlGbXT3pkbxa6PC8wy+mNJhxNWkt8Qpp6rUYt8ku2SXRZ0q9WkqRFIi3F9VWS023KrlZ7xfmuPPlGNlaEqu6Ulpp7h4yHluHbXSXse2XHLXjt6Vb4espeHjkmzS6CgK3xSHagmPb5vqrqax9G7DkjG4HmVmuFnG5CTYkXHhiUJIZS3SKOoShEW0e3yjWgssdvRtTG3pHkaNF6nyXTRul8uibpVq6eJiUlBjuiPbWuY6o6tbNrlDCx3S23Rm+EbW68JqNlJEWqUi5EO0d3m81d+Y/7Hvs4WNMUkrDeE1B5Le9C+IX01ILdAcNt5KWvEM6uVtJzHSZvhF2jt4iMY1VmZl5KpqRqvyOaWPUx+8G22a7uranfnIkIjL4cvTLaO6rlZW7/wDWK4Eq6HwZeGJsoJRGWlu+WpLNPZLv14dKXF03srwki/1q1kSChK8tw/4qfdG8TumJvrhimZMLg3R0JNHjxpIXBSKKGvu7RL4nyjS8idtvqNhjVW7GmZp1AwrHcDyDLUmDxQbVZlU/CuFY+OXVimkIxlGSpD+KuM809ohXNLKWQZAwRtuSMXfhEHVnQi2Ut6sddsvqkRbVUxUH5iGMa1T2or1rYn7rwgNO3s3IuXLhP4iBKiKml9Iqx+oh8tcJ2VR5fHyNperrJ2/c5XEd0ojuj6ttVcGNXVrFjIkpWpoV0Fm8Wb3K1pLJvn2qqrpxjElSH+Ifw1oWLuLtaSRttjdCThAUnOmSkVHCokPw0PMQyj5uUeUaZ2NTpK8xVrdHnvCzikRICt4lL4wiXcJbfNXZXsz4r07TwFnkFtsKNwRuBKxdXBBJRchEtsSjtHbtjTpo78RMc1WsY/Y+iuWjdmOW+5nDW2sR10BIfiCO4tyY8SIoyp48tuja3yrh74dZs0ci0HV1JOdxCPlGSsRl2j6RKu4EbalcLO4XEBT0iFKPpKuSeuXS3N7LkBPcUaunFteEqr4dmlqEKpFIhLy7t31FWXPhsrKyluLIRuLHGvUJnkaPimV8SEm4ri5K6bVCGRcRIdsZKcR8tQNjySzWkXTJwbx4xuqHgV009q+0pCqPl3D+Eq7CxH2c7pn2HrJdSUrta3Cq5Krk63EskXFNMZfCj/N6awm6dKVcVzC4Y0/scitihNhiOmKgiXIS7pVqKtFWxUZvxKS86gX7C8gRdT1rW+YsyVTTLcmWgIkX1RIvqrsL2O+pltvl0/Vduqi4a3cVXKZDtWReJDL8yAxl5kBrIcd6K5X1iwtZrhtkt4pq6qTYni5CRaQiREO3cIyTGRdyg+WjY30t6h9G+p2J4ziuJXJ8taHyVwu10ZtvhjIhEh1CH+ql/wCZQyPpryJG3GrEh1o6lWHG8+u2F9Z+mNnzImLshbPhSK3XYkv3SniUPvfhRL4glVHcdNehOfOHH+TTq4tit0V2jZ8ybCmP0vUPhfiEa3zrd7Pdk6wZgnnTBwt4pdsLRdisv4QtVIiEnKhEJSTJLT47qr772ZbDh+IuHt5yFq8uhIK+Ebt0NElFdIi3OSkWmmI7iIRlx213TOi/lYHb1/Ey157Lrrp66RYZ1lFtUK5tifNlLa71xWSlGQjHzfzeWvW1ZfD0bfaBxxveHzxTxKBC5FMk4xQJMZcpa6f/AJZVHvsTultuSKRm8UbpCkKDofhinu9XaXLt5Vbrb01kzLKLtkGo6QEhQRZpJEQiQiWqJEUYiSfzfD21Zjm5C5I+JgvUQnieZLZVd8Xbop3MpIMZcYiI7o8fNUl0z6pZai8LHruSI226uRIhUS+IMR2iJeUoj5qj826jXS/Wu2sDx5NRxqLu1VuMlVS2x7oiI/VVTRY5W6dJ3l01JiLaOhISjKXbXZJItOwtVb4mydXmtyv1lJrYVYqESSgyL7z0+msTt9tu98vTXHLM1UcXJ45Fok1T5EvKMfxVrV+wfL3Flt90et3Tgl0BJUteMZDIR09ojt/FWburS6avv9FqjbXgkQqFKOmXbHylTdy/7QO3+QxuFlu+I5I+sN+ZKM7kxVJs7TItyJcSGtOxXqE9w3FU3lhtHjllF9NRER4xkUi+kh/FWbuMRu765LXS5XnxCkhVdqCWopGUZbuRVrWB43Ybo+Rsze82m3t0FXJC8vRKIitEiIdchluIREYj5vTUWO61kIzNFyjIHKOsS+RKNyBhdGKm1J831BUQWS7o+UvSUvmq+YbhLdElErdcUVhJCQkJSGJcSIeQl2l81Ue4KZAjdHAOHDV973XVFdFYRUQ+FtkO3y8SHy1amt8vNnx9S+W4yJO2aCZNWqf3wyEZeYokQyl2lRY+scbbfxKuSk067y9lGayirO4W2wlZhtqZXAZEUYpuR2yU/u4qSl/hqr5Njbq5LPr49VRUHTFXxCYjJbaI/irWsgx3D7om16hvxeJiTQics1CIdw7dUh5eUarNpdPMsYuHVjtPh1LhIUE0xLTRSjxGXp7qm37aaunIYuTJnQrI61YkugKaTG1iLprJFV9GJdxRrpp1kGNYy1cXRV0zRWeMScr60R1HIpxH5tqaZR8xequJ8f6gK4GomVxV+CkWummKQyUIeP8AFSrX1K6iZlkjy5BYfflvuC4qr28kyFAdopiUh4lERGUqSzMjFpVV/wBCydas0szfrFkVmasnSItLyQksJFpyERTKQ9w6oyGn146uWN43fXS2peDuyFtSbNB3SIhLbu+ouXaMax/PHFyyDLH2TXICTdXF6RKp+VWXH6eNNVLl4clElbbrKCI+GU3S27SqxH5CRGspUk8VDKtWN2xX2hrXb7gsldMcujGwvEklFGrNSSbVfdqkmMvhJkJFtHjTXILTYxypurbro3fWu5ilcmiKgxFwMpfEj3dpDKXdWV2V4aj63tUnWm1VIiitx3ch+btraMV6e3vKsTFUbNosUhJ2yUTV01iVSIvuEylLu7fMNZ+VLJkNbXsaOFHDh8V6huomQE1w21v3iSaa2q+QimMRIfEyj9I6Yj6aoOF4ncuoV8ZmdmcN0begOoKg/eFL1eqr8xdYq+x9rZrpbiWeeLJUX12XKQqkQ6pRkKQkIpiPEu2rYjjd7t6Li923JVFiXQV/bFnOvEST9Q7t26PmKixY9qSzDM6T3EeyvFS1WfF3DFuLI0lkfMIly+aNQ+ZdB8X6iRevWZN7gl/2pHaSnpLzf9bqpvTta72fMrLaVXTh0Tz48USinyiREMolGJflqc9obqYqxt6mFYouSb54mI3dwKkRbpf/ACwl5i7vTt7q9CuVBLCzMp89bx2XBmrHCxU7DfsXxu+Pn9rZJuCFDwzZZmURIhknriXIR7R21pXTHNL505Y+93Tcn2uqItmbxVQkW4jLt7ZSlt8tc1t3h2W3kdyuhXJwSYpimiMhRSHiMv5a2bpPnFr6lMfdFxVJvdkhLQkW11Ht/wB53fKVVJctYcWqmxp46V8zWRzp7Afaw6T5ZdP1XytwOL3pXii8L9mU8sVP8Ua2ZTEba+RFdukmsiqMhJMtpD8w18vfaOw1du8tORt26gkUrWQppciHckXzbiH6asnQPqt1z6XumLW15R4e0qrjq2u5ftKKnm+H+62920qz48hpeSmw2Gp1d12s/TzAcZIcwBq3G9PRTt6Jcll9IhLbIdoiW4vl5EVYn1Oulj6mLW3Cm9mu1yxG0W9VddZrFOTxcYipp8iTTjGI/wA1Zf1m6gZR146hPLtlVtJn4GTRtaU1SXFmI8vqkMi21UWN8ybDXCzDHr8+YpltUTRXKJfTxolhu1ixs2Wp0B0Xxm0W3HXGOWsVFGqDstAliksKRboyiPcRdtU/2mOn9rHKsLvYIComqm8ZEJcfhEKg/N94XKpb2dcyfunV8ZXZ+4dPFUEnMlCIpDuEh/Mn6as3tEMXFywNnkERF1bLggQo9wpKiSZce2RIfhpMfCYcy2jqZa3cB7tJIg28d1ZfnSb1rjby0t3Swt3K+uSMtpFGMo+atCY/EbikZiRR3fNTzp/go5x1SsdjfpD7vSXK5PZcfDIbol8xRH6q1KmcVn2O7WTdPJLk6SIfd6qCYyT/AHqsh/hEquHtHXTUa2HF0lUx19e6LyKMh+4S/MLn8VXjp+jbXzG7ZHaWui1yi/vrogIjyQFTTSL8pF/xKoNv6c2brp7RWQJZQ/fDZce0Lamiz2koKQkJFLtESFQvqGvNx/6Rmt/Sa9trHMHLFbzmT5nj+OMHDp05UiIt0FVI+qKQkXKI1dsw6L5501w0rRlFuUdeJXEUE0ykLctoq6fbItOJEPlH011JacdtfRm/DZrbYRt6Llcitb5FQlBcJcS3FyUju0yj/NUb7Qy10vTy15Da2BOmdqQ1RRIiEVC3RkUfl/DV5pLWUrrCr1YxfpvhJMWMHkU1klNPRTjFuQ/xEPm81aJYXyVjTWtFrEhTF6KcijJRXS1CVIuRR2juLzVj7frBcbamtMLLaREZaayChESstwylyqcxPOHmUPBva7pNZEvukUdoyjEip3iI29zuMVfOyKuLtqbk8vzJm1W94qpkiQkJCpuEvm9NY7ifTHAMm6iKP7RZkXlneJkXgUXJJkzV8xDt+GUfzVLXxv72al41WKYDuL0ltIfwyH6qN0VYnY+qz50u6Hw9ztaumI7dOJJ7fpGi+t5JMfw00kfZVMf6W1X3qq3yN6sPQvpo3tKZ3Lp9ZST+6EUSUFRPbIfiSkVV3MvZrsN2tpHg15fWu4CJEhb7oprtFi8or/ej9RF8tbEneLa4taZpOk9oxViXFUY8vppXvi3NURG4uEdFASIvl/6lX5Fh+ovK4+Qs2NK3+b9T7P7SB0qynzbyBb39dkcZZ2ZwxvDYiYkzLcWvxIfqL+Iqu2O4eWJ3BxYzV1lEFySVUEeSo7S/NW7PMPw99mDrPHtj8HfvEqrlqJEPIv8AD/FWfi3SdZNdHXJMnq5D/wCaVfovxHn/AOM4qsq1/I8lJge1lYumG21q4vDFm8DUbrslRXHzCShD+L4dZ3gOOjieUZRYX90WuA+91WzkSSiMkiISIfMJDH5avFlugNb0LqChE1QSGKZeYlFP5qi+oDWxo3ZPOcearN1HL5UbsiorqCSpDJJT0/FGMf7wdtev8DkrBlWY879RYrT4TKpKXrE7NcMispPWaizU3aCDtYdq4oEunIhU80SKJU1ziz5l0dFq9y9knb2NxQVFB0suJIiSW6JEMoyl3bttWxnemDFiU1VHTdzuQUERkP4vLWd9ZupFoLFVLHmF+fXy4XMSEbSsuSgtyIh+KRERaUh3V7XOydMbXcU+feNxNM5NljDXHWRIXjy6WbKHwvAH4CLcVRR8suUZR28SqxdM8mzLqsi4ZXS/PlragqOumskmOoqQlxiO0vV6qg0/ZxuiixOCugtUxiSkUCIhGtO6a421we1vrCwSTeLEqLknS23UIhIYkPlGPm7q8NJJHM7M3Y+jY+O0WiopoFwa2Z5crekyMSTIlUCKMZJJfD/DXO2JZQxvyPxRIrggsQLiKgioQyIhIfNtKP01rJI3uxo3rK7yyakmxslw0E9UikqSG0i/DXMuJ2le6ONBuqoLovu9MfieUY+qrXj8xsWSymZ5/wAPH5SFYm7HbF29qzq++J8qF7bs2auqgmii2SkokUtIuMkiiQy3dtYq+yy/SK7LjrNV1CLxBEUhIi3S3ci83dUbbcwYPE2rBAkVHC5Ja6iiemIjHtkUqtzPKn/T9ms3sOnchclqRdNkkIl5RLUKQ7q8zD42BevE9Y2dI7WGtvfMrs1mrtItyg9xeqrVifT95ekXz9rbm9wTYxFRuLvRUIS/eJl3Rqq2HqJgbi9Jj1GwFraXBFJB5bXJIy7YlyH8tbx05xvEskt96VxLN8is9ptievdCulrQctCQLkIu0oiIxkMvq7aJcdsf+pS1HNDLJaQwfLMDe+9kXSWV2t9pIEgKbVBUhTSGURUKMSIpdst1WzC7O3w+zuOox3a1rXBivHwZE2FQhiQkRD9+Pl21MYjkGH2nPHST+1+Ix9m5VSIXGppum3H4a6XcJbh7SjGQ8qquVNcVeXZ5crDdLossa4i2YrEmJIj3ERCMlS9OkPLkVCsk0rVZeoMqx1srdiJvSlouWXXTKnWm4TeEqqhrIfvS4lLcUe7iNDZ2l1cm4r3R7KSpSWkUS+WP+GtKuns32ZncGtpyvrNi+L3RVslcF7fdEl2g6RcSTUViJSjx7YlUhlXTfJcBvFnw9K7WW4Nb4kr4IW6hJplEdTaSoiMi7SEi3FWrhx5ErVqYmQ0MS+tjF29tQzLImePJXEk1lSigSxfDEe7tlWwYTfLbb8kuHRvChTairbXLRzclIyWciOoO7lyTIY+qmb7pPebKnbbo/wAXfNUVyJNk8UbRUIoyIY8iGJch5fTKmtpxV/jvUBjlT10ioxQX8am1TIlFCVlxGI7h+nbWVmw6tkfe+PxNfDeuPaH5Fis+IslCcNQyEbg4fa6a6yaZaaZRGMZcv+WjWuzmmi1NuqSYiIiIjTPOMmtOCk8dPXrUSeEuo2biuKi0SjGQykMvVEttZ+z9oBJa0t7QztZe8EC0hcLfdqDLbxlEhH5vmrO9rNJIzRrxNBsiNY1Vm5D65N7a+yB8EVBbrrkKuiW6PEiGVRY2llY3TdVk/JRwKZC5auBEVBL+7iRao8fLTF1fsqtJeNZCxYiJSJYkC093lUISqDcXTMFrs3O+PbgoK5EoJEMUVh9Jdw7hq/DjsimfNIu4o6yYgUZtXQDukqmVVtRNBRqsUCIhHb5alL8tqIi3CXKUar7gjbtyJVWJFtFMuVEqhM1mIlaMh306akEZ1HqEUqM1W01Py05upXsSzMpKQkVSD7VtqyekJahfmpi3UHWHyj6qmnzpJw3TETKQ0huwxepZsLvzhN0IasSV27q7u6IvEHyltepJJiW4VBTGP/W2vn6xFq3eIuEJCnES81d4ezG4a3C0M7klIRMiSkXmGvM+e4KtTbwP1jaxwr1suyFt6qZ4ycK//D8pu/hG5bh/1kt1VHp705ybPFnmX3S/W21sUFfjk4lJTaRfDER9PprRvaXxdnbeveeeKNNbxV2XdpEjLbLdEh9Pmqo4mxFS0jG5OFmor6rRNRWQpl3R7v5fmr1mK3+jRt/SYEytuMoSy5Nh9pcJ3K16yzxiuKjJR4qXwyEpbR06VkWaZHmzhQMhu6bwVSHSRJUdpemXH6YyrYOlfVDp9irzwTjF7S3vAyInybZKRRHzFxLkXbWm9OOoOJe1pnTrpk1btrEjoE5Fw90FCeaRfu0o7iLlEiIojKQxru5VbC9vlyY5qwl5+rJLML8q6RtdwEknPhyIkW5EP3m2W7j28ao+RW9KyuFrWleScNWy6otBdEKyel/d+X6Sror2vOht76M5MnkeIPFn2GviFsk6Uc/6q+GUklB4jKO2IiPbyrGbS8O6J6Vyslnu0R1xKMZDxKJDt831fhqLkM4K1deJnbi9NW7hMW6vEeIlxrrr2ec2XvFytfWS75W8uV2tjZyyy1F1u1mwx0FYiO4SS+HJT96mMi3VyvmWGurfeln9px5Zva3O4SIhJNuXcmSko8vV+GprBx8Lh+QfrBZLko3JAfcz5q5FPw74S83cmQ7Sj6ePIWZSb8fEKHVopDrvq7jbayZGpcMTyewhj7ybu3vHi5Cio2VTFTTlylEtvmjtrOrTY+n2UOmbjqdkadvb29NVsLhqrru1hiWkXEhIZR+ku2qWxxnpZ/ktTu4P7XcMwY6qT1Nw5diomREURFMlBFWPmH8JcqzP30TdZO5KpIqOlxIYqJEQ/TKl+3bbqMkkjRuJ0FjfRdrmCgumWR2UrSukug7uC1ySbeDIR5EMi7d3y1Ueo18uj5mtiSuUW29M2ZJJ+OaxJNYR4lqCIyL1bapdjyR1jLd9abXdESReS11EyJMiEhiQ8tw03asVfeHiiVbiIqiugpr6ZI/LSWhVexFm/E8i69x2t01b+Hk8/wC0JuSIhHy+X6q2zEfaAxxxZbTiWadPLWsztVm9zJPGbFJR2shGIkWqQ7h3FIY7t0Spr0nx/pFfFLhcupHg7tclVyJAlrooLkh7lSUEt3byHb+Wq3ljfCCzB41xBveE1EtrQlF0nJKKjEtcSS7Y9sS5dtDLjxt2UkczK1dCxY/01xTJnCb+6DcnxJS+GTmKBbdu1IdUe3iRd20qtHTvMLNaX12wZ1hrXGb5b3ZNhaxkLof94W5Uu6PlKQ1VbDdH+F3Zncsgu7W5J6Ek26LkhJEi/rBj95Hzcu2XKnGUIpdVMqcOseuVwsdyfCg2F43IV0yESiJLilJUi3CMkyKMRGJFESFrRN/SOVVZeIHJsZz991Avi9tx4VEfEiqh4xDRJMoiUUyViQxL6SqUypZhjvSHwGK2nWWu7nS02aW4ilJUij8pVfLb0xzXDbeOM5Hm9vzB5r6tvdW296jlwhH4qHhCHVLTLcRDKIl2xjTV1lGK9PW6eS5W/RZt1ZE2UFopuLu0yS5FRx58STbaqKbEZl3LHPNpu10Tak/SSRJbXFDwOmOvqkO2I7Y+WtGtOUdMbHek2D9Ibbekh0F1FPiW5QiH4ol94SBeqJD6hq/ZJc2medPEepuK408vVpSuGiveGNtkvb1EtyupLclESHcpt3CVcr5MLJjdHDBc7kmmr8dotcEBTUWSLcJFEo7vNxrQ2opys0kkXU1rOG+PIvG9u/V5OwvnUVUlkXZE0dCW0STL7qJeYYjWqdP/AGfVcicDa7kwUb2ttFS6PBU+I62/6shH8xdvbVX9lXoi6zRPx/Uu4otcN1C0GLiJE6V/rBluSH1DyrTPaYzTOrHYWeB9I8ceFY3iRIFcra2JTaO3QER3JfV28arY646TNG3xGTNI8aspT+vntCY9idrR6S9ImVrbp2/4Dnw6Qk0b7tyaceReYvzVgKig35x75vl8fOEZEKTcRFNRvIuIl3CO3ylulGrZiPRvIGLxu/zTHvDovNXwzN0Iku4iMiIUB+KIiO6RDTzNEcSxm2ouGtuZoiuqKRJojIVBjyL5eUtpeUqsSzK7V0UTHCyLZgmE3hrgbpS5AwTvClwQFIbkmumPhWw7oqCRSEv4qsymcYQ6FwkrldtdKLiqp4WKpOS9P9V9JFWB5Bl2NY6ozVxTJrk8dJSG4ajEUU49oplqFrjH+sST491NXFwt18dDfsVXWYiSCWus4Qjovo7hkJbUyLipEfl20TNIvGpF2+xsWSZBcsbxtZ5ZkkbeQiltYtEhJT5oj5az3MEbomLdLI9FMniUhEV/iRLuIe0vw1F2fJM3yhYbWVtcPFox04/DL1bfxSkVPnFrcNWqZmqmLgCEiEUuQ+ntKq6vbiWKfIarY2fvBN/cWqbhw5Edrgorcdvy14veVtFukKoijL4ZDxIvLKMioz4l7s310ta2+GEtVGJCgt6hLzf4h+YpKy290sPgCvLNmxJLVSFu2Fbd5SLtKiZGUWrroSVnulxumRKL2izC3ZqilFvrpFEhHd80o8o1dmedOsfuyLj3Q6RdJDLTUj8YY7okJEPH/wBNUG4J2a2opoWtqm80FNTUfF8AfMKgjy/FQ07HdskvDErDhrp0oRSXTsaYtk0xjtIiIYpfMVVWx7FmPIZVqEzLIP8AKFmTrLbtJm4eRFB1b5EmJCMUtROUSKIiNNc2xe6OE2q938OncpffS1EFh4/EkUki+mrVmmL2HFVBa5+6vltUuYiQqKaajZxGMoroJ7lPNL5o8aJergwzK1t2WB5gxdOGbQWy9tdLqtnLjSIoq6hCKSpEPqGMZFLjQ+ip2OrpfiVXC+j90zAVAZ3G0t00O4U11BUIfLpD/EVXZn7PeV290KT3I9ZiSgqrt27SSZfSRR+qtS6CqOrpiri/Xe6PHijxySaHjHJLkmIxEhH6h7a0pRm3JMQ8vlrPyMxkaqlyPFU5dyLoa8TugniTy+NWcfjtXibZQZf3Za47at2K4i6x1NHxtjRdOEOKgimnH8yla88YpCKkBLdy7qh1iHgCSn/l1nyeQk61LS46gbPnGNLWO5Y/duhDh0ovERfDcEBWbqCP3iZKjJLdu2yEqqN4Rvd0tKlme229REfhuiJtriPpKRfmq1FISmArD3fdlSfGOE/6zy/dlSWzntYYuKqmJt/Z1SvSbhW15DcmNyGSunchTXTW3bZEluS+aKlQafSXrniqgugtFwulvZr6/wDot34kUyEvvNBItUfVIRrqrDWIurWo8eht1NskuP1dtTTdmweEoqaXEtqiZbv+al/xnIRvuclI2FH8TlXqlYb5kly/W+1pMSTbIRSbsU09PXj8UiIRlL/ecZcqx/D8JzL9ZkUrviD5MlXaBESiCgiI8i9O4fN2yr6GFbW43BO6OGFtujhIvvLgxSWUIfKREMiGpR5kTh4IpG1Z22QkKot7ekSf0j2l9RVtYf1DHXbkM3I8SzNZTi91iN7JNxa3TBFvcCVHST0klFEyiRFEu0tw1KdP+jJ2nxD++XG5Ik5SJIW6IiKiw8oy3CI+blW+ZR07xR1kDHKzG7OHDNfUJuzElBcbt2ogI6pDGXp9VPM7dY978b6+aNVHFwaa4ouC0HKKA7RGMRERGIiIj5S28que8bIasbFdcVYuTKU1rY2Dwm6SSDgiVLSTEUpbi7S+bzFXOfXx5bsT1BVVcDdFRXbC1RLaKo90vTxIvN8tdSMyYFqMBerPE9CJeDe+ElIdwkuP8pbqjcZ9mHpPnDe4XJ/jyKydvFISU94OSkPIt2oPEpdo/wA1c30wm3sgbJjySrWM516Z+0Y1wHE2vjMGstwa3BLQdvEUo3FNXuIVCkJD6du7uqs9aOoHT7qM8K92FVZiSrQSUbrNtMvEj8shKURKuoFMN6QFmSOA27D8NJrdXIoW1q1SQ1IiJEWuuUVZEI/iKO6VRN66hY1Z3VnwXEsDs75YEl2i5PraN0bMUl47WxKiO4ZEJbe7trZw/JRt/pEatYyMzx7arsyVOTLXeLjldztmP4vbLjcrguIa4opDpjIh7vSRCMq6/wCmPtDZ90jtrGydS+lTrILWkWgoSzRAlG6W0R0y3SLltIo8eNWB1if61YuilYWClteY8oVvVZ2W2pNBuyBEmoQiQ6cRlGJEKkYltIhGUxa+lK6ltUu2UWNFncFY6rfUVUFPaIxEiKUZCXLd5qvZvnn8nHtyaf8A9Rj+P+m4fGyXTUH186qezTmWHrfq/j4vsgu6Yj4gVyYExLt1+QqR/qxEh9Q1T8T6wZL03sLFrhFusrxZBBBo7J4kusSiUhkQiK8Ui3cR8tTDro7hF4fNUsgsybVuguJETfbEfpLdWtWX2K+nLVu1uTDKLkncElBdtlh+Hqd0dMtpCVYc9q7cjMxv40cUbWjWoPHes2OXBuN0vz0W7W4Ri4a/6lpSKKsS3JEUSEh9NXh5mGJWkXTcryKzxs2JfwIkl4lYYyiIlGRFIfxUzvnRqyWHps+wjH7Dpi+3O3jhf9tUHUJdXTLTIfNERiO4uNY7h/S1Cz3hTN8rya+Xq6aSoiKhaaIpEIj9xLdtGO4q80saprZuJubiuvEkMm61YldnTpnbuj2QXa4IJkSiymg0QEhGX3hF8u0hl2xpnit2VvFytLphillsrhclSXauP2ldvujuIfhKkQltFMd0u3lVT6ldXl7OmtbsXsyLUhLTJ04iReqI/wCKqfhKN8yC2uLlcsoulnElVV01E2OsT4vLLXTj5hL5vLErq6R14txEejObNmHRHHLxbSDEGCLW5IPfHJsSU0GyxKqfHHbGMh49ox41l+VYIv0xw3OL/eWrVF0JMUA3IeATcy3IJj+9XiqUR7RkRRrQrDeLNZ8HfXu6Xu5eMbOSVe+KV1ExSGRCUiKXEiGPp7a5f61dZ8g6pXcrde0hZ2+0DG22dNPTFrqxUJRQeRKKDGRFKtDx8bZk34xgZUkeBD+UhJdH+r3um6LWZva7f4x4MUHHhiUULjIi3RERGRbR+muqM6ulmuGBjkNoyC3s75ZSQF9bXgoCTgRVHcnGW4SLcMd2mI7e7565ZZ1cZy51a0nXim7ZBsqJaenrCugKg7fLEqdW3LMtvSiLVkRPmrZUS8CSckRjxren8erfciMGHO9eLHRFyzi12e4XA8mwOyvLWReGJ46tYkOqluJL4peaIlEhiPbWeqXjEHSb5B+rh7Nukl8BwoSYqOCQQEiFOIkr8QhKMojxGtmwPrxiVyWvTDL2DW1+9RJdBmoJf65uEYqCXwPhaAy9JbhGspY5V0dx3Mska9QcSteXWN8uqyQeIshTUJLUUi51RESFTanuHlu5CVU10/wZWsWb8fWwNvY7NcnTrIcFeootUFBFk8IiJSJRHSLSHQ1N3IoxHtojjpz1ITyRqK+OPiFB2S5LIthHdERElFyH4Cch1CkO0SKQ1H2fOse92jjl5Z29FikmTRs6t4qIJpyGOroKySkXmiJfVurqZTIsNJx7ptF5Z5AztiDZBJZFJVZpcFY9qmmQxkJSHd/LT2xZopKydWKWN5HHylbZ7KV8sRwhNZNLJupd0uVtYqpKObLY7F4AVnIqyEVHKvxVdwlu2xGXHbV06idLunnUjplfsqxe22dv7ldqNmjy1x1HApNk1F/iCUSKRLj/AMEfNXJuZXDK8g92v0F0yJ4gLtBrLTTFBX44ppiQ/FjrltGQjIo1CuvaQ6u9LcVcYC3BRnbXzsrgr4xiJJrESQpjpiqJFERGPLdV6JY4mVY0OSM9WZ3NWw1TAHF8tdryHMsgJvbEhFNio2Qc+H+GIqpKKEX3G3tGRCIy3VfnXVbBpJ9OekeIY6ooquIqi1QIRIpciUISIiLiPLdXB77qNeckcPro6uKijh8uS7kkYiSipFIiIRGrV03zLMMTvzG848Dp08ZkKqaegSigx7h2lGjmhVVtCZ8MbTtXJY+lXSkSuTxG42S2rW+7WhVdpcFHEtRmSRDroKy9UdvdISp0n7MPS3DckR6jWvMfcbxVo5STWuCbZQlnK+4lRiIkJSlx7SKMapdjeP8AofhOTZXlGRt3y13XK9konqJiSq6CAigoJEW4VU4juLburkm+dSrpkl4K95VcXV2cEIj8RUhERHiIj2j6RooPGzZS2Uz8zzGP4T7TNY6g6lI5lZy8bcs6arM3Lv3eLq3+OQKJJFEhQkQyIUFC3EUZeoRqDxno/frkm+tFr6l5N7vvSA+Lborpo6xDukooUh5R7fmKpLpz1eVzTHUQvKVnbvPEigkL5yI6gxlLd3REijuLbW6Y7hN0EUUrtJFQi1SER01BS9Ql91yHlVGZo8f7cgMefm5dZMfqY/jNh6qvLh+puLnidjRYtEl11HVwQdqMfhxivykWqQjtSiQ9wyqavnTHrwommFx6q2W/OHy4snPhXPgGyLYh3ESenEt0fy1F9UrldsZ6xWlliQMVsmvVpG3+DLk4FJdcRIoiREn8ciKO6Lbujtq/tBdO/aO6Z4/Zx6fZbfMqYpkqlkCltt6CajdUoxERH45CUi4y49tV7rkSKrMpvYskqQtJopQevzXJcfZul2/Si02u1oLuUhvje6SG4JCJRHwm2PGUhHjGudcJxkcqRu2eXe0Xa/MbUugh4FnJPUVV3ahEO7QGJSIRlQbHY+pHUC8eIb4pcrha0HJJLqOEi00yH916vlHlGtwuGVZHi9nRtt3StdlRFImzZxdHYiShcdyAiRCW0tpcad7dYWCbMuv3GKXlXvkcwUseOZHb3GLs1Urk5Rtdv8I2RIl4/HbFuV4iW6Xwi7d1aAxzzJnWJqY/eUGNyvTYXLJktpCQppEIiUe7cQkW30086X4m3Z42OQ5DfmLoUBJArosQiimIkQ6afdGP9ZukRDEY1ZmNrtt8uAna3SyNpXcpNkFk0Ik8XIhEiTltFMZDu3bpdw1h5X1jJpKuNDDyX5FadZMiGvKpmOM3bPOmr79Y/wBTSTtqrkibN7ggPqiUtTVGMfLxKm/Vjr5a86xsscvxIvrs8dkv7vt4yUtKu2JJqRiUh1RIZF291dIOMDBYUX+PXR4zUQSEWxOFyUFQe1UpbhIuUh83GuY/aE6Vg6vjXqIwyFqjeny7633BuMiU10BHSEfUQ+riI8q14/KZTzbeUtbf+A+HxGOkKyxtZlM96e3R7bc8xdk/QUIkrohISTJMtCQ8hL5lK3rrpcFWNlRVB6m3US8S7FRQoiJCnH/8PVT6U4rluZOrXlt+x50szt/x0rk4IRFQh27RIpFulxGpD2gFjW1LWVmUuSfgR1U047dVX1f7uvOeYVZfM40K/Hkb2H9rCkkYwnHcPeZJfrKLhgmL5yqk78YmkSaGgJDu2jHy8fw1pDrpbd32nmVyuhKY+2FCKaepInJJcS7RHcUlPLt7qH0ns9uuyKLVxaLtbbbbF4qisOmWqRS00xEt22JeUeXcIlfFBfjdraHvLWZjpJi1aloKNxj6o+YuJdxeavTLCzTWbrXUyt9VjqpkKOP3dxdGelaXSbcXKRamkQiPxBq6ZlY1W7Vu6VNFZuquKUhVGX3ShceX5a2J4zsKxeMcWFiosXJZRARU/FHd9UqzHqos6TK3pJMiFiS4lrEqMtWKm2I+nurNyo+Ni7BJdjSvZTb6OD5ITcB3XeJCXl0E/wDFUat+w51lyQNR1F12xJfUgnxqS9mFwDXAb0qchld1d3/ATpv70G35plF5JIlHApsxaekiGMvpEaycNfvMxamfjU4964PHFv6mXK1r3JZa5eLkSer8NmPIR3d3mjxrcuv16efqrZ/C3RQU7ncFbeQxIkVEpSJUhHl93H6qxHrkXunOrk6+3EHxXAnMkHTyWmpt7REd0tv/ADVrXUS6ZUj0fttxVSdW+5INhIW6IiWoSrQfiy5DEiUL6fw700PKFlM2GZmWQyu/XhDEfFP7Ji7V94kiJBa4DEUUh4/D41onsy5pZM499MlR9134RFReIiLRYZFEh8pbo+WsbtNryi9YairdiWeOLhclRaLOlZagjGW4u0ZfmrVuieBq4jmD5wkqKynu0hd6KcU0VSISHcXLiVWM+FdlmF4cjblTSs4tuTMXCZpOniaZfvE1Cj+WmZM80laXSV8uQoirFVHxJRIu0o+b/DUplGQP7G3av0n4kLlUkiblEtse4ar9462P7bZSVXsLdwLZRIfgxiQ7t24aw1jaq+hrMy2NQTeY/dulN6xW5KtSyiIuUE4xUUSQFBQo7fSpUCKfu3A7DmtyuSbgkB8JbbeoXwxeJOVExXIe6IjKP1dtYjfOtn6o50L9XClHlpSUQ13AyFSJJSKJcdwlxrbMNwXIesWDsXWGsFG7WwrrqILXb4BOl1Uk1NJMRlyEhKRRH4g8qB4c1pVfRShq8EWO0bt8jo5TMur9v2N7bh968qxXImi8fUmSZRL6qoeZdeOo1vx+6e/rXY7WMSSbKMdVy5EuO0VUxFUpRiUY/NVudEhdLs3SZv0/BkSslEVRIRIe35uVUnrpb0rbg6j2xqiLhsukvrEMtwlIZd0dtbLz5uYu2sar/U3/AMGVHFGrWtYzlRxjPs84epdkGvjswuCBFb27xQVoiqoJEKhbe7kXdGI8VSHn+19ULzeMivV+yNr4y+KqoCmszbCv4pcSUElEilIZfD3DWudJbXiXVRrkXUbrZfLWLdBdtZhYpqRTFUUBiRERasojtGQjIlfLV2bs8cY9TMBYY5ZrexuDNP3oo6ERWEbez3IJa8dxFEfidvmLbSUkaLgxYVEszMZjeLldMPRuT/Juml8t5PmSRX0nQk0TYoKl8IUN335F28i3RGo/FcNw181UtxpOllLgSQiooXhlE0iLbIUil+LlT69KX7qplC2dZ5e3ThqTkndosorkKDVKIiJFGW6Ij/1tp5cHjC0iibCKampFNMU+SvLlXoMfxK7W9Mean8ivudrHLFnjhKx3Bj0tZJKM7GkyJdszYpCmJEIqEuq5KQyEUkJR7u6sr6Ztblll2TKzA6WfKvo20hERIVUhEijuER5S9Ma2bKhYF1sx1w9cD4e62942S+HqahKoRj6ZCRCRdu6qL7OORJY7cLTlt0tybwbKq5drpkrpppoC2JDcUS/qJf8AqrF8hSOFdnsew8fdn1upomfYXn1pt9v/AFj6Ss27HHhSSUFqJKE6ESJSTuK5au6RERD822tQwr2nMwsrVqC/Ra4P2qSAiJN0naaZdshLTIe3tq1PLwrfOhuO3vKEFra6vlvZtFUXW0o8Sl5dRJMvxDt5VYMHvFhRxFv4e/NSFsgko58YuKOiqXLl2kUolWFM0vutpn41NON12b0+RjvUD2kr91Axu+YkyZOrW1u7ZVoSdwdpudMiKMZRkPdtKpTprknSW34nb8Xy2yPGqlvEhG4DpLrpqqiIqkJbpCpEdsR7atWB5Fhv68ZIq9vmOsXT57ppIo3lkss4iSnakoRDtjtIZfmr3ULCcSyS/WsA90s2ai/x3Th2Kag7k/yxEqpK+VFpvL/ujpGx3baZTKetj6w3i3tbXi95G4aEk1SJiqgg4QIRlqJkO1TaPd5t1YLiuTdZ+lt+cFh92fW9iRDrptSScoFEv/llyj5uNbU+sLfG3Ty1ur9b3DNBUkGzpEiktu5SSGMf4qoObZ46w9ZFVLH3DhrIhSWWTJdBSJbh1JbS+mrUWTk2ppHoLjSFV9bMaVh/tXXRi4RHNOlTN54kRSVuVptq7R2MeJLiW1X5U1dv4asmZdTl8ouWPq21/bStKtwQQJmTYmT1FUijIhVIiIRkRbfL3VbuhHRGw9WESud0dvmbFS2tnqaSKKH2GBK7olNMtu0vVWmOfZN6cMHxY/a83eN7s8RJZJN0KapiI9wiGnTcLyOXkR2jTj17f7AMiHGikqzcjL7H0vyjKrg6XcNSai53ahD3eaq/nGF354mnY8cdIt2uqSciU+GPmVLzF2xGugrhiN06c2FvZGeWqN27NLUfXi4EIit/WlulpCMuW6Pqqs5JbbC4tovcNcC8tYpiqg+bqaibiXItT+avY+C0bGkWZux5Tzei+RVse3FTB7t09tGE2MVWqXvy6EokK6z5XamJEMiFAdshHzUxJnbVmKiTDwaKxCUSbtBTEfVGIjXs0zKzKXRTF0MgRG5KloCimmS0S8pEO0S+ak3xQ8VxvxS6uo42jpkoIkUvzV75GZo+XZjwckSxSei9VKn016Qv7bn1r6g3bRUGyudckyT+G8V3RLb3d0uI1snVxm/za1o5Ha3Q+KtSBa7PtJLkRCXm9NZDbepi+P5UPxVnlluLQZIiJEomuMh2+rjUHmHtJNbG80mtrJqJESWo4ciMvTERKQ/VWbH5BcfI3Neym03jWzcanxYcPuuT3F8NfWi0Gp7yciKTRxt1B3bpbfLKqOXVZrdExPJra4cOBHT8UiQiomPy935apt4uVtu0n6RJrJqkUSbqyER8o8qrqYyW+EqoQ9pF3VMvy/rNuYvFRmF4JdMfZyOR217KueY9kylyxl/dC96CrJIVvhqOkI7iTHuj3DXR3usU7XdLXNNRYiFflLTV2xIvLuTEq+Srq8Lt3ibdg4UFZIhKSP7sq629n32wrkx924X1Q1rkpq+GbXhRWShJEW1JyRcokRRU+kvMOXJle4bkbEeKuJHVepo3tHdM1eomP+9m4Jtcit6Uk/K6GO5Iv5S/6HgXJFHVnfN0Ff8AV9AR0RLu834q+oXUDwdwxNTJrXcVhs6oyVdM0pLMxlEvhEPaW0hIdpSl6fmH1ITbiQg3MfgSER7o6pR/LGsXykK1VlNTBm+I1aybvrbdJraJLiIkmUt3d8pV1Qi8s2SMbfk12uLVNxc2wiuSy4p/tKQxV5R+b6q45tN003TdqrqE3NdIiT9UuVag3Z5HkXTW5X7Hrosm4xr45NYy1EtUhIvpEfL21m4OT7KazdS9NFvwsq9joYn1hZ2909b3u1reBbKu9MbgntiMuMvT21xXcLsq8eOH7pUSWcqEuReot1Ju2bZao30H71OKoxIk2yQkQl5ijXsPZ+9LhN0l+zoDJUi4/LWxJOubIsa8TJa2JG0jCW/j7gRAyYOnUeWikRVHullUVCScComoG0hUGJD9Nag1cP3D7SQ+MmkMk0yV2p1D5Fir3InCapgmKmpFV0iJKCj83pGrGV46OGHcjaxmYfl58jI2Wj7Exh96ZZE1Z2g3SbMhQFiQqDt5bSEvNKukMTxfpVhLf9csldWu3qL/AB1XjxQddQu4hHly7Rqg9PfZLyVmzF5cr8zUbqiKpEzElBUEuPId1W7qF7KrC+Y26eHd01HyCCQtlFBJMk0pci3boj5t1Yeb5VsqNYZuqnp4cZYuS9iWuXtrYVa1vdfT60ur04HaKynwG3+Ivw1T7pnHVDqkxRVzLNXTVq+LTFjaR8MmSUu6MSV+oqptt9j/ADRqQvGGW2VQe37wZflr2VdJ/aAxtNNeyMmayYfvreuJKfhVjL8NVljVf1YsQsqtyIPMn1owd8tZsc0bhcBloItUyLT9SlE6d+z3fs0bo5Rm710LNyREKJEQqF8xEO0au3SX9UrOo4edRvBsb85XInKLxMWmn/w9vzVqQ5th+QEWOWG/NU1CElB8KnqIR8pbYkPyx+avn3m/qfO1nbExI2VV+VTRgwIm+52OSb90byVxl1yteG2l1cLagUknQpkKaaXqULaMfmrXOieIsrW4ttu8VqLOfjpyVHT1eJF5eQiI/irZLHg/WG/Wu7YQwxJZnY3JDJ0tZkB1hLaRNl3JDHaI9xR/NV+tvs85Gmpb7k1t1vZqMZCKLh3uIfVpCQ+rlXtvp3XLyoVmyjMzmji4x9gdjYtcZtYt3W5QlSVVHykXqoa2VJKF4U27pMvuxJYYyqxOOieYPrOSXvFmm67US1ST+ohISL8NZLknSPqhY3CaXvElFDKIpprudPd3Dqkpt9IlL016aZmiUy4+TcjQk8gtYqaAP2qjjiSKa4kQ/TRma10a3ZnkKrV8VtZq6qojIiIR8qHIo+kag8V9mPKLssi66oBa02KW5IWchdreku2P4SrcH2FpM2rf3QkSIthERFSP8I7axWnnyJFjj4/3FisajEbXjOYIotX9oTumqOoko4bEmSIluEikP8Q1mfUDo7a1HygY4yu1rdJCOqKekTQh8xapSj/u62rE7O6taaxvRESItUi8w1k/UDrhY7lkimM2tJQm7MR0niJD+1KykUd0tMdu6MS3fVqxx7H7jFfcs3E5nLpXguaWPLLtdHt4uA2i2i7QfeJQRQItXdp6QlLaJSlL5a0Dpn7O+TdB8qHMMeeWlZQmirQhuBeJEUlRGRCQiO7by8peqrNjfSFhgtpu2YZBd3lnxd5F2+avkJJ6SRERJCgMRipqFtKXbt2jUPgvtSY84fLWtdC1jZyXFK3prLkyUZodqcoklER80S9XGszK8pHF9tbW/p0HLFJK1hWE9F7vYcoUzpvkqNpJVVVdJjZ2yaLROW0iGQ7fp3dsq3JFFC129N/kbrWUVH4Sam5RQvMXdUbkWbdPrk3ZmwauCTQXFXxSZKIJkQ8h1O71DulVgbsbc4Erv7uLxS6fwlFlSXUiQ+rj8sat4eRHKzLorf3CZVk05MN7Xa3Fyb+IbtVk0/6xwmSAl8u3+Gmd2tdtT01VXjNRw2IV0E277TU1e2MiH81TQt7o+xv3QweJ29NVAmyjpqReJTKMZCoRFu+YacYbg+OYvbU7bY7S3YtxGSmmlFRwXmVU5EXqIiKu+5Z2rGpOvYgcFyi5Ok7k6vOG3qxpmp8JN9oCSxdxDpKKDGrI1yRuS3xWCagjt01v8VKdCrcliNq1UWEeUeI/VQUbK6FTeTdvu7lRIvylWhGvr2FlF6kdE+kHUYnzxxaFLLcrggSDlZrtFYZCW4fNt5cq4pfewL1att+cL27KLDcLbEtCK6iHyyGNfRpawtSH47J46EuSjdWJD6h7azu4NX9rWWbpPXTVYVSiL5MVJDLaQkMeXKpHirbiE0zVOO+n/sS5kOQI2vqlfrajjOpqqNWLklHJDu2pjHbIu75q+gGM4fjOJ4/b8Xx5gmzY2pIUGiJdqQ/zVS7OtrOm7d1cU/FFEtRFCUol+WtCWWSJYdW7sW48okru/DXGx1QXuMPE3D1mRAHEuW7bVR6uZxdMD6f3zK2TNu6dWxtroJ9spCO4vqqzC+YEsm1avU1iVKI/FEpVC9UumNo6oYi4xd+6cM1IkTZ03LcirHuHiqPmEqDVeP2wlblyG9jvFt6jdP08+x4pW98gkuPmGXIS9Qlt+msT67ez+PWJ9a73jz1O13q3IeGduFpfESl8KXq5firRvZxwPKOh9nedKM8yXH7gzyFddza02a6pKNSj8USEkx+GW0vmKO6VSDjx7FF0/YNSdOnI29l4fViJLiuumRS+WMvlqnlTMke4Wo1W1Sm9B/Z/LozaX10cXda5PnKBSUESFFFDaRCmPLdpiReaI+Wo9G9ZLcrg+uzr/RtrBciTJEk/jFyEpDyGMd1dMWV0kKYsFxEm5JaZDVXtaeA23IHWKsrXb290QHXVJNBLXJIu6UZS5cq8b5XCn8xDWCWrGli5a4rclsUfF2JvltV6YrECYrrqcuXEfljQbtbWeTXRRKDdG3oCWu4cL6ael3dvGmvXjqNi/RlF5aWd0UumSXxPxLS3ppRJFDjqqKcRHaXLd5RKuPeoXtBZllFvLHAetWtvLaqixTjrekiKREP4RrxPjfpPzU+bXI4x27W/9DRm8jjUZl7fibdeOtnRTH8gTxe24UzvTFAi17k4FJTRKX7uSe4R+ka0pRa3ZVZ1LXpOmdhu7RW3k4ZoCgXhlUiTkmUfKXlrlPoT0Pa9WHRXbJsjRY21moKRW1muJP3H/wDIT9Rbi8vdXWTXIMSs+RfqbjPh/ceOWaLtFHVUWbuduklqERS+FIo8to7t1fZmw2xYo48XlXtY88syy6s03E576pezzmXRV5a8jx9vb8msu5tb3xCLZMSVFMYuSIooFFAREhKMpcSKNBu3W5DHbKPTzNcPuDi9JSJ61UQGOkqlLT5bhiXLuroa7e0VhuJ4ejbupOOOPD3MSQd29MkH6aaBSjq7okJCI93IvqrB8uR6BZVfLP8AqKwdN2Ij4u4KOhXTet22nEUkFHMvhjyjuEfNVNsCLMb7mnINsjaWzdSj5M+tHVjF29+s1+dN7taGmq5tqisReIJFu00+IlpFEeXH6qkMN6U4HdswK73dd9rPGyqDRw4QHTcNiTiJbhH4gx/LVo9nW6Y046iXbIctxnG7CzFN40Jq4U+IJSHxO5USlppSj5teUtu2J6iLZC4xFSyDnmQXy2pIKuWwulRFNFmrKS4xjKJCIxkXIttFDjyYS7dgIciPKW1TO+vns85D0zyh5fsZZLOMJeIIOU3SJawojH4qSncI6kuXmGsHTyTw96GKqibPV11CIdpV1NjfVSL6223Ic/Z2MfCCTYU2xJtnCCvwyEiIiHt/63Vn9yybHniayCGLt31nuD0lWLUkNNRQY7iT/qhkJR27tspRjVqOb8gvb3+Rm6lwF9j6bpW4in4YldNNP7zbKJfiKta6H5d0ezC1p2jq7ef1T8MgWo+TJdT3gQlu5EQoFHypbpVR1sLxJrgL7LSb3huTwYtlniAojLUjEdxavHltEREvlqst8dYZF0rWdNdPWbPpSHlEhGmSfEdiQtaT+lTqJx1G9ijEVBVsIZZlSiRbUW66ibYo7olqkO2Xp+msJvHUL3GssfT4EUbLc1V0IvFxUctUCISjLuIR2yHl3VT+h/Tf/KM7uGMr3y12O4JJB4FxdF1UElC1IxGIkO4fN6fNV4L2dVbfkDzCHDxNS8Ni0pOnIi2FWQjxHdukP4h20xWryKslpVqZ+pjJ5o6bqtXQoukopIIkMtQiU2j+YakHTHqdj9vFrblXjq1kIydMRKO7tIh3CXbujxrbsP6O49a0WroyfCokl4tcmJCOo2kIjHb827luHbt3Wi09EequWXBw/wANxIbXYVSImjq5OyJBRKXcRDIpEO3aMu3zUlsjR2/RSLFoi2Zjm0rfcsTTY3nI7JqLCJKJN1EC3FHbLzcqTdrOr70tL8Wr6L4ZOUybaBCXItPbGNdtZVgtuwnpunZshz9Nrlj5MlBax8Wu42xFNNAd0eXxNoyLyjWWsehuUXS2qPcrzkbOmKg6bdFAl1N3ElCIoiUo8ZD6qkarqtpOLHZsiulFOX24pDkSNjftVGqar7VIVBiSY+ovlroJbqsq1fW163k3ZoF4ZIUR3JiKYkIiMvKQ1hOYN786yprZrkkK1yQuSSEkdrlYZcuPHylU1kVwcPsgcGy1hZ+8NokqRRIuO4i8ox+mrjYdIWkKC+QVshcf8jqi/J4zlGKldLzY00XD5Uk1E1B1Bbkrycp7dpEQiXbuqawf/wB227jFL5j9teJ3BNBC3vHRCmTVdIYiRSHcJDy80ily24/cLpmV4Zp2613IWqYkOqSZEJEW3j2x3SqxMcof2kRsOZWt18JiqJOllS+Cl5i9O7ly4159pmi5Gt6bvEsTPpm8cPC/WGzExTtBLvidamgmnJQiKMdsd0vKIjWM5ZdrMNwdA1bpuERUVQEiiWtEvvSLzFWxZJlmX3Dp+3xq6XZR9j75JB2q4cCQudCIkSBKciTEiEt0i28o7axXqZgqtn1Lzj0VraIjqimrqaO2Uvl/hq5i5S9VFriqmtmKLkF+1vgJIIinxiI1E9KXWpnH6q+8St61wcpL294JR8O5H1fKX5RpKdtul+dI22wsHFyfOS00G7UdRRQvSI8qrryy36w3Iru4sjgSYqE2cioMVEVfl5SGtGSNpYhfFZKqdtWNwl1exu6Y/cv9H5laEPioltElR2iumPlLiQ9si7ayXG3xMxcIXluLd0zUJNeW2JDylWgY+3eZZieF9WsPPweYKiqJEXF05QLTXSXkX7yQ+mKlUn2hmtjyb3fm7BqVvK9JF4tru1BfJEIkgpuiMZFIv7sfNWRhTNE+2WJY7jdxeLS8vy10td0kTlARckiMRluTLd6ko/iKoO9WlAlhVbnJMh7uXGg9N7HcboJMLNbvGLJCSiqY7R0h/wDUNS1y95W1RRhdLaszeJCOoisnGO7y/KVbkbCa0JboeZWvPht23/S7FdoJeUo6g/mQEfqrduqzELphL5JI01JNlSSEf3hCQqD+ZMfxVguB47m96yJm/wAKxy5XZ9bHaTuLNMi+6LUjLzEI8e6t8uVvultFSyPGDpuskOmKbhMkyLt4lVebhJYYq2U5ft94SiKonJONWZnlyGD9I8qyXx6KmWZsuOLWhimqOui2KJLqkPKO4R+Yawd4tlGF3hS23RmszaiuQoPBEiRWHkO75Y1eOjthLrB1yx9JurG02NXXXUEdvwEyUkXzEP5qdPNSKxRjWznT1ltZYzZWLVuSYp2hkk0QLtJURFOX/m7q5na9dL9hr6+OMGMhePC8MVwUGXh0OKX/ABCFMfzVuXWjNmuD4K+uk9ySGg0lyUXISFL83xPpri/H70ycJt7QkRaxOfErqFtHiQj/ABFWR4yP9GlYvZcnxU2629ZOpymHjZn98eXpmgoLtVu8+IUhKW1Qtw934q2bpn1ssNysKZ3RL3haVx3Cp94j5hL5a5FseaKo3gmCQiTdUoylGPqqPuS10TUGw21+4FG73RVBdNNXaoJEmSX8RVpyQ25KVY8ii1Y6a6kY70vzRwn+qluFS2qiSgrDGShcpbeUfTWR4SzZ4Lmn6vuLsmoi8QJVoPqkO0vmGs/Y51keLktYcfukkyjtFPU0y9IkO0qGti+VZM4K/OFVFHi/x13DhyIlLzERUOPO0LWYXlY65EdVY6mUcIPE4Er8RLtEo1T3V8vlhviN+tYC3FAoyWL74e4Y+WqP0p6sPL0Q4bfl9R0H+rOCL7yPb838VXjIHSSyYirpip3LR3R8sq2ZtryUDJKvFjzUKyeNn49i4Y31Uul4uCNmteNXIiVlFwo57R3FKXaPmrTE7p1ITxtnlSuGktY1VfCKqOCkooqKqg7Yl5ky5DurOeg9wBa1qZR4P4zNdza0pDtWElU1CIfyj9JVtGadUMIwvp/ab9lbxuTpimquys4qlIlS1JbfUKpDu/rK+SP9GeKnzpFjSqqfQ4PN5SxrYzVbqg/yjxDdk3JNPxKugt5kCUkI/LGI1GxSRuSjVLyiv+Ll+YSo1ntKTdqiKQbVU0lZeYSESp4xx+7X7PLfa7Q1kLljFdT923FJUtxF/wAQfmrW8f42PE+zjqXpp7puSEp01t4XzPlrQTBR8PwhVTESKMbeO4o9oqRraLx0JxnwdwQG1k3tt3QIXzHVItMSHcScuJd3Iol5alMZx/FMHxO4X4AFFqgrpEsQ/EuTwpDLzFHb6RiIjRsNzx1dropbrjdLoKZJCo2JMhLULuGJemPbXoEiVFq3Yw5ZWl5fE5TsfSfrispcMcECUGxrpWtJ4SqaCjpLUIUiQJXcqJcpD2xpv1G9nt/acTF5+zrPBQ95NnTdQlxcCP3qUi5KD/h7SGu9HjO0KKRSBxIhGJKIJFuqt3TBWHu9S0MMcYqMyVJcmqMkxFUhiRCmReXy1Yk1eX9JGKUUUUP6xqciyNNn4rVUiu5FLcXb6vxDUemskjclhOIx0pfmroLOsFxzw6Kt5xlPHU2yQyFEkxId0RJQR5du7l6qxXLMNyDEXC13YKi6aq6UnjcpFHiO3klyLiVJXFZeSj4chbciB6oPBtvT++FdHXu0V2ySYqLJFIRJdMvux3bhEqo/sw4Wwya/LZu8EmOF40okvdrg8/125FItJogI/dCoScSjIoy3dtTGZWVxlltZ4oSDwiutyQQJNNAtctpDtEuRfE2+qtq/UO3YTjbHGUGo6LZUYsW5fDUX4iMu4Ux7vmLupORle3Wo7b9wxjrHCbRkFvUxy1gzTTVSL7xQUP8A6IIlUHZcJuOP3BNW+ZHjJNWa5JeFfXAlBIuMYpCRflqyPk3q1tF1ZlW7O4fFT002yW5KW4ZCPd9XlqnrOMvdY2s4a45otyXGLy3pCiREO3cIxkO7lH/DSfcKrF5oVrxNQv2UYfZcbYq37HrOotu1FrfjaAoPB4iKSjlMiEh83mobX2kM8tuG+4+mmP22zkkPgXK0kFBIS3RXFeUhLdy+EW4Y7azlvcL48sI2jI7Jab0MfhqSJNyiXm7d31CPmlUHacqxez3bwD1q+R5JEsIpS3eaW1UfTGiaZn6ldVoxaLteH+XPHGQGg+t75yJKvmLdoWmiv3EmJD/qxS2yISHiUtqpVtx1CeWFYmbxm1j3KEKpag/i2/ip06uVrHRbq2snDhJfXFRmoSenH0imIl9Uqs1rs9t6qM3GLq20XF03O7a6TEhLb962UXIv3m3SEh2qx81CsnIcy3ItPMLDlFtJqKRPCSSigmoSpaPdFMZFEZS28d1QuZZ9ZrlitrsjNqKbiyrkKqZLqRUltkKZSjxGRCX0jVZTxtva3SLpJ4QikrFdu4EU125eWJFuqwE3wu8OidXe0uHTh5HVFEhEUyH+9p0OQ6cSrJi3rYtFnzTOk7exSSyFS8JsxIWzF8qqSaYlyESItv4o7auVr6wX5Fwm3a4g8caS/hnaYvhUTHb/APMpCSUvSokQ1nf6nt29wFWzXIWttjFRMlRXUH6twkNOmosCTeWbILSVvWIdJK4MVyjHtkIlFUS+WVC33X3GGR2iXbU9l2RC4zJw/vNrb2VFyP8Ao9FNMSQTHjGQiO7zF/LGo3xzVNZZ0q41Ef3Wn3VIXJRrdm5WR/bllrhb0BJB8jcPhkPmKQkRS/q/h1SblZcmFumqCSaLMtuoJfllTtKyr+gtrKw1y7IjuTwkrXpixQ4iIx1C81RNpuDr31bzVVU0xXH5amCt7pqPh29yJNFfaQx21A+BesXyJapKaq4xRHtpll26i+TNZjRroskSYwIZDxKoG5OF3SgquFSWIBjItxRp08cRbyI/3pfTUW6cFHlWWppMN3BRl/DSUxLb215FTUITMKdJpms4EoxGisLHyMyjLup03cHrCE5dtMS27ArzNwCawkZd1KCLMzdG3WETOQ1vnRXq1kOHt/C21VPw5L65JkkJSL+L81c6tVhcLEG7bxq5W24JW1nuMdxSHbxqllY65C1YuY8zRNZQPtBJ9Qci6mZNnltBqm3uDnUFYV9ycREdokUh41V+kfSvqTnWWEyZX63s3nhlSErpchbC4/uhEuRF+HuKI7qlLpfHV+uzrw+QKMSGKpEiRSjHclGQyLaJD9VWboSTK4dWrekytpOkwUiq6cKyKIxIiLdH8I1pR60jVFKLbcsjWYtSfsF+0BdMdcZaKWNrKICShWNG6a1xjL0/AIu6Or+bbUH0r6iZr0pxO+Y1iSo2txfHaS6rxNkmu5T0hjpRVEtu7u4x2xlu+hjrNsNw/GXmW5ULdN0zaKxuSKEVBQ5ChqFuVH0l3F21811M2a3jLHF0atVk/HOVV00XUWxKCRakiLiMv+iosiOiAwIsjVZjUMN9rLNenJKWa5Xwsis64qku1W0mwkSspSkJSGRer6eNZbcnVrWtqeS2YLTi7Fy9IXazdDWFMeXwhVIUi7toxq2Xq19ObbaWN+yu1urlfnOk5Vi7imn6Yx+L8si+mqPfMNy3KnSz1qD5O2vnPjhTTQJRsoX9YKY7Utvb21hwM07fbVl/q/8Ags4/h4fEqzs1rfG3UfXAupOFum7d74G5M3LYlWz63qoCg+QLuEtpR9I/VVfvV0vN+Jva/wBobpiQkqThUi2jxSTIZS7u2njd9dMbs6mOXzxDy1oFJJMpNlG5S3aCkvhcvKXy0xa5BY07e6uLVuLx8kQi2t7yTlTS7iUUER2/KNbGGs1azdjs2sLNaPqSGXOmGCpvveLV4nerhpESbhTU0ZDuLaXIvKRVnvvJW5XBN14VwsKX3SxCQ/zRp94VVZRS6XSLoS3aYoCKY/SNT1ta3R4imJqrN0y+KOmJFpj8siKrkknxKMmtpLKRqixumol7tFQlSiJRjplTi5KPbe1bquAZuB2iWokXw/UP/NUbcLg9dXQv9KJtW7SQpkttFaXKUijUW+IU3SirJkssRFqCTESJMfw7aTUGxKJvnT5MvezhZO3sVYksimmJbvVplL8VN7S4VRdeMC8qOBEpJyLcMeMf/TWodIXjBSyvmfg0bkjd7eq2fM0UB3eWQ9pSqNU6XssfWa/rHl9ttdvuCsU0UxJy9j+GKUR5SIRpixs4NhwozVGxtX6t0avCVckI2107IlCiMtUR5DKXIe4dw8ahWOeXLFbo1v2NOHCNwYq6jYm6qokiXlISkPpj3DtKQlWpOr10TstpsthzLHiFq2bEg2vTdPUckRFtXXTSIUlxHbxIS291ZLliOPsb8szsl5Z3hOXw3zcSFN0lGUhEtwl5hIdtDNDXiwxZLclNktb66ZwxatRsizGw3p2kra1Nci90vBLiI/EKSZEWknISUGWlHahXQzjLuktnZWHIes2fp3DJLCggu0s9rsgkmxcpEJKjIkRV+KqnIky0+XpEq5FstwcJ2cbGq1UdeJS0yFES1BEoy9JD/hqj5ldM5Y29TGbc/b6a6kVZEIqEO3aShVnthRt8Sw2Q35H0z6d9dQyvCHXWhg3suJsXl5XbXJFw5IkVhQERFzKIkREmIiW2URHy1k3Wj2hukvUT7HFlVsOJ5MQIK+EdKCJJsRIeKajlFPkQy28fplXGeE3jqrj+NrWh+qmNtXVFdBTx2ommrH7wU0i0tTjuLy0S1vJOFm6tpTuzh4JDJb4kVS/ebi2l+WnY+DrFZgGlXirGxZB1msljx9jaG7C7WFQkFWzbTFso0TQLaQiSSm4vmiXzUrH+tmH2PG31mQ1nzxfSX/ahUUQWVSIfiKDKSCkduomXaMhKs/UWwa34uzNw1UK7OU1U3LhroRbqiXwpIR3S4kQkJenzbB0z6Z4Bi+O2/OepyttZsbhEtR4uKglIpCKAiMpbZS5DL5qKXWq8VOxrbsxNYz1ixzH1lsgxe6XbCbg8Sius3Enaa3cQxioJFLuJISqp3ro6r1KF46seUWV14nVck6Ik09ypagxiWkMiKMdu0ox27bpfMNw3qM6fP+k5+FtZDuG4Cqh8cS/7MoqPxflU3dso8ch6tdP+uFpTfZQwvmUCmqkLtcXCiYi8/rVW3hl1EiEeRDtIRlt2lHm5Mq1biSqty7FH6kezXmWBureF8tajdZ9qiPamtGJSFQtpbS7SKqmxsOb2Vq4tbdmsjaXm1dZq5FREhL+sjt/FUwPU695wizZZ/kd0vBNh0GxCvqae2IlpltJTjIi3F5qDb31+sZXSzXlq4t7yPhnbck9MuX7wdskyH8JD213cyFTl2EssbNxO4OiOGpKYCxumP2ZaKqQ67pESUJaI/eD3RHyxEh8o1B9bukt+yZNrk2Hs3DrQUIn1vbkRJpqq/erin2ipH4ojxLdxU22X2Znz0egGT9PLXci8cGu7sl0TLwXhV1U/hbh3JFq93EpFujyqDous1hbp37qG3uTpwu5coKM2+umVvFLk7UUbbSTKQlLd5u6saXKaL+40UiZ/7TH8ixXqg6Eri4xC9advT1F1IrqDpDykJFuHzD/DUKnbcUUeKXa3MLk3T3bUWzsUUx/4oxrszH1BRw1G7/rNfMkt8f2lqSZKFIuUVEh1y3cZfUJCVQqmMulMfHIWDUlkX0i2pFJvu+6X2jEh/DTcXyUlW3FFSJDK1VY5NTY2G/ZEiqFruydpFT9uFZyKeol5hj/D/DV0u2UZCzaos7Myttvt6qsULazJUVCS/vFxIS3f3e71Vfrt05vjom79n4j9mUk5ERkSg7uP+ERqLFTC7Cj4pAFHThUZRTSLUL5iLj8tasOV8ivtELack6mpsyatbiixRcjErPeJXRo4ItvcRPEtsu5QSl2jU0OK4fcGqiGS2TH2KgDqri3aDbBl/cCMVY+mVQN+u2YPEyK121xaW5bhdIiWp+Kh9PcPvd8uDhW5KrLLCX3yxEoRd0t1ImyI9RkcbfIkm+QZDjLVPHsSbqJ29AiEXBFIhkX1S+aVbphKN3yTF2N5uJiTxVOKpClpyISjKPy1m7jGW9lUFe6XIRR4kJf4a3jpmmwdY6JWi4sXjcSIiTaryJH0l3Vky/dL0etCg5BckrS4Jq4BQi47SH/FUe38Q6jC1vExLuUEf5SKtOyDF2DpwSqrduRF5iLcNR6zFJGIJJfTVeTHUsLIUVRuacp7RGm5CMtLjU5kSzK1kmC4rLLL7UGrdMlF1i8opjuKnamEX5K0W27XS1ixG5JaiCYr6xJ8ZJqbR01BLaQ7vmKq7YsiLYYs62qO7CxFrZRINokRURFu3IlFdokXIh2lUgKZN0RQIx2jTEUwRR2bSrJZeRaVjxN+xBxL0qf4hoOm4EvioF8w7hqPY3C5Cosuv8ZqRbYkMh/6+appqsLjcAEPpIY0uSOgVhjcmrUmvitoqDGJJlVB9qC5WtjZ+nsWThxdv2zUJRWJEgQp7pbvTt29taBlAn4NMQESIlI1gvtTW+5ZRnlnsLC5NyFimk2ZN3CBSUcrpJ/CEh7iiMdta3g7a5S1KfkK6Q2YqKmYJWkWr1heU2rwhIkJOdNQv5o0rE+r2Rs714e6XdbwKqknIxJymp6SUiO0vlKqLaeleauLx/p60e5UW2524dbkx/3f9aW3zVpCdhw9mnqsGAk4j/rBEOp/hr6jj/SvkPLrZlr/AHHz7M+tcHx0mza39onKLDjWSXRG42Ycg8KJa7tNMmyBNVeQimpIiL6khL5q0DDb83b3JGzYvjVwJ0ukJIKPLkqo7WISkSq5cY7hiO0dvGRVUcVuljx+9LP1bSKyjkYuRWXJRNYfq4lWwdJ3HTy5PnjpV+4b3xcSTS1ExTTboFHaO4vxUGR9MeS8Wu4yWX+kHH+rfGeSbbtVv6jUunrVks1FIFRWcCUl1BHbLyjWhPrHa7wz0nQR2x28qj7DibOyiJtXBEJDLU5anqlU14Fw4kYq6ceNeTllfVj1CaJqvroZG+xtvYXzjwQEsSSkkBU3CP0+Wrljt+eEoStydEiQpfATTlppl5o9tSVwx1qiSj1WRKF6qo7W5MrfcHDJUviCUpSqg2Q8Ui2Laxqy8TSBUF418e81C2/eKVn+TY69Ji6G3eFjuFMlFyH5eKZbf8NQKmXadwJVvd2qyOrEk4j2+rtL6qicq6pWaysdV5kNvapkUdRR2kIy/FXZ9fddVCh02uxR79geKW90obhJR1cEP3zgR0IkX4ZERd2701XXSzButAoxTHVjLdEe4fMPmjx2yjIZUfqF1gdJ5Mn7rujd1bxbFqs00xW8Uqr90qKg+XyyrM79kT11ZSePzW1C+4FFzpptyl3JiO4o+r+Kih8XI3Jg2zVXqbU8y7CHRNxuTi3vmeukq7tZOxR8QIkJaShdolGP1VkfV6w2jJOqF66saDxS25Hcl3LZNuSabYR/qCIZSUjy4+nzVF2vD3V2t5PUnrVZ0rHQbigJKKS8o7ZfTUeQusZvyKrizKFZ7imKfxkpIOCiOqJbY7S8vGNaWPH7X9tilNIuR2UkrwxsN8uze+P2umsk0QaaaJKCmokkMRlIpcREeXbWtdK+gbDqhgdwuzBVPHWdsejbWiiKaigkW1RUiFVQpDEvNy3dtZyj0fyrKFFrlgaQvGIiKnh3C4puUSL918WOr6S7vxVumI+9Lb7LuM4lZr23Z3bNr7cLNb05CJCuSq4/tJchKQpjH1D6qPKzpUVVhbkSPFg5WUzvql0XuXT3py4zfHr44vSLa5CK6bhAVP2YuPHjEuRR7h8u7D7w1dZU6TC2xb3rQ1EBGXxhjKJD2kPmroi5Yb1V6bt2uG5RlrOyvEl5MXSzkiTdErp6qiCBDKMoiJFxkQ7a3DC/ZBtFvUb5DmD1a4XQi1yTimmgJFEi+GlGXyyIafi52VEre45FebFheu2cN2Nq9xuwvnF2YNRuDkkibXB1FZRrHkSYq/vJd1SWedULjkGMo4eSSwo2/SXSJqSaeoqI7viEnqqkXmUJTjt219VP8leJXbFWdtdY+xcJsRk01myZeFVHuHbtrkPqN7J7O2qXy8tbIs8soycqIpq7mJekR3En3enyxqfxRna0guPx8ScVOJeplp67Yq8ZuMwtF2RboNhSZOEy1GybbkKCZDtERlxHiRVDsc+vjy3lbbk1UuTfVkKanEfm3Rrp7FbLkeB2t01QeKXrHXKpJvrO6GQtyISGQjuGUi5eYR4lGqXi/s55znF6U/VXAGd4YrqSVfLIaCaJRH4ahEQjKMeJFKXdWhH5CFlspXkw5OrGO4rmF5td8G12Rg6t/vIRTFO3kIqKEXEdo7i/67quCLHPHGUOLc4VUsrpDV8SV2cigIx5SEtxF6RkVX7LOg+X9B7hZc3/AFacM7tbFf8AV3zlJygoW6LlAkiGMdvwylHbV0xvrl05vmDtenOaYu8b21i2EUFFLkmguK5FJVyJaZFIlZdvdHjTlzL/ANov2tOXyKrkVr6h3LFbK9yHJWeRN7egKDZmxdrqE1ERiMmxCMVI7dsi27qy/IHN+92unmO2Zw+0hKSzdoSibfzKEXEY+qrVlmaWTCbwza9KsmuF6sqTYVS99ICmo3VItyA9qsdpSER5VasDwfIOpiP6w2bpeosxeOVdV8zimhIeQyIhHl28o8a18fyEix7KnmMz6ax8jN95J/umY4DjvuPIkcryXKCugsxF2Sb4STbJkO6LnV2kO0pDuEox3Vpjr2hOrGTZ1cLzgubpt2bNsk5ct2bvxLZ1EoycxHkUo8dsR8tZLlWPvcV6gXhgk6ap46+kugioWoRIEUtOO4tvH6aTb/1DUY3BJ/uEh01W6aXhOO0Yx5du4irzU2JrLPuSHqoNUjh2414m+M/aUv36/WvKBvltRulvkghcn1vbEPhldqqGolqKpDGUSl+8Lj3SWXZZeeozFNvkd5vFptLN2vcklPeyi6FycqyiumQlFJPcW0VS+Ya5n6N2PDRyQnWboJusftScnI/FHxBFLSGQxKXdt8ta51KWx6ypszx60tWNpkq2bW9u5VJNwMhLXUjLbFMtspFIfLS8vDatoeLDcd+W32HFyy7P+oXUKz4Ri79ZuncGJNmzx4RKC4LuKO6RKFHtIo+ndWX3DH0ny14s1+dPr1nBPkLXb/DuUlGye7cPmIu3yjEuUtuhdMbXlH65WPI8gS02LNUnyCZK7lhESFIRT5JJyiREXbGrxkXT8Msi1sOIW0rgqqqgmVvEWyhbSUIh49oly/mpks88Cr9u39RjTTY0Euyq8v8A2jW32+49I8Ls+KKg1ugiKrtyKiGogsuKshGJdolEfqEuVbdiahZgixy1qhb2KP7Skm1ajHREYikXyyJz/wDQqxHJHGZPmrNK/WYrPcLeJEo3cST8V2ykQjtKJfV3VZun/UYsZt6zW5Wu4KW9Jyl4ImqclB1RkXpjL1VnR4EWuVvZC8jXo8S1ibiapfMiznFU3yp25ncG6ol4FZuOn4Uu3U9I7f8AFXP98eH1Q6So4q1taKzpnnQqoKKSTUJJdiKerIe3VTIi3VqHUzqEreMbTseKA4WK6oETt0KRIEih/URLdIi/L81Q6LVVPCcfugtVE1CaNmy+0pJ7dMi9PGi2nXKab1ZlX8hsk+iQqnopfLC3ZN7Wo1bqiKbMUmiCYiIiKSQkMfyj+KofHentk6lXLJvfir5MWKjNon4UhH90Rdwl5qdYqxO1tXiRLipu1RESlEf+hpvjOUXHHX2UWFg98Csq5QuQuCSTIh1UE0x2kO7cmRfVWTi5GuV59pFW1VL0qaR+Nrao3/UHI7Hb1GWGmL60i7JQkVvjqEUoyFOMe3t3VXWrO0vGvvZe5NWbxmSBEz3EoskqQiJDHl5iHtHdurRsRZ5K3xd1j2OK+8HjNoqSCiioiWrHkREUR3eYqH0TJC9YqnZHVjF88YqK+LbukB2xLTj8XyiIjESr1jZjPkf0/iZiwx7P9RWUdW5WtRxaRJwKQ/FTJL4g+baW6qH1MZsLhpiDr9lYjryRIVBJcU1Phj+JOXllW6dWG7/H7Om4VauFpLyTUJSQoy8pDxj28axN9jOZOLs6a5o6Yk68F4YVGqqiihDEdxSLyl21QyJ122X5FrHhZ5Fr1Jb2eU3RdP7x4cuVwX/FFOvXIW5dQLswSKOk0ZpiUuRbpU4wtirg9rK12Z64TTVXJyShCmRSKPp9NVHrJfLtieK/rpbVSJZjcmyjsf8A5hAiiSRF2y27vVWXj8JC5Jj2KHbbgkz6wXy1urNb7g4F2quoLxtqSER2kKnIe3bKNa4Vyf3BiswdWFS4JqpluatvhkRf1g8Y1IY37kuhNcwsjBiTe9MUnKTzT/aVBLtIvSX5hqyEOt3FH5qvZWQ07L/SLxsXaVv6jM7p0vSyorerccabtfdQj4QW6ugKMVdT7oSjuLlISp5b8bzC23B0/dXbxjNdzJVqShKEKG6MRiO7jV+LViQpbS7aCiiXiCFVUfxUvekVas1hnt49Cg5F07SywWarp04RTbLivFP4ZKekqjX3RuzKM7g11XCjd4O1uRbUy8w/UNa0mzDkf5qnLXjdjdMfGXLJU2ZCppk3JJNMo+YSVUHb9NFjpJK1YySLGi2Y+eufvM0suZp48reXjG3nZkmbtFmqQprJcYl5hLTTKPpGrzfc2vOJfYla7GmDFowLwyIjt3d20RjIu4u6r37Q2E4ReModDbby1UJCUVm7lMlFB7ZDKPmrJLZbbvk61ux+6pF9j5F+2BNwoJRWQMoip9JEMvmr3vgJ4NI2jm7Hzf6qwslpo5I/2zR8b67ZRjOWM2SDpRwm8X01Uy4pjxkReaVXbLuqHVDPG92xf3XbbXaWOr4u8ElqJpthlJUtUvlIRFKRS5DWes+muW47lTrFFbMT65O9JdBw1DUlujpy7RLy12tjvRW3W8cbQftUfd+KiJO1CTERfPPhlItu6Koy8v07axvL5aLkMylnwizLirG3YznoT7MeANcHs7rLcccOHlzEbk+b3JUvvVxLQFRPiJaRCUe2W6tCddKcKb3BRK13IkSeW9e2pMyXJTTQVGSoplKQ7U/y+mtceXZk1JMnDjTTVIolKUhGMilULfL5jLhNE0rkz/1kVNQk5DEe3d3bq8tJlur2Xqej9qznEd+xO+YLdv1fvjVMVhHVaRXEtRCRRUiJcdpDujxqFtfgmd2at3TclBdKqoC1UGRLKqyHdLcXLdKVdKdfFsIyy4WGwq2a7E6ScigV2YsiEmKBeXaWqMu2MeW4SrJ2uAnjeRW1xYzUyZ4+UJs2TiKMu7VGRRHb3EX4a9Kvm1lxGjryMOH6em9+s/VVLA1sbOxqM7o4G1k8Q/a0FCaSWEhSFORCI+UYkXIvNKnHSPpPgdntNvsOQvXCNlFz45ys+S+G6FJQlxSIij8ORd3aMd0qVkWP5ajaXVyP3XbXysWwtUXLZ25WiW0RT1IkMuXdy2lUoWeOhxe22S6dJVnVwsrbQTTbvUGTlQleKQpjKQ/KI7R+mvOQeOkldWs1e3/ee5ly4tPiN80wfrh16yosFe9WLPb8RtiBOWzhnbV00RVEiFIV5Dq66mpIpFGJSGVZmXs19dunNyG2vHrG5IgQudRmuS4kMu0VRHVlHtrRHHVLrJcnDX9XOnLe1t0EJCzfMV3bZvt4qEgScRj3CkX01PWXqRlrhRP3v0396NRiXjrWgRC3X9IxFUeXIfNyq3Ni/ErLJ+JguRdGc1yj31nmOYDcrs695ftyKiopi3VLcQihIVSjIeMu7dtrUMf9n1W22lvkeb5bZbWzSV3DY8bJ6gIjy1HY66SESkMl0tsSlGh5t1sHo7bWt3x6yPnjPKHxEKLp2uKjdUR3FIi1VZS4kr+XbWkKdRLRZ8PT6g5zdkcLdPhFNAnzlMnrqIkQiRJCOqP92SSg/NV/Hw8atZOxTmyJlbiPsPfdNHX+hr2rh98taDYkrQ8uS9tIRciW5CSAkkJFKUYy2ltIaoeaY7gCOUOMDatRtroh8S0sbgkGiDzVVjrtij6SGJbtu1MUhGvZBkWV5ldFF8ce4DkTMWgrkztpJlcVh/v010ylGJEMRbeXUGq/b+sTrDU/FMLNabhaWJEuSayQtHLFcuQpkUkkpctNMly8wj3WJocZV26khkZmsrHUOBZS+wbDn6mIWFg4u32INmijUrkIoNSHj8aMf3nHb8tRGM5Zbbl1oTs15YC6uCAkTm5KLyi5JKQpJdysRluintrlPMupmOZxjby5YD1Nyy03YRGNrUXbCit8WUZJCO7d94orq9sSp5hOTME2eN3lK7XhTKLYrFeQrkg4c7hHULbLb2y3SqlBFi48OzCocm5LJuMdme0RkTVnheq8ak+ariqyctU0tTUSVGJDEeVcnvOtma4nhdpwPox07UcWcmy5C6WHX8P8ctVBTV2jEpDEt0Yxp51Uz7L2eLkyyG+OHF6uokRDIRTZoF2imO2UdsuVZzg9w63MUWtmsy7hOxkOokmmmJKIj5i2yES+aXlGrH8Ravt4+JnJ46kjTdrDxHC0ra6st3dNVnT58Ouv8ckRIi7pDIto0HOsgYW3TBK0oqC+SLTRUEdw+Yt0oyrYE7DcrfibO6Zql7vK0WtcXKiyokQyl8XaI9o+WsHxW29RuvWVPHmAYq3dCKhICo6cxbNWyXEiIiHbu7d3Kr83kMuJFq1m+JSXxuKzNZeJRbs+f2EfejUEyFz9+mpIU5eYe4dtUG7M3uSCQGBEmluVWULan9Vbt1Q6M5VYcytuEPcjseRXBdDxJI2cYoNdxCQqS3dst3bWV9QLhZsPyAsf8eN2WtkRcimI6JKy3CMu0R2ypUaSLHfI7MW6rpxhMzTb36y3BFvbVSJ0uQikmjFTW+nurYrLg78bSo/6g35NqpEiQs9t8N49Yv70vumw8Zam70lWZlkCVyyp1kwIC3JdclUkRKWj6avGN+/MiW0mWmKaQ6q6ynFEfNVN8poupoRwq3ZTZOifRnon1yYp4ywvw4XmDYS17S4bLruXApcl01yc6Su3dtSGPljuqzZN7Bub2G4JvcczzHXzFJVKKlwQctil5SEU1Bjx3SrnXE82veI50xy2zXxq3eWN34toRd0eQl6SGQl6SKvqhgefYr1WwtnmGPKovLbc0iTXbqCJaJfvUFB81aWDIs6/1FXK0o39Jmtpa5/g6L55bcDTUYqtC8SzTuCS7J4QpxFQU9QiS27S2lIR9I1818kuCV6dXJ14JFrJVX9nRL4aO6UR9I9tfZDRappikg3TRTEdopjGP4a499tD2ebSna1Or+DWZFqogX/vE3bjtUEuLuPEY/vfml5iqxnQ7sXEq49UY4FZ7nDVIDkWuP8AFWrdI+pGP9M75cksjauHVruBLoOU0RlIZF2+Xl+KofGemZvmKeQKpLEp4mSCKZCIiIlyIi+XiNV+0s2t8fLM3qot0yfOfjRlHuGvNyQ8eRsRyfiNcib2gr04b2Fwo8ZiuQtiISESS7dpbu6te6X9Actv2M+/LlqNbWqWqnpqCJR4y3dv+KpjA8d6fYqi3yq96b50SWl4dP7vVHaRfF820q0ay59l+bXxji9mSt9ltbz4EVkBWkUSIRiQxIdvlqxix9eRVmjvxZSLsuD9G8ddKFkF5xlmoIx0ble5OSL1JiW36qTkXVDoTj6Pg7MkjcHREQqp29sJJoj8xbfqGVSF+6Cq5Atdg9/YiKdlt+q5WHH0EylHaKmkQxl2lGUe2jYb7M97seM/rXmmNWGxukhk0IWybtchLioSarsUPxDV9oMhmqqnI9IIuUZcsb6uP8H6f291kODZQnZXKYk0uiemIooK/dCqoKhaXply201a9XrXlWSD4MXQtfA6aArCRE43CRR49vm8taRmnVB/i+Jukj8Oon7vLQfJyKIltEnLYtyX/wBES9XbXC/UK/PSdatmcKJkKopCTfkX0jtrL8j43VGVfyLMMvZm0OosfvHUHKMofY90+x5HIGtv3KKN0hFNmPKKjklhQEuUd27y1s2RdMb4xw1q6dXa1jdCSHxfiHJINBIv6tdJMi2/Lu9Ne6Qtby16M4XZnDVPH2rayNtdEkNMiX0/ikSf9YRbil3FV6RyRC0s29rNqT5uMtzghkP0xj9Na6+NaKNVZrGe2RZuJjKfQGzZtbWLXNxeX5uzIi+GOmhLuiuqJKkPqGJVpWI4DivTVmmlj2P2XHWpfDTWTJIV1vSS5Fqq/UXbTh9kV2fFBBwm1T8yYyU/Nt/LTPH2r1S+Ck3fulnS8fjLKkoSgy3DuLb9NOTxydtVqC2U5cL9dhxXE7tlqqXjEbU0VdkmirIlojKMq909z7HOo2N+/sVdJrFEhUbqKRJFUdsS2/y0x6xKXu39PbhY8SxR1fH13T91potyERR1dpLqF5R3FXPPRG8XTpPmRM7pbVk7XekFfeHh011hYriXwl1JDLcUhLbyj5ayczJbFZdNOoyNN2Ox1I6UdMUW4KtWqYkPxNOSgiX+8KP8NDJqq4RmkQtx5CoKGnH1bi/log3Bq6tZXl0us3t4pkuSiyZJlpeaJDKsLu3XbFblertawultUUSbJL2+3vHKqJDIS2/FKJKbdwxkNOXOWCNbLyFrHZjYnmSYqx3ury3fLDy01fEl+FKVSSKy7wU3QeKTGMtFSO2qzjKzVbG7fd2DVQiuCQqaZKiSkvLLj+Gh5JlyVlTUbmu4b6o/u9qg+aNOx5d9bMoM1U6kxfn1tuFvdWE34ovl05ICSmnrR7Zcd3HdVfxfo/jjG4J5Ld7M38cMVRRLcKZdpF5i21UbpkTW6Ok3GQv9FizIV1xTkSywiUhlEfNW2E4ScNRepFJEktQSHuGs7KTSSTcIkvGpyv7ag3L/ACQpvRujjwqV28S5Rl98JSiP0yEvprnf2XVrTdLk6teb2m5XbH2xJO2gkLldNFXV+KIppSlISkQiPbIuNdjdXsXya9Y2swYYyjelHKUUGLwfgCqXcpL4UR5bvLxIiGuO846F9ccZJ1mmb+631ltSWkuom+SJNuhIRi2Q2xHjtGmvjqtZqjI5mVaqd3Y/iPTn4OS4GlZ26L5DS8VZWyAi4ES9JClIfxfw1C3TG7aii4QzLKMiu3idxNU00GTbb8oyj5hJVSXlrjX2YeuF5wXrZcMavLhRPHcxfE2bKLJ6bYXIx+LHzcRly3DW8Prt1ayzPHmEZa6LG7S2uiopjbZePdMdugvrkRJbu4hEdwlWgqxstlFqzWqxqHSe/P8AMn1yNhjzOw4zalfAtmaKQiTpcREiKIiIiI/mLtGtEuTxu1brBxGMSULiNReN2OzYDaxs1jScE3CRFrLkoShFyUIi3ERd1R96dXm8PkUmDK1rM0yiuo4uCokmXpQFAtXbHkqPKou2vFQWJgVNZumqEtMuPlozVFKW8Rj+ao9MlW6giZCUYjKPKg3B8aJT1RGdWlOEw4YshKROC9QlFQSqBvmL2G9aJtbysxcJCQinybKfMJcfpIflKmJXhwopDV/LQSeaiighISIdLUTL7v1R40XQ5axUW9lyO15oTBJwxbuEiSiLglIuEldskyEfMMeQxKtQbpvdZZlcWaJNSGQyV1Cl8sao+Eurk4yJNvcVSJ4g5VQXEvTuEh9JDEh+atSUEJcKGSovqRrFO3WmRsLQn4hXuEREab5NlzrE8ZuWUXZqn4W2NlXJJtxkspEZRHdGVGvzhW32tZ6h94kQkIxlLdxqm3rJP1syZrgqqGmxfW9yo7JblGOnER+qqOQzRLxLEPJuRzP0L6jZL1I6zZNkdyfoovrivb1UkyIVNNsLn7hMS7RHbLzFKu2rbqrMXTV+qosQrqkkShEWmQqFXOfs6+zyl0zZt8vyNqSl+XdlqkW3RbDIUhH5oiVdKJiqSKjpBAox1YlWdDHJkRskhcmZbfbKD1GyLqXZU27XBsILIHTki0oqCKCIj3KKkQiP8VZP0dY5X1YzLIMryq8+67xbE2yBW8UBJMkil3S+72lGMt0qnvaW67Zv0jtuP37F1WZW+566TnxDTUJMhESSiXmiRebjXH9p9qjK7Ln1v6iWR0sV011RuzVYU02jxsRCWlFIRHduKQjIS3bqzsXDXCnrJyOtZ4+J0l7e2Num+C4XlBKok8ZuVbM7cDtJRJUdQdvcIkmX4q4jF0qzGCTgSItpFHcVfRi7dZui3WzozesyVtFvvg41bV7kvY7kIk5ZuRTKO0e3t1B81fNV0oahErxluiPbWwrcmjUVD1LVid+QZ5NaWbxr4prKJJlLTLcJDqCPIRIeNbRnF+Su2L5A3yHI0U1BVHQtbUiTFvxKOkRF+audbO8Bnere9dS0RIpRLdWkFlGNMXTxh4InDV8MtTQFSXqIlSlWhjzKsbKwmRW3OI8w3pXa80stw9w5C4UcJJy8DoE71I7h1CSjoD6iEhr3uN5jfh2t8uwpvG0it6zN6goQlGUeUokO0pD6Sqht82LG3Aiha2+oxX1EFBIfhl5twyL8VSnTm7Wsc0HJr4kmo1Ei0GropJ7vm5fVSVVWay9gpFuu2xOJuHGQXSz2nFwRRuQkS77UVIUykgmmqnKJbVIy28av2E5ReWaaiV7aqPlELguQjpCouizQKJEmP70RlIolKPESrL+oDe44ffEcmw1//ot9taLdzFX+ql9W0vL6qo9y6iZk8TtLpIlrW4tCirlB0jKSmqIp/wAv5iq6s8C23jIbAyfVVhbqa91m6a2nIsbtOW4kbUlGbb4iKJESDoS1FCiMdpfDLbtH5ah8PWtz7MLOqyYayLG2oFclCKKbcm2oJKy7R+7U7eNQ/T/qRmGPrFZLk6a5Bj7lUkrg10NwpKlIiEvm3ekt1OnBMrC+uFrdAmxTXbKrtFCVIdYS27pd27jx7h21hTSKrfb6npsOFpF+5xYkMqbqsyLGcwYIvE7euTZooiRComQxH1DuGNY6zw+6XzKnVox50TFHULX0yIUx+Ua1bqhb8ovWaKP2puLLayJJyhdrk2XTTItIS8siKW3aJcasHTm14fieOlfL3exJ4quIqpoiOooRDtIRLdH1Rqz4+NXasorzORIkdsdeRBt/Z1FuzbgwyZYllSEnaKiciT+WW2XzVnbN11Gt+XJ2QLSSN6QVElFlBIVFEh9RdsY8a7AxN9YcmTU9zPRWJAR1ZJEmQ/NVb62ZBimJ46zFXwqmQXBXQteoWmSIyiquRdqY/mL6q28jBheOyseLwvO5PuvbyKN7LmVryTH2d0uLBxZ9VVsne3w7nKhJRHSQjxjpyIu7y7irXsFsrK+I2+6WZxeHmP2xBVRo4eCoKKKWqUlUxVKXaQ8R/LXL+Lur3erexsbW7KJ2lUlVYjxL+89REXmL6a6aTyJV1g5WbHLyQ2nQFig3EiHT/upRlxl+Iqsw4cWNGu32YqZmdk5MzbjcVKfm2JvByr/KIw0UffyAkooSctMkh0/MO2IiPzDSS6W++M8Z45lebunlnuDJB220UNNPdLaQ6heX94RVdH2YW24W+y2a5WNPw5IK6pDEZCREQiXpGX5qq7jLr41eKeAAWqJEKSSentTS9P4qzM6NYprKp6DxFsrFWxYrh0D6RJulLtdLaV0uhjtWJdUSLtH7oh/LurG+unT/AA3CbLb7tjjW220Uneqo1UFXXWIRHSESVIpR1JR7Y93b11jrhK5Y6zft26LclRHUFEeSse7u5Srhv23r4qplVrt3iFNG1W0SFEv/AJlcikRdv3Qpl9VctI0VmYswLGsnFeRWcd6hOPAqN0mRIrJOVVJJ7i0o7RH1f4RqJW6+WTIrPithuKr5q3Ypxu7hRKSahJKESRCIkUtopy/6Kg4nZ27huzfsFRRFURFUi+J2yHj3bSGs9yCytcbuzpmqltQeriIltklLbWMsMc0hrMzIp0lifVDplerKnYf1hbk3SKSiawlGJEW0eP8ADUaxzJrZX1rs2q4u3jE0tyJCSBF3EkUtxRLjxLd3VjpYm3bum7/HDFYXjYV0Nv3gl2/NtIfmEhqWteOh1ITtuKYkIjfnz5JJBFRfTT1ylIhItoiW3aVMjwViYXJkMymtKM2HT3LrHnOOM7f7pJTSfaIxJuK/wyUl2jEi+WMag+rHUDpplGN20m6DosiK2+JVeW9TUT19QvhL6sS3eXdpjEd1VnB8kPGWtwwrIVSarNlyQcs3BDJFXiRJCXIS3ST/AOinumfRVXMuog2O13wW7F4xc+OWRbSFNAh+qMqfrJJD2Y5DV2sq8iyeyTnGQFY71jNruTdNNncvG6KyAkKguUtNXkP/ANbIfiq1e1Fj6SbG35G1XRFF9ctW4NxSIRavCQKUSjuFTTIvmTKovCenv+TPrRa8AtqQkncGL5suKiRJisqIipEi7vu5D8w1p3tDYuyHoTfH+kSdytSTa5C3JfWTkkoIkXHbIV1JDLurG3F9wsi/Iutx7FR9nXC3Vnt/6w3l/wCFRv2kKTdQop6XLXU822RCPll5q1r2gOk+OZFitrumA5uzuzxJ2kmgnJBQXArkKe5QS2xHdH5qw3FbplF8ttpv2OWsSakgkSYkqKYoiIxJLcXbuGrthrxvcM692g6ak+93vFW2moJES4p+b5ZF9Nb0MfyM/IyGVlVToLpLjbDGbfbbNZjTJO1NItHCg/dqlIicl2yIpEqXIRUj21muK9P8qyDB7flGZZNer5k2WRcpNydqE0t6S6ZKRTQKQ65RHtHcQjt3FUPnGYNWNpt9tFk6fI3d3b2nh24kUWKS6C7ldSPEdL4BebULylU91G6zWjoq3t5xbuHVwSG5MXRL/DYs1UyElR/vIlERj5pRHl5vzvvsjJhx8Vqr2Zv6dP8AAsYbR6qz/Iy/qV7NeZXzpmniopW0X1oJe7k4F3FBwSolqpCUdxRFCJf3AkURKqrh/TfFfZZb3J0rnTW9ZFfmQpiimOmo1QV01BJRPdpFyHcXdxprfvaM6k5VhqbXGraztbFciFN8jri5cD6SIi27RElIjLtjWMqY3mr64Fdn7oXCZK664iRSULzERbirXlylli2wY8Zo2sMfaGypW+Xi22FV0sTdVsq5Q1iKI/FiJCP/AAy/FWKpzbuiHaQl3Vs3UizsrhkVyeKpIuhYoDb0JEW0UEhT1Bj5iEi+qsdIUlHAtz1hLjEk403FVUjVVFzdgknAqQZqyJXbEeVX7LMaDF7RZ7sHiG5GHi22oRSUHcJK/LJLb8sqrNrw/Jrsoo1xy2qLEkOquoPaPqLiNWbq51AuWaOLawujNmzK0WtC2iLUdqhDyVIu4t0fL5asbn+BVaNmKHieWHjt+b3tVr4wRX1HKJKEnrD3DKr4nnj/ACKy3IlbazZ6rmKCbdOMZdvmLtql2/CXVyZqOgJMRFWIy7o7iqeImWmzStbVRu1SiKokrJQijuLj5qTJ/UWIVt1K/abbcmN4buGEvEIKCukQ9pCVdGWu1v8APlmrVkgSKi6Q+L/ufN/LH5qq/TexpOlljamisWqSZekYlHb8w1eOkt8C09RMiJVURReNlUGiigkXxUPhiW30koXHto8TKZNGsLycVZdV1+RpltRa2fBf1IScJot/DE2kmO6RbSVGO6XKoF5a7NbWbh01tIuFNAvjPviKFtLb3bfqo1jdEtfLgCpIqIpNh0FEVxUEiluiQ/T6h9NJvl4taKajJw/bo6okJKKSiO308vprFijaJ2Zvka0NdvkTGK3BK4Y/ZX7hw1b+MaNh1CLTRGIin9IjGugMRxux+DRZWS+M3CK5CTl03XEiW9XL8I9svNIq5rF9jlpwu24vaGrdZ02QQSUcOFRHw7YhKQpyKKpeqMhl27a2DF8uxex4uoGNY/j6i3wkBZpyTJSRR+IuQ/4qs48qxSMwUlpY6l4zq+Wl9kDeyIP2vu2xoCg2TFUY6/70vm7f/VVdujF6IjcWAJkSRCqnLbGPlL/rlUHnmO2HFW62V2F14cUnIuUGurEU1x3RTKP3ZeUqiS6lWRaxuGGZN9EXjTUaaiHESGRCmSu4oyjEavNArMrq3b/hK8rRwQ7i8jaMd6iXlwoLA7TfHhCO1ZRAtCPaMpbqfLZUOL21rdr26RFF4qqKCkSQ0yHkJJkUpD5o1y7ifWpC1knY0ntwUTSVIU01iknpeZMSjHlx3DRM+6jDmHSt5gbVgWWXZjdhuDS6NyIlra2IpKjpiPlEhLcQ90RjTJoY9lnjbkY8ebke6WGSPixZPaE6gXK+OLW86fG8uhCOm5TFAlhIRKQkQ8fiSIflH1VlKPVC/WG6JtRtbi0sXP39tuySnhkZFu09pbfTtHdUx0zxO25UzWvOQ9S7DjNvQIWyAqIEo5JfykggSa4p/wB4RR8sqlHWC9X2t4t+PJK4++tdwUVJo+Yri5aEkJR1SJWRebaW7tpOn1DHg46+7h+2vyCyvDNLI00UtWA9N8qs1nyR5fnFkYpiggQsiL4aLWUi+GqREQjtEZdo8a6CxPpnml8a2/Lcm8GzUuoi5aNdRTUboS2iRCnEVO7l/DVVHAWCIiw97M2opfCSWFogKgkPcPEuW6spzbPs8xPLisaV+ef6KLUbE4ckom8SKJakZR7e2PzVgt9T+I89N/osTKyjvEYWZioy5E1v+4yG39VGby4LMH7JG4IqrkXiCJQXMvNqDul+X01dGrprfPhY46WJYR+I3cEPxvTIeRfSNZXcsFtbdqorZsrErg2GSaY8i9PLl+Wqr4jKvhqt3pJqIFqCSYxKQ+qrTVbipvLaJuRomSW/F3gk6eMnTN01IhXIXIx+oSKQ/holhY4ksmoyvbJZ9bVWxCn4VyQrNVx4luH6e7lSnBN+qFpRuLBXweSW9L/SjVPi+SH9+I+bzCNQrdEWqKjpBdZFE9qikhIRj6eQ1FYleQ41rjjfxUrC3dEUSEfEq7h9Q7ZfSVNbaN0RvBXm1slre8X+6RWXKIiW0hEiUlGO2JS208uyLhRm3VSdNX2lFVJRN2kRfUIyIfqGrJ+tTO9M0xXasZaYpKCQkX8RUPIJeDBmeWOHT58/zeyWu6KXBPSdjpE2Ul/WyjpCp6o7vm3VUSxtVwoouku8TbyIkC1RLb8vGX1VZrfeLi1Em7BcUUZF8NMREfw173kwuVycMLGSaaiAiS7cR2kXmEeP4fw1LN8iM1iFWuzpimIW1fUJAfj7eP0lTFO5Xe7EKty9wuGf/wAuRbvmIeVT2iwUWUYOm7hi4X5EUYkNV19b7S1UcN7bkLHxhx2rFoa3yy4l8xU6NhLKJuVrXUUJ1Y3jVm40IkmMk5fLuIf4a0jCcuu98xv3DnltWaqJDoJOtumsI8SIe0vylWY+BBR0LUyWTdJDIm7hKJFHlHzVYGpabhNdgqKcOUeJfN21dgt8SrNWxMMbWlacqRQdOmrpNUiiiXb5YjuGNWZ9aXrpTx/g9YeMiEdo9u4qz+7E9dXAUvFKCRxFBEkh05eouUf+pVNWe035i6G4/rMtpiJD4cVyURL5dxDVyJlrWoh/ysU18iJC6bwkSSu3d6qi1m8Y1YnggVweGG6REVRLpPd5RrAfixroR/hwjOnTfaJcY0GJx8w0RFOSKh+mgOhtqhQAhpIiPM5UFumru2bSp1LTIfV+GoASFpTJMpntGlXy4G3b7TId3moKbjRTmRiPppumowcLPG92arKNyQimsiJETdXkKse4ZbSHykUdwjS/kF3XiQtjzRnacsTVuzVu8apEkporDEVB8sv8Vbd0NvWFs+oS2Qe9EW6JIES6yyhJqJpcvuhGKvl5FWS2fpW/v1rWvg2tu6ElIip4sdMRH5S5UnH8PZ2d06M37cXyok2SbluFP1cfwxq3uK3UpNAySKzHWXWj21MGyLpjkHT7HsSdPE7hJj4xwuKYp/34iI/lqj4G6vLXF01Xr1n+zJlF0xHTih2jqbSIaoLjDcLt9vY23LVSavEPvCbl98JFy04kWp28d301ZmNhNxaXVuxzKCY2l4QqCi8EVFI+kRj5eMarzZO/WMuw40kCtMw1uFyx64PifrgL5QoxIkyUH8Sv8tByLqJ7pZiPiCiQxiKSXH8PGoPNsde4Pj6mQurs8eKCWk2WFBMU9Xy8SL+GqbY7LkOWRuj1q3TYjyJMiUXW9I9o/hp8EGvwK8s9e4q4Xq5ZYzJUEvA2tIvirKRES9Ij5vloiNpaot0/Cv8ATbkMpONpCVPibqqXhNu/teoo2H/VUxloiPbEiGP5q1Kx4D1sGzjeccwVqSbxJJQk3FobLqKD2kOuJSGPlrs8i4/KVqiUlV+OhQ7bb27hu3ar3544UVEiEvDComJdu4SlGnzN8Dh4nitrQWK8PFfDKrD92RF2/L6vy1brfZ83w1175ytheMPdLir4a5fq+o2TFXy8RjLdxGq3abT0vUfOnWeXm+W91qD4RG32/UTJLzEoI7il+GgikSX9trFktl46UsrPi6iqDxElBSk5WKQ6ZeYdw7fTXP8AcEycXL4re1uiTIv2jxKiiaw/iKtUyzIn7qy3SyMrvcrtZ0iEWIvCFN6sl6ijKMvN/wAtGHAel96xG1+PdXjCb8SAj8Riu9TdKjtKQiO3dEpCRcoxqwvYVItxqjk15xGysUgxm12drdUB0CZoai7ge4tQlNu76qh8ku18fXJYl3CijhqQk0U7vm81TSLxhjLhnac3z9nerbbyEWyLFtqKaER3CK4pkJfN3D9VdrdMfZt6H55g9tuNoatbsK4+8E3zgVU11BL/AHRJkI9sSHbR7jdRNVi7HJdj9lvqX1Ato5XkeQ2ezs3n7WkjuWXKXdEdsvqq0ZF7LeYWfHRdYldEciK2SVFiTLwyyn+6+IpIvTtrsT/JrfsJak3s2LjeGbVKLZqi+EiER7RJWJVh/U72jlcFU/VwMKdWW9LyHw7wdNRH1bh40KyNa0gxlV1qpyHfGOVKMRaXZW8IrCvIW7hMhQTVHt0yj6vVUO8FJZEnjV6S2kMiEkxRiXlHdLbW+OG+Qe0JcrCzu3U5xZWrx8q0Q1hIkxcjxEYlGW6IiRdw1vHULBcQ6I4rclcfxlNZv7vlqKCOtriW4pEPxdTiQlxlWpmZOPPGu2tWMnDxMjGnbcay/E4fx3D1btbXFyb3lG0iz3KLPlBEY+URESlVi/Vl6xG3hkN+RG2qkIyZlqEKXmEZD/FTPJs6VzB9qurX7rZsyIm1vYoCmiMu4hGO76atlh6X5llGFprs1RYtXKRLpE6V+8GXEUx4yj3UnExvcKzWrUsZmX7dlWrNYJmmL2O12NHJcZvPvJqQ/AWdNBHWL0xlL5aa5pmWL3y1295cfenimbQUmzFEST0f7oS2jGVaYnaWdy6ct7Grh5NXDFDwTF4Xw9FchL4pJxLuH1cu2shyzH0rK+Jk8tLO5FHa4TJVGRCO4Y8hLtjLdVVdOX6rUfu2WqtYsnTvC80dOG6qV0HGVJfF8QqqTlxHjJOUa646L421RZp27LXRZB8RUmlwWaCi5t6pDEiTUlKuF8X65ZrYRUa2RJw8FIv9RuQksPyjItUS+r6a0xb2vOpFjxdS0XvD2Ld0SiQ/EYqoLpoF2khuEtshlViTCjzPti48uSD9amc+0f0bcdNcicW51cbXcnApJOxuFtL4LxAiIRLjtUkmpIfTUHaRZ9QLS1QKTNRmmKCqyhEsIlxKQ8hHby3R+mpjKr43zZ5clbaq48C8GLFi6TJP3fuItBPaIxEiKMdpS4yqBLpDnlnsrPNVcedN7PcJEm8RiomUZS2ju7S9VVfb1+2zclLO5f7ilqsNr6r9J01LzaWd0u1rjp/BFdRBOXamuO2Jfmrqzo3nWJdbumYmk3WtdysLQkLgi3XJg7UIRH7hfirIZDFSQkW0h3SrAW+O9Q+ltrtbC6X5YbexXVulrdWtyrEUlRT1dpDISHaUS8xUrFUX+Q3Z9kDe7XBG2vrz/pBR4KCxEuqX3+oJJy5enu5Vm5eHG62Y0IJm9KqdOdWPZ5vNvwljkHSXPL1dLev8R8io0bOXqiBbhJDSTTkQ9yfIhlHdtLGcNuC/6zJ2ax5q8Z3AhFNJ81VJMuPFQdpR7Y8h41LLYiz6b5Ezv3Tz2mUcVUcqiK9vUYqeCJzx3JioSRCXdIdsqoedYP1NzDqgtmGR5HY7XcLq5121wRugkydCMRigpLV27dpDIZbhGs9Y1TsMjWvU6XseU2e5MSwjObJ4y4MUJSt5Ci9dbvv0C2pL/KoMvqrOurXS2w9PVLXlmHZb7wxu7qF/rn+sMVRGRCuUYjt80Sltqq2np7Yfca3639ZPB5lY7hFoVnXJfxTaI/firH4g7t3l81OsqzDL7DbWOQssjtuZYqrJteXSLaLlugRCMlxFQtUR7VJFGRCQxKNSvJasGsduRbGazNnZUbj49rcE1yESJMRJEhL1SrQMPdWbwfjR03AkQpoCmRRUL0xHdWI3TNMGcXxaw2GyW0mqsYok+IRWLlqiUeXHbV2xW5GSfvFvhd+tLdsSXhlGpEKZEqURJOURLdt27qsR46rIKkbiWZ1aVXjdxa3T+Ldd3qkxIREUyHtIiHVkP01eMZx+0Yex9/Y4rG8IDJJRFAS1B7k+O4q8OC3m5Cm8vN0FEjHk6KS5emI1XWOYW2y3JTH0rpb3Cki127VcVFESGI7o7h+VSJbfqq42G3bRSv7pW4j69ZJeSai4ZXmKa6/idFw08Snu5fDkMfpIaIzdGTNN49uTEkVV9AnAloJokXGUpbqh8qxFXKGvvfDb4nrDybivEfp8pekhqt9NXyFjvDyw3TNUSu2kSqtjJ2koWgPIlB8vp+qq8ePJuclLTSR7fE1C4XLF7fbRcYpcmqN6eK6Dl4RSJNCO4pF+UR21ZL1eLQj050ma7V4VvVQXQJRfap8UU15EPdEiKsD6kZ9gFhs6N+JJm6WXck0bFZ3o6gqjyFRIiIfyp0x/WiyZB07FhZMoRTReL7lolrt1ZSJBdMfl2l3eqrMis1o2Uqrx5Gif5RLCs4Uav0FmbhL93GQl8pDTxq8sN6GTC6JqbdsVRIfy1zm8Z5VZbgSq95s5NYxQdOHIpk48vEqdY7llxdJqOseyG3tXjaROW6OmoomXmkKfxaofwu/ZS17r8WOhrbjbK7KeFYP0U1kCkqioUSRLluHtH1cSp4LE2+oBuG5aEpEmqJD+Idtcgktn98vEydXq6XRdIh0xTJfUS/qyEZRH5qsmO9F8tyK2k/vfVN1jYsyVdtraigTl23LulIkxS48ZFU/5tRz/AJC28s0TG6OMuwNxlVvsL/KItVRSUF01QJZMlS/dekqwn2hunavULPnV7sOf2m1p29KQqXgV2g6olt+IOoI9sVCj27hqLeW283a5LJK+BH3cgkkoimMU4/h7vTT6xiwZxSVblaXglEpEQ/hUHaXyjTI/H/wrlGvIKSb3vFup7/JT1TU6Aus3vlrWvV6sr39pJiv4lS7MVYkk7TcoEQuYkRCXIhEZFWJ6nWRQi0sUyBij5fdKqhF9RJ11EjfMlat9JBVHbtkQjL8VQo3rJnjwheOlBGXJNQq9ND9WZsMaxs553/ml47WRpNvsYu3unUb3eLO/Ya+LQ3IOPcirYh9JEkI6vzFIqcDdr83uTN/j/wCsCLoS3N1LevFNWP7tQR3D8wpl83KtocXi+I/AF+8U/wDvkhpiV6vKKnwnVw1o/wBYoVWoPreaDi/IVk/RmFOv6cTTum/VTPLOxtt5FlchRckKDu2vGxCRK+ZOQ93ISHaRbS3V0h+uCSlpb3Fduo3FyMkyWTJMvqEuJVwe4zC/NVhfhflGaiBaqSxPhRJNUdwkJEQ7q3ZT248DWwhRXMvctyeC20F7f9jkS8U580RlES83aVY/lPLR+W5Qw1Yf4jwMnhP0abcX8f8AYbNdMutpM1N6bjbxrFeoGUdO0cTvmUeKvCKdvGTkraRKEMijxIS7o+UaxrqX7TmCXZxjd76PXBwwWJPSvGNkgRCmpLlrqjuEhlx8u4d1UYc6vd66nC36XvVGtpXKSiayhEmI/vSIYjH5awcPHkd/vKegmkjpZSk5NdupORYjcFbNZn3uNWLu4RQKPcQkRFGO2MhGQ1XbxYbJdMbtt8td8ZrN2agsvBi5Hxci1CJRRAeI7Yy+Ua0DrdnC7WzliqVxJRxelZOYiIiKA8fxF/DVP6T23CG9yHIMwsvjkdzYmbdyKeoOlGUfMJFId3bWvIqxNVTPVml5MV0tK3txJI9wd1Q9wyp0KiLVVUiT+8IfTU48xtncE3wWRV4s4FcSZJrKCJKId23cO0u6VDtvTv30jcHD90jb1GKBKCQiSmoQj93xHcXzfio1ksTbb4lfUv2oom3F461B+6RFQuX01pFt6lIKOPeV2tBXZNyOkJOHKgu2LmMSHULcQ+kvKPEqpdj6Z366XZuLd+m1UjIXEZCKo7hGXbV4Ut9heWH3pedQVkPhPtHkSo8tvd+atDDy8XG45Edlb8f5qNTxcmY3rvLGy/l/JicZ2XNWbG25X4URG4DoILN7sgsS0SlpJCPxUCGUYlEu2uwHXs/4bfMZTuVhyO7WG9OU/FqrJkLkRcqjuIhIdWUiLcKoqj5q4V6Qi3/yyYy1eE4b29V6kTYiLasUZJD5dxRGNdjZRk10tbdRwqUlIiQjplFSRR/F8tMkwMe1odeP9RS0yJouMjcv6SHtdpx7pvnxX67Wha+XYV/EpPGrQhZJkIkMhT46gyIt0Yy2j3VtjHqx4xumqk6URR8xR2l6vLWS4Tcri4vAg/ZCmL5Ah09cpCQ7hLTLd5qp/ULMnrG6KKslVmbpsWkIp/wl5qo5WOyrxLUc1+x00x6xXG2qCk9NFREvvHCe38Q1csc6jWa+KEqCAqSGJKaUk1BLzR7a4NuWdZlaWLV7mFrU8O+L4TgSER/4qY7pUTGfagsmIpkqF7LW4xTYqlIfw7awcqKZf2y9Ht/I7ZR6K4j9l69/YSunbll1RUcsXSQu2i26RCMtyUhkPy9u0am7ldn+Bs25P7Jb0Wf3SYtyiPpGuXeg3tVMMgvjp69VWR8SRIJ28S2+lTdukW7b27a6OyjqBil6sLdC/JOHVtdEPxkxISbl5hIeJUvHVlbktTk36fy5DPIr1jmbLN2qrNFNNVL4/iiEh+UY1wb7XHsr5R0xRHqDgCSzyx3DaqiMlCt5EUpD6fVXY2SYNe2Lwbjhqo3y3x10kRIfEil5hHaK4/7vd6akFs8ZuMJeN8hxV9chSLQXFGRC3LyriW5D6h7q1mjWLlGVOTrVj473h48RtaYuGrhR4UfiR00yGRS/l/FXUXsq5pfrLhN2tF0uSzFn4tJ2yTIiEVCJP4sR+kS9Vat1SseFXYWZt2ok+IiJMYpKaYyEiLj6Y9xbiqivLK1Zimrj1otKNwHcoo+QJQfmiJDHt81WIc+JGBkwpHU5fyjH1XV+dOnBPGalwJVdi3IZLKSL4REPaJVDtbbdLeSipsPGaBRVTWKO71d1dbY/0ftd6vBaTJveHVxVJe4LJiMhHdt0/vYj6fxVfrL0Xb2+6DcWrhqi3VXFf/UfFkSvHUJRVQYl8o/UVaUei5C2UpyK0PY5R6T43dsiTfMrub4bagkTsWrcRFBRWUiEijt7a0rD8ZK5W1u6u6qxNxHUQbkvy5blPKI8fMUfLWsZM3xfp3Z3WIW21tSdJKiqSyakfDpS46e4Slyly/hqj3q8JYHjq2W5Ba/eSkRVbW8dojLiRfxVuY/ilaPcyOv/AKnm8jzskEjQ4v7jf8IZwRojrgLoWvEVhTKJfV3U+x3InrN0mNtZIimIkkKiktQZbSjuqg2XMr9niieQ350RIkUWyMYin9PplWsN8HausBfZhaX7hwozSVVJmmhuKO4u7lHdXq9NMB8VdZF4ngX08i+ZIkTfcBusiYKKES7BmSgjGQoSIR+YpFUf78QUEoJFH1Sqo2nIrbdm5Kt3Sco93bTh9cGrNnt3DVz2GHqvUztfKeQ0aryMSVwyzwaek3S5ciIuP0jUK+zi4t1G6TBUS1RIhiW1bu0/8NVd9fl1nSbdJuWouWkkIyKRfhrSMJxEbb/pe9sxUuAl8AVNwo/3kfNXnfMeQ8f4iFrf7p6XwvjPJecmVrcfyNO6A4/cc8zRmN8u42tuSGorbXBKyuQiJSER4ipxLzbdvEq360+y700Y3R9dH7e5XYrgvrqi+dy+UfhCO0e0a5dYvn9vfI3Ni9UbvGygroOBLcmqPEq7H6ddV2eeYkjedBFG4IfAfo6m1NePIfSXIa+Wz+Ulypt6H7f9p9ch8TFhw7ba2/uLDb8Fx+zok1ttoZt0yER2pbtvq5FVJy5u/tN4JuqkJMy+Onpjxl5vVKVWp71ABuIgK6Mh/qxlXOPW4ur/AFMzaytenN0Wtbq0ESqtyTU0xRSIY/Ej/DS8VslZbKthsyx6R1Yv2WW+0ZUxUsL0RWcLp7UxEeXb8tc8vrXebPmS1oyBko3cM2OhLTVFNwIlEVEyLkMY/wAPbXSmE4mrhtpFXI7yNyuBbnLwkBTJYvNERqByK/Y91Kug4uDUVE20lUHyJDqCr3CPKQ9pdso+WtTJwt1bNxYpYeXRqr1MZER0yS0h3bpVR+t1vC4dKciZilIibCSYxluFQSreLl0Zu6bi1vWqrp9Z7gRCKwpCmSZeVTlEdpRKqL1y6Q5UjhbpLEja3R45GPhxXiUZbtOW0i/D/LVBcOa3U1myI69jmvof1K/ya4y6xTOUvFJtVPE2tRiqk5JMi+9QLdGPdy5S81Xa4e09YUxja8VeLKf/AFw5FMfyypr0p9kHMM4bqXvOrp+rNpQVJBRHS1H5EPIdMvuvqL6aoPXr2bepPRXJm9r93OL5abqrpWi6M0CIXRR+6IRlFT0/hkNE0LdmUrtkV4loW9pi/OlhBvbrWzTLlISUL+IaGj1svfiJIXQdQv3KLYS/iEqp+E9Jbpjt2suVdX262P2dK6JSYvrev4l4kkQkr8Mh48eXm4lXWV09rrozh6Zf5Oemyzp0W1JwogmwRj8wyVj6Y1aXx61tI1RfvG+K2Ml/WzrPcLb70a4levAoEOq4UtCoo7i4kW2I/LRrP1ksmK3R4lluGuro6Il023+nSXaN/LJsIjqx2ykru9NQvV72oOpfVSz+43T9nbba8V/+F21DT1BHdJVQiItsfMI1lOG3C82d175YXJwzIfuCRViUvNV3x/iGyspY8Uo+Q8xHhQ2yCxdZHV3F4n1YYMGLdG/aXvC1s2nhk2a+kIyTiRfDKMt26UvmK9ezjhN+6rOidWnIGdrZtUJeIcEMtftQES/FL5az/wDyjZHa2rpg3fuCZr/ftVFdRFT5ky2lxGm9v6nZkx0fcl3K2t0FSVFFFk2aJlLlJNKIlXrX+l5U/wBYp5dfqeN+0Z3BgdlumGrDe+qZW1w6Z6qaDoVBLiUikIly+ap7Nur1u8OSVpcEs6bIE5FntEXQx4+aRR2lXJPS3PM86nZYnYb9aG9wtaA67l0NrUd6YjxkgJF8u3bXUGJ43dMsuDcWrUbPaWagkMWiSCihD3aYj8L8X01m5HhYYOLNZjXxfItk/cWOqkHj9y8d7wu5jfLfbVx1SZrNlR0VxGJCgSoiW7btKQ+Wq24zLCs6xu5ePSeW2ysyS1Vie6ainqIRlGRDxEt1aV1Ex3A7O8bgObt07wqqIk3uRKroR7RIkh+B83zSlWH5h0tXsN6Ub5XaybsUFxiom2UbWkhISIf2tL4XIh5CPqHdWHlYEnWM1Yc7lyFZN1WxdNEmuNZHY3yIoaA2982XTFnt+8Q0hTIh+r6u2qW46pZRdHzVBg/Zt2bMdNVO1ttNcUJfdJkW4RL8Q08eYDjljULI3Wb215pEPiUWpJvU/SJRH+Krp01a3y5WFm6xrBbCoSqBScLIKlIhVIdJRBASlEY7iHuHdS8XBk3KycSxNkLt2Uj7CnmCdwUeoW51bSuAiTEfDJE50iKQqE7jqqkW4ZCI/NU1mV0u2Ko2lldMXTu1296JPXLV00kSaRCQiQkUtIh8xeao234b1OatbxiFpyr9W7avcNR81RYiQoqknu0JS0pDyESH5ageq3S1/YcFuV8xzOr1bVrU0JzFMU/2gh8xbS/N9Na25HD+vy/7DP8ARpeLLxNCul2dN7P7+xB+6eOrqrqDZbgXw5Cp8XTKMhKXl28ttaszt5XTHUbdfjR0dBJMm6ZFEo9pF3bqwP2ZbPkN86f2fK8yVeLLNhXStqjgpEokRfe+bzDupn7THXB5h9rHCMXead4uaUdRMtyKHEi9NDJGsv3AVkZFqQ/Xh90+6oZ8z6fMOo1tsKeNCQkRILkio5ItwioIkIxEY7iEai+oHQvKs2cWnJlWD7LmqDQUEHTNfwiLhIeJEKoly9JfhrI8Vt+iiIK3R4Pcp4fkXqlIa1zpr10Hpi3WtzUHV2ZqKipprPtARLu7VJSLyxoW8durbqCudtcdTLX2K55hd0fXLL8Pu1puBRVtF2Y/ERYqjxEhHtjt8w10N0fzK89SsNeXd0AjkVlfKtPGOkJE4EhFQdQRLiUS4lLaO7lIzr2mLDljfwq+KW9up97ucr7vTJIRIfxVVc+6pZRYbo4xzEsZx+zvLq2QUVW+LJQpfC3bfMQ7vNQrgzRryHR50LMXi343hBPrxdrpjNtteQeJJySjORRVJLaUily3EQ7eRfNUl0/x1rh9hfZHeUm6NtSJB9bxRKQuCVHkQ+bjGmuA5Mu3wNTD7c1a3rJHjbxd3eMVBXRR3bkJEW6Ikn9RFTXInj/MmdrsmPpN2Pg0xQTtqi4opkXmTXVKPGO0ol5ZVj5Umw23XkOWbd5KVXJln/UTJLfjVrS8ReL477i2ooD96qXpEa6iwXC8cxlRxcvD+KdCMVXTiO0e0Ux7Rqr9H+mrfpvZXF3vK7NbIrruuCwlIUUu1BMvKPd5iqccPsjWv3u1uVvKy6UnMpeJEvT2/TWni4iQRb8nYpzZDM22pW+rlvf5dbXVoar+Ft5NF9VSO0lSEh1S+Xy+quMVsLyG3vm+Pt83Ts9vForpXJmqpFwREMkuI+XcJeWVdoPs+wFws+xm/PU0SAiQXRWQVEf/ADB2/mrAetVv6R4+3Rb4ku8UdOf2lMkbkSjREeMt0iL5RKsrHkkzMu3xHNWKMj7bZw6T4q4/Vy8pqOshVFAbk8HTFi2iJKuSEfyj8tZO8edProsna8cxwnAlLXuTyWu+VlykRFGQ+kaTdL4rdGo21xLw5bRTltj5ao/vJ/j7xZgY6iJFuRLjt4lXoJmVar8SrGrPyNMR6R4A4Uauri8yCwjt10UU0l01PlIokl/9EpWTNwstpLHMPtpM7TqycvPF+JXceXU2iQ/LERqqrZMlcG7dwBEKiW0kVldQaI+ypusQmlpsVIxEk9o0qSPHfkqjEkkRSPUa2NqmKRME1lPUMpVdulvW7qN0bcPAwi/Cza3CJOWazYV20h4lEuJeoaytrfEieLJPWpCSapCRCX3m6rdb7xhTPwrh1blnQqyFy1RIkCTH0qSKRfTXVanKMXyfsdOWP26upoiPvfHMXdDGMk2y6BF6iLWIfy04zz21P1s6f3zEH/TROV8tq9vJZrdyIkSVSiJaZIDIZequTX14tZOi9yeITayKOty+rcVJHIgEYchq4uQzqJaNbF8taNrTxlN0qkiKiTbcoShST3flrH8VW8PkCiSrdZxrqkSSaIyIi81Sj64eMRUSBwOmXIZV0B0Ls+PWXG2uVfqy4Fw+TVQ8Ytb1HaZchKO2PaW2svMjuvEvYslOxE4PZTvAqJKnbbfofFSG5PRTFRXyy3Rq7PMD662tNrkY9Ing21L47a4MXab8VIltKKG4R7q27pP07sLh88zq+WvwqbMhJt4pAokv/diQxHt4/wAtaoOTZQTybBq4WarriSqz4hbNm49xCJfFIo8YjVWGyKtuNRk03q1VOW+iOA9VX2RXi75UDy04zdyScu0XyRJqPlR46CZch9XpGtG6idaBwMvCshuDNm2+B70UHxKeqO3SIkkyL5hFUSGrlnWUPLa6a3SyMk7h4vaOi0IiLdxHcP8ADU10/teQ3AnVjdYH+raJfta6xJ6ahKq9yYiW1Qh7h3Vq43n4Wbb7MISFom3KnO/TFXrh1evCmR4D4FN1bFCIniyv+jlNv3EY/HFRIiGKklU93xIlGtgxPpPjlpvymfn0ysuLvnMRQElCXFNfdJRBMtqRF6fLxGugLbbWeM2/wtpaimIylukREXmItxF3EVNbta3760k3dOBdF97FwmMZdsYiMSrWy/KaZjco149SjFFt/LsUtNFW6Ok2rBko8cF94ssRFH1emoO2uHl0dOEtsWy6rQvMS4kQqy8oiQ1bLk8vLXUtbW5WmwpipEVEVdZysJDKIpkIiJbvVTXG2Noxm1+DSS+4kSqyxbiLlIpUvHyllZlDdQLWytU4guroj3EQ/wCKp5NwNtRFJm3Tb7eQiOoX1Vm+V9RrD74strC5eI96uybJEiXw5CmRcvw/iq6I3ZC4IpiZiK0d0uJVmZOR7iRo/iozZaJbDp5fFY6ROlC+YiKom5W203ZFNe7sG6xNlBcoLEPxEVR4kJcpUTwdyWdCCTCQl3JkJfw1bLTjJJCLp6cSEdqfaPqLzVXaG/YWrMrFL6pYDfupGCj05YZa8tOqSHibktFRd1EpRLiJSomP4evidha4BkGUKZc+SSJ2m4uSAyHSVGJFIijEiGMfLTzJOnauWZczumQvG77F2bYh9zkJCSi5F9+RCXbHaNTTq2pfrEzVBItHwyolrRkmIxiIl5fy7aXLDXlGtmHW+IFR06uiJNXTMkZbZSKKn1dpfN9NY31WsvtLXa4N2HT4G6NtQ2+IdFb3K5f+emURH8Vb4tGI6RCI9vlpmTp4z3N2Sbr0lt/Nuqws3tdNyvITJHurU5duns0e0PnibdlnnVO3tWP71uxEU5eYSFsigJfVKuqHDNra8fTtyUvDsWySQ/KkI/4aa23JErheBtHuh43U0iV1FBQ09vyqEX5alLkOozcCR8kyH8tZ+Vnz53GX/wBvoDHirB1K+JIKD4oNyZLlu5Sqk9VsLseZYu8w++L+Db3VRLVFNdLxOkJCRRH6fVWZ+0h7U2OdE8bTx7FXDO7Zc8baSDUSkmx/vVI93933Vgfso9RLves2vmS9SLis4WuqSTZW6PF/u1yU+EO7iJcdu0dtanuI4FWEJY7cjWPag6PuOoWN4zi/Tm0alysb2VvRRinFAh3EShEIjuEdxcirbunKZ4PidltOeZGm8y7wSSb5YUFFiHb92JCPH1cZV62203GTI79NNVsSAjKMh5FRumuQOHw3DDbldnDi5WpyvEnTklCWQlHbLdEaCOZEmqWKs0ZZLk6fi3FxaH8u6Ix3DWc9Bbb1LTyLIHudM3DVmuPif2hUVlHCpFESkMh2iMY1qw28yU+KlIfmohQbtSbpGKZK8q62P9y1haycajMVkln2kA6gxLdTW4NUnSIh5vylTV4OioK6XISl81JUWXRUFWJKIl+JOnKCxU7s+KzraC4FqUOz3rxWpOIkXEe6prJmKGQMdJI003iQkSCnaXprORdNVG6jV0ajd4kpEtMhkJeqQlTRdi7Y+6VU6rMWWkURQIiKXL4Hl+qtaUT4xCsj6K297cMsuGQvydONJpppOlhjIiIR2lxLanWyEn8QaCRiVKrmCzcmaNt98os3ipEugiRDqOBS5CI/UO4ap9jxO2scmU6tX64qIpsbMTEUy+70tTUJQvMW0aVl2Hvco62WW/Mris1Rxy0LtHPw5CsLwvuhLzfDH8Q1dLhYRyJMbW4SEbWltJP+u9Py1n+QkaJfSPkzdRmPybkRtyRf5VZWtytz94zTXQQfJiiqSchIZbo8qu1jRJuxTbulSUKMSIi3VG2+4WHxX6lN3Caj6ytEtRNP7xugX3Wp/LUXdL08sdnHwAi6WV2pKKF3f4awcHxzwZTZk0nKvp2NCSW0e2qmC+2NjqBdFU0Ly6Fmshf2yttUIvvFfiCSfp+ASpbvL5q4h6pXyzXTIGNtx4G6jOx29K3+IRER8QQ9xR5F6q3T2vutSWdXy39N2D0XCOPLk5uRIl8MrhGJCP8Auxl9RemudWthtybhQwfpk35R4qF6YlxrSaRWkqoK8Y6jdqTpGWg6WRFUdJXRVjIS5CXpr2mIy+KMR/NSrks1TKDVKMeW6UiqN+O8IRCnWBVRw6WS8OpDkMqj2+ROkUxFWKkeMqsjHHSuHwNJQkZCKpJ9suP8JU4unTP4xJWTxzpwIyJqSQkoQ+ZMkiIS+XlSZJGL0OPur6lV1geKaqpbfL5qlmbpgm4bpXQ1E2qqgiqomnIkxluKPdUH4dW33BRquWmSXHWGNSTcnChaASEvMPbTo2KskfKrGwXRTp9j7pbFMXyZTJMTXbftKzhMhJNcv6v5dvb5vLWX5Jgd+xlZNdvckXllS3NlCXH4iRfu4+apSRsW6Z6qKxKpioIoqS0x8peqpS03x03EmTpus+ZvtqrdYtqY1c2VnWpW3KdSB6e469umUDj7dVu3cXUkiTuCynwW6XIlVI+UfLu2x7q3jMEcGx/ESYYRlDi4Xa3u9cU7kmK4uku5NMY/CLuEd3zeag4SnhVwtN4xQLb/AKQFz+yXIZCsigrER48olLb3SofSNna8R60WmzdRGqj5uV59zLqJqqp+HkWmLlMtpSEiFTd2jWfJF7fkWY2V2As+oi7jIk/fwLXASEkBUJeJDIpSlylxHt41dsixlhdMZTvlusyjhiIi+IllE4ppDIYxlKUoy7okPbUD1yt+P2vLH1jVxrwd6QuCoi4Yrqi2JISJMkiTVl3JyEhLu3U4b4Lm96wsnuMvxJMYr+7SXkvIe7T7d1DHO3yGNEvVSW6f5I36YusmDIV3TjwKv+jWqKW11xiIl5i4/wDDIu2s5fYvmXVDMHGZZfa3D5w8UiLUV9NNulu0kh5FEY/VU1Y+oguBdY5nnvBN0kK6aSJFGLnbpEpLtEhIvVtrSFMgtb5uX6v3YhTKQimmuKci+Ud31VoLmWVYzJ/h+kUzTL2YrdrwnOmrpu3BuztbUVR0m7dPiMS83dGX1USx35Wz3581K+OGKZRJNPkKhbhEpR47u3zVDsXWWrXS6NbCZMZNJIKasRWVkIyKQxIYy+bzVeuifSt/cmrhnn6qd2bivrpOkSVUctxEdwjpS2/4qtRZkkXGpTn8as9mNMwXwV+taJLtdTQT8NqbhIijuiXLl3VNXjC7G4biuqq6bi23CIqkX07qhbpnWB4PZVkseuTi7EkQ6aPhlyjtEeRD6SL6qNY+qDC+JsRes1Lepcy0kBLu3CO38VVchmdrGhhx+3j21LE4zi19LcTeN7ySjhwxVEmyKcdRwQyiI/MMd3buKvnX1ky55mWTXC8vF01FCVIS0xinLu0h8vaPpEa6+9ojJmdrteXNVV0W92YtkndvFQtqwqkTb8u4vw1wy6TJZnLiQj+al7jVqWo4VX7hpnTF8LjE2aqX3jNcmy8eXmH8sfw016sYXkeQOhyO1t9Ri5aJL+odISTV/MJU66IizeYm8ahLWF8WonukUox+b/lrXnSl86b3QcXy+yEm1EYoLEnqCiX35JEQ7S+//l7az+SSWUsMyutTk+05hecRW9zXINRrySHV3I7pSEvmGh3S+KrZInd7M4IVF1RXHR2kKv8ALuroC8ez3jnVC9OH+IZHj7dNURIU1HKgkKpckhHT3fTRsL9jXJbHfPe13vNndMWwlqF4kkxHzbiEe2XGRbuNaEMyN+6xTkRtOpfrbY+jaOXYz1V0lrgnd7f70fW1xpPxJckyQVbKCvuEhV3CREUh+Xdfsd6nN3mXFhfSXCLLZ7xc0iTQao2gSFYkhJTcKBJlKOpyrI2eB5Q66mM8G92s7a8Iv9XUQJFMhlKPHbtkX01pnQx3Yej3VMs5y1gTdPHFBQ8Qo0KJEuOmvpKDyIRIi+USGrXmFxIIKx8mYo+I1zJ8ncm4r+JeM6uz91acVyhVqjZ708U8IThw0koxeR8qu6JRVH5SGsvz7qVm5YDm2DZqw8ReHzLQQfJx8MTZcYyEi9Q8eUpeWupusQ2u/dO84tF0xp0mLtUrhYHlvJN2KJJfEQVIkuIqEPHylWH2kuln6s2/Ic3sz7KnCX7cg1WuSemor6UBFMSj5S27i81ef8fhy5DVjW1TY8hlY2NynatjN+hbO7XLDWNjQtrha6NkyTcimhFsW7aQqDtLbylHdVoedKbpiaiOVZBd2tvcMVddBQVY6ZDxHULbx2xGUpVqjrr5aEbOzSs2MjjrdUYtEXApyT9Iil8JL5d301Vb5+qWVKDeclsKd0cLjIVn0l4+kRVkI/KIiNevx/F5stbLVTzGR5TCis6yWOeXmb5Hfrw8tbzIXQswEmzImKeh4fdtViIjKMuJbS/NVX/yZt71fHQ5Rkzpxa2zsXz55cHMl3TNJIYoCXzag9vb5a1/I8CxZRcnWJpp2x0rxTTT/Z1o8tvEfpjWc3b7buxvLfHPDNE3bl2JRL7YyjujKUS3R/DXq2+nMHXDq61b8v8AE8BB9V5yeSZsbkuvxJfJnipEmulaEWrNIRFJMS+7S9KY9tVG9WvMrg7b25rfHTe3uSES8KkKcil93KUvzVanF+ZtyTB+kPiu5MSju7hqLvGWCm1WZhbXDPXJKTgS2oxIYqRHcUR8tVG8V9O+OSski2LcXmvqry0t4oWVf+rqZzkTdCyt3CQC4FZISHRcD8QS+bu+asdUK7LXQV7oqosXFJQiltrsbLunNrZYqjd2GTW+8NxiSaYoaKkS4kmQly+b6qzu7ZZYSsLfGWGH4+693JEoWmxTHUXlIiJeMi7hiO2Pb3V57Mx8CrZGLJxPb4OV5DjBnR81JTpXdEsgx9mwu2PFabGhtImaRENyXHkShco/xFtl21dMiwPHM8buBO28U9MViERUTHjt9PzVWemt+eXLGfC3R+m8fMy+ISIxERLcI/Tuq6YrfErXdFEldzdyJCQl5Yl/KUvmEao4GBDmJJIrclL3kc+TDljVl4sYfeMDyPp61W8Kh7wY6RIKqR3JiRS49u6qXaVG6gqKqpRInK/zcf8AmrqpjlFjyJF43JIhdW9cmz1FQdzdUSjy4kMu7urNc66X2RwmtfLMqNvJLcoQj8AiLzD2l8v4ayfcM2u3J8TXjjWPkpV+nd4b43Z7o/bpSeJKLqy8u1MRL6d34q1DoHhdjyS9XB/kMUWKVpSXaKErEm66qox9JSHUrMcdxl+3YrADNR8LwtVSIyTER7S2+nzVZCtuWkzRi4atWYigkIqO0Ex0uI7ZSKMuNE00bLWwftpF51NUtdhJrljrFEnHvJRBRyRIsUC8TpauoRKD2kW0RTGXzCNV1xh4W/Mm+UC/Zs7ezdoOU296dpEooSRSJIk0JbdsY/irbrXYbHivT9Ne0ZasxeC2EUr03HXXWSjtEij93uiKcoiMd1Ynkl6V6hZEna8UZJ21FsJaqyekmO4tpERFHdHuIqDN0XHTdkYXj/e+2bxeMy6PZZo3Rro2+7MdIpM0tNBwMuJJxiJbuRfmp9dv8k/6n3TJUMZt6johEnPhVV2xCQ8SkkSf4qz+w9P8a6WvnF+Vypw+T8NFVZ4lES7tojuLyjxKo+/Z0fVq3vkBavLhb7CIq3Bn4Qhc+GL/ALTEdwimX8Qyrx2n1JP5DLWLx8f2/kzGg3ho4obZDtb4/qST7NugtwwFwwv2OOFrwKSvhHCj58pqOREtL45F+IaxHKrX1Ju1ta5C6YLJ2lBQbfb1EdXRJWP7vdHUKO6pRNO0Y3kyjxWyJ5JaUBkyWUdjpiUhIZchKP8AVxrUM+6/YldOk7NB5abopkiCSSemOh7uRKJbkE0lNvbEY7eO2vYRsrw9jPih2pKlB6c2Vqo1cP78u1t6Ij/rzpMtshiKER7vlGVXK39N7X0zTLOcQvKl6FVsRL29FISaChGXxFyGQxLjEdXbVRsOWKurbb2uZCn7pXTi+U8M2TXTQ4xTIREpR7pSpN8dXZEXVpxRJwpYXiSQ6jxIkyERLaRCMpbY7hp1V2lZOwVl3GG7px1BzC9WUXmFI2dq8JJsKzVsoIqCRS1ZKkW7dXSllxW0YDY01XDVms4VTV8InpbZJS5S7pVz703zDIbCXuh4bdZrbHaqaAlLarujGW7lurVupWZXRFZG0vH6cV00lGzgtJMW8vv5ba8d9Q53vsePx2R+5b4//sq5MyxSVj7AcHePLosnfrywcCKChLuRUQEhULd92pLiUvKXzVfL5jeNdbLO1w/JvBt7kxJdW2um6g+JZpF2iMdyYkQ7SIRkO2NUPFc6xLKLkz6bYl4i4OhLxJOhSi2jxKJcijy49tdCW3A8XtdwY3azMExeJNhbE4UkXItxD5SKk+M8AzZW51jUXKs7ZizW41Plbdk1WqLVV/kaIuIjoCn8SPzF21qln6R45cujbrqC96uWda9DEm2PtyFNYt0SFSUSLzbZRrnVxbSRvS1uP7xJQkiFTzDWkWl4yw9RMErQzugvhSLw5JKajdUSlJMpDu/F8pV7OOFTQaapMPrTdMTuiNtfn7rfJCKrTUSIVPTGIxIS/NViuTVhZSUSzW0t0bwMVfBuGyqDkhLuElRGPm3VIY3cGWdWm5K4vgpZAtEvEjcnKhOWe2MU9BygJDLcIkgRfNVHulhzK7J3A2FuapumKoiu3dLj48peVBWJFGPlkNV5FVepYja5NXTD7W4RWvbC1t/DrkJCiourKXpjtqBa2Mbo3fEkkta31v3RWHUaR7ZdyRerj8vKr5i7jEhscLyq48YxSiqTwoqNyHuEe7d5vqpu3uTW4CplDhuLq3s1EmztZFoKYqF2y9XlkXbSVkLTQdWYhxZ6jNNrdLyLFaMdNvbXKhF/9DEfzFTzBf1Isqjy3XS+J2l85KSBXRoqhrJeYS3dwlyjVkcM8DuSI3e0E8RGWq2WTIUVE/mTSKqbenGFXq1qJZGazxZmX7M+bqeGEf8AeIRkX0xouxGXaYnMsvFtYp21L3ui6TuCpRRRVFQR/vNw7aqqjy0ioowulmt75NJKXiHQkQkRebSiQ/w+apDDxwBvrKi3TUTGIist8f6YxkP4asCZYBdLS6Z3J/esbcS+Eoxt4uWUfMSchLd5YiPqKmLDxsJkaxnKjW2+MH3azURapSIY3AVNP1CW3cP008K4LjcB3+IjEiIdupHurVLL0XzLMLf78yHwdjxdsmIoZZkSaTRMkuQimgUiV9OnIfVQVMg6BdMUxe4bj6mfX5CUb1kFvjbky7dC3iQyH/flt5emrUccicm4lf1VuPYi8L6T5lmDX9anCSNlx9tuK+XZz4JkPyqFuV8sUxKrFeM+6WdO7bDErQWaPEtvvK5JaduEu4kG21Vf/iEI+msV6gdXOpfUK+Fccvvi16ES+AmsMUUR8qaY7Uh29vlqJFQ8iU/+EtWegMfhjt+Yi81O1yP+jK+z+RZr1eHV8vi17VVElLiWuqSKAoCUv7tIREfw0xWGQw3S5Ulu3NEUxViQiMZUYSSFTfGNY8nbkaUfQjymIqGAkQiMij5fNSm6gxjt3bqnMPzTJen+RJ5Lijpum8SEkorNhXTUSLkkQl2l/wCmNaYi+6D9ZhTFVJr0nzA5bokpjj5X1d1vkRepIRHdIioo47AtJQx1MdMRECHfSlBkoPpqzZx09y3pzeBs2W2Ym4rjqMXiJCo0eJeZBcdqo7h9Qy3CNVcXjUVoqqijujIiqVa1Rd1CPEzUEYfhq7dN7bd7TcE7jcsZY3C23NAklxWepCQpeYk5fVuH5ar7dbAy1NLNxFbcgSLi1qxl5hIZD+YSqyYzdunbq2kWPXF1cL5bCSVJ4skQpiUf6viqMh5Rlx3UMsbIv3BmLkbUitH2OjG6dyLH3DVC42nH8VbIEm+WWbbSSJPcKaAju5fiHu4lleUXbpj09t6NmxLGnFyEVBJ7cHVrSTESIS0iIi3JERcfu9vbVLHr9l6agjdHBOnjGUeWmKsYyjx9UY0TFVH7wXTy6OGZN3yRKvReRElpbiLcXGhh48VLOflyZ0l24kLkWcNXzhmboGqhDIlCRXTLcXl3DGrNjeWYzacbRO83ceRFpxJFyO4tsd0vmrObtbcesr4nDe5IptVXJEk4ISU1kJbSTGMfzdtPHWRNyYrOGaS2mltiTRBBQh+YRkP5q0dI1ZTIaZ1LBnF8/wAqD5mzBqtb8dsvxYrEOooRF94p5fxVF3C/OLam1a2Y0UUUokWmMi0vKNOsHt9+yyzvLHjST65aq4q6bdkrrCMeJaSZao06RsOR2tT3SNtbuEbUoQviJ8LYkfSoKsSEvT/DWhg+R0wLMq8jNz8Bs9VV2qoxwm7Wi/Z9b0l274RuD4U13RIahD6RER2ltrbuq2eMOmbHHbuzt1yfXy6pK+EZvnyqI29BLaMkEiEvKI7qxO329VRx426ZVb03Ar6rZumQkuPcI+aX+GmfVS+XvKLkn42/XC4XRBOJOnw6n06hbh+XjXnvN4snnMiOaVuK/EsYWEuAtUNe6e9Zs8v2XWXErydtcW/I3YtitrpoTlCKpciTIi2iUS/N208Z9Ab4s6uQv83x1Z0Iqkgnb0FX7RRXy7dyUflKJVzXhuWP8JyK33n9YU01Le7FyKYlqCRd3yyGp551uuVpya4XvHnDi3qXWQr+Fd7olyiQ9st3mGXKqseBLizKuKqrH8i9vcTWOonSs8FdWNqrfsfvDq6oEuSzFMiFrEtxKavEfVHdEttTjHrZgeC2ccevOLseoTF47G4X9RNMk07eQiSYk0U0/hKcd23uHukOIo5tZr0i+f366ETx5pEus8ksSxeYpfe1ZLLeFcmsKjXp9iVvi2lr6KqpboiO1MVyVH6pDyj5a2l4/EG3Hkx2d0b6X+zT1ItKeR9L7Tjt2Yq7rh70aC7uzFUt0VxVkQ+kh27dsq1a6JpYXfG9osN0U0Wzb4CIxFNvt4jGIx418u8X6gZR0vypvebX4jHcgtS/3jdKOsPcgvEoqiXy13FYeuHT7KGf65N88xmz3BJBB8uinch1HgkPxUl2hDtU7S05SL8VOijjfr2FtbX+ols29q6+dP7la0LtF4JL65It0xFdZCO4S7Y+rkJd1U/rd7YHQ/qB03dWRXDVrpcnkkBZ3y3iXgxL9+KiUo+nTISrnPrl1WYdQMuK7WmzeBZtkyQQHuIZSkQ9svLurG3l0NwoUZSq0uRBjqvGzAt46aZuTVU0Ky5xi9tYqWNgkj4cdwxH4mqI8pFultrXFPaWa510/UwDqQqpdrWunFteBSIntteCPwikRfFGXIVCkQyiRDXLqixLftHwxKMSkMqksbY3m7KOmtmtdwIfDEku4boKkI/7yPbXMvN9/wDFVr+JyDx/8OXtb+4vjpnYbRcvG2jMmazddAo/CXT1JDLSUkmSRD9VTiPULMBcY2lpNU7bb2KST7WH4ikSiRD9MSGPmqt9L8bszy9LY91EtqizdsJCmo3fJtBH5SIhH6S5eYa1R90bBioztGL5hrWfJfhptXTlIi10oltUEhQV5beKpboiUZVQWb2/XsdaP3XbqT2P9VknTNN/hrBw8W3C2ZkMRkIy1S7R7ZFUt0vUe9Xrfcrp1BtJPiXV8MoxWU+C1iXEdKP4uVZ71M6K51i+K23IWePvLe8Zrko2dM0CZeHKPxdcfuilHkJEJCXLtoeM3wLlj7q12nL8ist6u6qS5FbXKAtIiI6/FMSEtvaQ1ZXK3W5dShH47XGZmUrvXLD1ekebIoWZq3vVreLi+YiRaiyIiW5spu1Y+Uu4R80qj7tj5dQnjEcSxzIveTlsSq7d1cBXEfKmh3DH4nLd6au2JuOn2M5QNuOyM704ItMkSQ8Sv4ku5QiKKv8A18tTzX2irzcMgb4z0sty1nJ4Suu+cNEkG0RHcQpiO76qRkTR6cozVx0k1/cMjcYXnVlxsmd+xJTHxFeJPnjRcRU8u4R+XkNap0Bx/qXfMfulhb9S3BY6JaarUbWTsSIhkUdUZJfhjurUFs+vjdis6eZRcLgOgJKqJjLWV/u0x2xpr05uF+vmSPHT9V04ReffrDt8OIjtGUYiXb3Vi6Zt2rGaXtdrlIU9az3G021ZKzZA6cM7eRC5t6iAkKZDt+I2KRRHtjtGqvmjzqdh+FjfELWQ21Ta5Fuy8F4fykSfEhL+siJdtaNlTzHrDllwyPF8eRzC8INpE3dOU3agkIkMVGwxIoxHcIkXmrCeoXVrqrm2L3DD7zbbem3u66TlJNqr4bRSEh+HpqkUU+4fVxpkGO2rWZgZplrVSnuskyjJrKplBtW/g2agpKiovJT5hEvp4y5V1R0Tx3pe1wG05H1aQJ1dLvK4W+1kouoKbbiJaCHKUZbhiUh+Wqf0N9n9XJsDb3TqXYVCta6ErIpZ3LZTxm6JCookJcfKW6Uhjtqe6weyjm6llWyayP298RQaJaqO1k/toiP3RJy0lUxEe0hLyp1pxwr2ZSi03xsM8izjo7fL5a8gZdHbxb3S6hbbOuqyTUSEoiqI7Utw7ijH8W6qijacctPVpbI8NtrVjitvd6SDVR9ufaESXJRNVSRS3CW2rN+tH69YzaXqUraxtCGkkKbaQrLlHVIUEPxba55yzIMlG9C6SVWcM22roOGaBJiO4u7kJfNQSRJawyzGmWX2isVxnqpkWW41Y1lEXNwVSYt3ygiKdvIpEIxGIlKUfKMR7ZVoFp9pZhnzFj7+K7Yr7sd67t9ZbgqJEIiUopltGW3aSqkfVXK9jw+5ZNb3V8cJRRSV/aXjrjIi7lBkX4quGJ4PdMitryw45mTFa6INFyt7NNkqXiHPIUBJURESIRIRLzRHuoljhtyAtIfRCze03hX24K3umNYflr61qtiTG5O2WsqsYDuJXQkQ+aUfUPbWM5F10x/qNj9wxRW5e68muAkxTuW1RNNmRCSqWpKQlEdvKXzceQbf1A6gp9OWdhSyG9WP3ZcvDPUW7ldNRYYjoSGW2OmQ/SNW65dRLbnCLVvlY3JZuggKAi3fCmURKW6SZS/ENeo8T9OZ3l43bFZTGy/LYuK33lYpNv6uXnpvkF2a4NeboiivJsu8TV3Leoh3CReqta6ckvjeLo5HiWTZYoT6S7tT9V14pq/3i6RFIfVEvppvY8wtGD2sf1Isbe1rK/EJxtUWU7SEiIiJKXpIfw0xunUTIHzrxrW/XRSQxXZunamon5tNSUo+mX016rF/5NsiWvupa/2mC31ayM3t4/8AeLE4vXTTKG5L5Rjzr3gUiSulnSIdxeYdv5kqqN6bhi5C6x7JRuzVzJJUfDKCQj5VRjEqiXl4VfKE4VeCoor/APPbpf8AE/xRpqs+cCWg8S+XUH+athf+S7Btbdb/AMif87ct/wDVqWbG8byPJCTdYlaHjpTXJsTFEZO5Rl9xLV0490Y7eXbXZWC+ze/yrG7a/wA1xdmN2SQGK14QionEtokKXxVfqIawr2T+t7rCXN6xUdNRN3F2hERFZNUYiQ+oSGJbfL6q6ZY+00UtBVun+GvHeX+mJfG5LQw8l/qNXD82uRH9zixp1t6R4pY7OpaWrp1b01EoqFb0kkZfLtIv4qqafQfpyzZqMLdmuTJiRSLUXQUl+JGgs+p1xywtLw5N0RHtLlVdzjOLpY7Wt7hQHxHaRDKvO5G5icWYvRssvIs3+QfpsnbU0GtxuAvNXVVdOiFfxBR5KJjEfwxomRdF8eG1iTUEVkUkviJrbmynmL0/w1luG9Xm98FNr4VS2viU0iEikisXlTU/rP7sol5ZRIq0hHqtaLKzJU3qwxTlFwXKPL6aoQSR5X9xdlWSL+0wXrI46adHcddXm83d5Y3giXhGNvcyJ0r5RbFJCPmKNYb0h64XnqtmH6rqnYbWppEu2JZooS7oR7RiomOpHdxHiVWDqp7SWEZlerpiV7wGz5VjpOyJBYVCTURkP7su0hKW4S3VhuO2vCsRuzq9oXK7M3iRStqyLtDUR9O6MiEe6P00ORDBt8l5BRyTq3FuJ11frHbW6YgvdyUIvvdFIdRH5hFSQj6o1y71IsfVC4ZEpbrXabkNp11SbOEWypC4LuIY8uX5qvTHqtdssZp21+9tr5iUUnKiyCXiRHkJFpRiX01o2P5dfG7PwbW7vCYqyLR1fh+raNZU3t4mtGpchaSdeRzbaegfVjKP9QxK8RHkpcBFkmXy65DL6atTH2WcoYtVLlmWYY/YWqCequJKqOVEx/4Qx/NXRCN+fl8LVTTLtikNUXNsmuT5u8xexuCdXJ8kSS4jJSMhlGIy3d0fLSly2ZqqWGxlRbMYupZ7Xcia2vD1XRW2x6qrm8OmOj4pUiGW5LUiIjGMi+aNdCZETLHbWzvzCws03lwaINBJmIigXw5EQqdw/wA1YzgLNxj9jFDVLW1yIvTuqYtd0CxrJoE/cFZRXJcreUlE25FyJAeQ/L3S7auR5K7lSu0PGxclukNrzK0rXe8tdO6OdyDhEdwj/N8v8NZLk2C5hgIxujB0ta0o6bxFKKH/ABI8fq/FWhZh7Ql2sdnT/VfEGviCVFNBS5L/ABxGMpCgl2+rVp10/sOW5tdhyvqSK181Riqzbu0E7cMdwiUS5D5fVuq5H4yaZ/VivJlRp1Lx0z9lW15d0ptd7umeMbGtfmkldG2k5cxltlIk9IvMO75qp9l6a9O2b7JMXeZQxuTfFSVaXl0s0XaKMRiWgo0ipGJEMS1O7b3DLbnnUQyuAs75Y27pEhIv3S5R+Uh2/mGuU/aGyCx2XNn2a4au6s+QGkk2uSIthJlcklR3DEeKm3cJSEuUpbS1JMGFFKK5Uli0ZNheOdKXFrBxex8RdWxKvf20tbSKJIEKCsSEo+UaTh757Z7oOOYXgtpzLVUVci+axbXZqRDxUXltEfNx9Vcop3bKLtlwqzfXB9c1xEUSIiJYiLaNdQY7ief9EcisN88ei3G4CSFwWsJeLFuqQlJopq6iRFtkO3tKPGueP09vI0yLxE58mmRHsuxdOieF2Freiya82b3feivKrZixfblmZCrEvmISkMq1Dq5liWLsySbsFHThyQpimIyERjuKsN6gZl1Nu10tIL364KM/HC7SWuFrSEU1x+6iQxEtvaPzRq8XTpn116kXxG5JWZuKKukSiyi4pij5vhxFUh+mr2TmpmMzadiphY2wpV8dzTKESUePHpNRVV+GmiUSKPaI/hqr5x1aQs90WdXRmLh5KSDUSEvi/wB/ukNdCWX2U3W11mVydXJvGJNU3PhBUHylEpR/4v01brX0xx7D26wYX02t9pcaBJC8RSbaxbdvx5Er+aqEkLOporIqMcM3brg6vlwZ++fELIoEKpNyKKIx8wjU5ml2yDPLKnZrXi/gySTSuAtUU/iOkP60ZbldpDxHzeWrB1A6A9acuuTq7ssGeeKfICg+cOrk0JeI+rxPy/hpOL9N+quCvveLixvNFBsk28Uo7QU0Uh4jtUKI+keVYOTrNErVWzGthrHK33GqpQcdTuVlHSbslFFEiIoxLdu7SHiVbFZ+uV5dWvwD26KbvhlrFpkX4dpfNy9NY7k2ZXK9OlnVkdOmeqvoJuFCFFQlSLdxKUfmpwiTxG5F4q/JsSVQ0lRjqJqFGW6O4ioYbMv3FJJVG4m4M/aef4njfumaibpir4lk8UVItFXy6fcJcSGQyEvNVowX2tM6uGTI5vnmRsXFtSYk2K0223oIkoXaShK/FkO7aJRrlG9Ymk8WavTvNydKKudNMdARbD+KO7+L006uDxnb3Q2tvdHyyIiWuoTFBsUh7RKSkqYsvxBbRex9MG7jp31OxtvlFmYWe+Wu47hU8MkRCQ7YltkKg8fNVRunR3Bbg1JgkwcN0ZESemuRE3Iu5MikX0y0vTXz96U9ZM86O5B4/H7o+YsXhftyIp6zZ0PmJNWIkX1CXqGu1unvtKYpnSZNwuVjcXJLS/ZW7sWTtwqqW1IUHZChL5Xan5qdHHFKL3GUpuZdK8jxGToEvelvS+KLpFOJI+pVPt+YZD8tVPH+oXVO+XQksPsLXJPEqRSUuikfgJRElyXkKpJiURHcQ+muoBzrFSeDa3V0Ji4VU8MgL5oqgm4XLbpoLkOkuXpTIqr+XdHbHerstk1rS9y5AXG4MxH4hduomW1X6okXmoo8fZa0YTZO4tGMfHpbcX1y8fleTW1RRdXXdijIiU3SIdwjVZ6sXK0ZQ1vGKs7GLxNsgJKOEySTRZ+VUnJfLxHlGk9Tsd6kYndHV+vJe8BH4QumKZJimlxkSf7jzFyH1VnPXDqYwb4K1wOw2lu3WVU/aXyZF+0eZWJbiIojulGMhHbW9j5uZmSNJP8AtqvU82+Bh4OnpH2ZjH080yFrcBXtFxJFFmPhkkxiSagj5h4lIt0q6U9k3q8V2zB5hF7QTTK+IEugMvhqLpDIhH5kpebjXKLdMEUxHzVZMNvV0xfKLPkNml4y1PUnae3btKUS/hqv7+ZI2jZuJaj8fj7yzKvI17JMftGB9bHGOZbchtdnSX10HCgkQkgUiEijL0j6S8vbomYdH3V4ajcsDu6JCSYqizcKComsJcSQXHt+b8VVvr4LD2kH1luPSi1uHV4tgqtLgisSApihyEtcVNLaUh3EJbuNPujvQXrNYbK6sz/N/cbFci/Z265PST9SYj8IZeYVRL5qGT6gykZdtgdPprAdW0kTsUPH7k/w3LtDIbWojpCSS+oXxES8w9pfSVaINyz/ACoSSwjFFk0ePjnxCn+ES/5q1TDehOM4qmWugtcnSpaq7i5LkW7uimltj80qvylvx7HbOs/f3K3223sxkQoiLZP6REd301n5ky+Um3pV5Gp43DXxGP7eFuJhdr6L5omiLrI+qazcpSJFmkSg/LJUh/hrLc+z7qX0pyj9XrXluTNU3KAroKKKaCiiUiGJaShCUSHzfhq9dVPaoa42sLDFbSxcN3ickniZEssiXlUEoikp3R+JUb0fcH1WvFtLIM6v1yuFyUj7nYoLim1Q7l3LvbFAe5NCPIR81KkhVuqqpY9x8V5G1ez71oumadPXDrMgUUeWotAXy20XSQjuIlC2yHu+YfVVqfe1N0Zx22j7pvKd0fL7lE2u4iV+b/mj6q5t6/dNeofiHjzK3VrYp6BIW9FFBRR24+L8IYqxSbJkMtyZekpSq4Yv0Zvd8xnE1esiT6w2vF2KTT3gnZnOs6QVVL4RcSHT80SHdLduq/4uTFx2tkdTN8quVLHXF7Cs+66ZffHjc7i4Tt9tJck7paRbL+LZoSGK6inGJSlEdvqKt06d9P1bCTPKGrAni3htBN1oCjqIEUh9NWbCcJ6XrW1G29PscsqdlST/ANaRaJEooXm1O4vUUqkrsiwxN8jbR8G3Z6A+GkugnEfLEil+Eau5UmPlMuRGtTHxly8KNlmaxG3orijZ1MctDq4N3zwdRsmoJbREtw7tpD9VYnnHWK94Xm3+SPF3Sjq+eESVuF4WJAiZ6oyEUxKIjtj3EXxNvbWxZNb0s2sbq0e+XCgx2qWu5Ci5bl2kKqG5L6hj83GuT8i6tYrZbw+xnEOily/Wyykg+uGUXS+ruXqelEVVNwl8MkijyHaXGQjVTIy1SOy8TRxZt3iXLof1iy1bqhcOmPU427i7PFS0FhVGLrbqCoUS27fLylu3CVax1U63XLH7pb8AddNLfkTd8gK8vekSRIS2loCmRCQ8hISriHr5gd3sqyOc2u8ydXMS94KM7gS+oSvdylEvw1kNvuThip4hrJu4KJayfJMvMJdtZ6+QWeHqaM8fyY+glv6rdMb9kCeC5C6Jvelx0vc9wtYrIrCQyiJCmIlt7qhcsY9HcDYuLpd7Xg4rCJLim6sQioI9oigupql/NWZ9L8FxW7uLHnWZZK8RvTMRuTm8XB8Q6ioq/CT+LISKMdv5q6CvTew9YsXUvI2tneLakuTR8K0h0xHbroSHcI8v8VauNnRZSeki8irNHVV2zhvOh6fZpdEXmG+9GqiqpK3Bu6bNmyAyLiggkRaQ+mVJ0TERbpfBTHbER41o2TdD8txN4+vzXp3ck7aggJEoxEXoqEI7iIkJCIjGW6Maz2TvRF09+Govu0y5CPbXtvpzWCKGy1sx4D6hlnlyKt1Uj3ijhv8ACQQ1i8yg7RoNvteUZFckbJZG4vLgvIhbo7Yj3ERFx/LQbpem6YraHb+89VXL2YbLkeTdSm9xZ2YXVtYy8Ws6Si0kW0RUVjGW7aPmq95LNWJaqwrxeI2VItlOoOkOF5DheC2/HLkDNio5LX2pK+LUXKW5TcOqXaIxGIjyKtWsfVRhb3SeLs8DvCydv+EuoxSJ3FWW7U2yIi5bZcuVKxXHfduVFdJLe72IiKbctwqbokoXcPp+UpVUermM3QViK0Y8zdIkuv8AtSgjtV5D8QoikShRkReb6q8ii7Wnpax7nTRW/TqXyytVxUeXFK/X5Nqq5XcqN07X4AUZSKJEQiSpbvNTFrmWLurg4xwTRfIpNNRcfHCouJSjEhJQVR9JDIfUNQ/TvB+o1vs5OruzstpUcpfFWa6SchlIfupEUfURS28asQxtLNRrcclWvBAMS8Olpin9KRV1rOxxlKf1gwO15sizK0Kt2Y2pLXXFT4iBJeZUhkW0ZRJSI7uVR+B2+24vb3ljXVTFMlYpEsIkm4lyT4ltLzDUDlXUC6M3S2KYvi9wt7EokLpQVEyUKQiSSEvuiju+YeJVYunOPqjdmZsmt8TFAfEqrOmIppqfUIjIpbeO7uHupkcMdtz5BWbbqxE3B5ijW7OGthuyizxmh4krG3X2ySGJRU+6IoiMUyLt7eVMXWTYfmmJouEn4qW2/IKoCRSTIh3CQ/NV8vWL4Gm8JqljjVq8ESiNtaJpqJjHcUtMRHlKIlu8pVYEWrWy4fabM4ZXZawrtibLi1SFDcRbtRAe3dKVVZsJWayjvcUjMpvGYWnE8ZF0Om3ZsUopopjERER2iI1w3lF0dZV1CfZHdklhTcpCSEi7Zca7guXs64++b3Y7znN8vVnt6QuWiIthH4BcpKRKWn3cfN5q5b6kWtC3o21q3QiiknuiI7VZeaktC3EHcWpTX1ycI/6Na/DTIRJUh7h8tR5KKkoIy2jQ1nACRKqmI+oiqNWvzciIW6Siynp405plQp0Z2LRb3TpuJeFVUTI4jtKumOiXQHOsocN83yO8tWrNBLQFvdEyXJZISkXwO4ZFukXbWQ9LcFdI2dv1GyNwiIqkqlb2IiRR27VyKUR8ojH8NdPNerFruVrEHTxm3iI7Wrv7vb8xRKtuKGuJ7qp5vLzL5rYdq1GPVq3tcLt5e68QYsVkkiipi6SiBOku7UQKQpDxIol/DVHUIiZs7TbmRXIojImu7TIuUi4xrXGfh8gWt90dPRcPNAvAqI7l1BIRlx5dvbShtLBR8SCrB0mQqR2tCFQi9O0a+eeWlXKmtCp7bxsLQR1Yz1nl2X4n4dlkIvHllSUSISFcdRHcJRlul8pfSQ1oSPUq2rY+8v1o8Os1Q3Lqa6QqJ/MmRSqg9fskcYmxt+G44kKN2u4kq7GX3LPj8RTzF/DXMN+zxnj6byzNcr8YLoUvE6ciTEh7RLu3Vew4Jmh/0huIvLZbVj7GndRuqVhcLEra0k3Dwi1V1hJQd3/F/lEqy19kzXIFFFzFROI6RI6W2UdpbdtQLe35DkzpNhaMauTonIkqIqJR1BEZEQj3DHdt7RKrtn3s59UOlfTUeoOVM1rXb3iooCiKqSiiZEJElqRKSUt3Idv1VfVEgX7a1UUiPr+5qZ2oT1qotqtxUblIS0ylH/DUCWq3IvhEUv6zj+EqtHS3p/1G6uXL3dhGOLOlBKK74fgII/79ciiP1V3x0F9j/pp038LdM+Xt+XZESiRSIf2BuXlQEvvSl3EI/LVL93qW1WhwHjPTfPsmRK4s7b4NjyJ8+IWjaPzFEfw17MunrXH7C4euM8t7y7IRLwbX46ZCRdq4lGXdXdHt7dGX61pT6p4fYW6zNLSbX9qIx090UnIiPHlEo/3XqrldPrB1hxuypoN2t0bswQFsgo+JyScR8vES29pSq9i4XuOKgSa6ou5otlMBZvvD7Fd0uVSiNyEowkVTmQXa+ZJpjd29r2lISb2to2L8SSYkX1Ua22FJZOJASihcRTH/ANX5Y16KH6Ym9Ox57I8yqdVK745UtgiX00403pJ6oAUfTuqWfM2VvWm42x5axd1OHGVW0baVuhqJykJf1fm5bd1aMPhcLFW0zFCTyOTkV21Gdls6VwUaruFXAs0HKXjtERItCXxSEe4hGVfRTDcVb4WszyvotfnTrp7dUxctG6bknKDX+tTJAt0ZbvMJFu41wv0V6jWvF8+x97e7Sm+srO5Cu5TJDUIZCQyHtLkJfTX0Ax202u120r30tVTsLe+IDcELXcG3ibS4IhlqJxUEkFCluiXzDXlvLrEuQr4vU3MCSXZrMTWbdZsftOLvLvdrCtdLaSGm+t7dslKUoiQqEsmQjxLiRVkt+9pTF8quDO2sLo6bulxQFo1jISJXdFT1DtHt3S3VXepWQZvjOSKIXuwp21u+Il22mJEhqikMtBfjpkUiiQyTl21Qc8y63JtdBDA0Vr9kOkkg8eKiSCZcfhqFEtSUdpfm7s/M8Yubj2ZqlmPIaKbqdqdI7fcb8TXJXgt29vQ1fAtybaai3qjIoiPm2yLtrYE0/DiIiQ6y5Sl/NWW9GyuVlw2ztcjdEVySt7NBcVCkSZCkPwiKW4qsw5gzWuDgJ7vuB7dMR5VVx8VMKOilp2eVrFu0Uoi6MSLS+7kVRN+yAbDb/FKxUeOS0myZbRIvN8ojVRybqla7O3Yh4xqJPHaTZLUVjqSLtqBuTF/lV8WO5XLU0khJJqmURboEW3U28ijKl5GZXivYiw+nYmHWJv7xeH2UN8oeaa71s5TYpj8MRSbCmqn5iEiHU7Y0p9jmL5YKnh10yeIEQkn4tUkSLuFRCUZfTTq35J+q9wTtPh03TUkNciEiUUFXaIiMe3+Gpi5ZBebkzGLJNuXLT1JS9Mo7aCGHJibcbq3YHeX4nLPWDojkOVZZbVXGQo2O3tii2RYtorirISimQlEi5FLaQx41IMerFr6e5ASGW5en4djFsvcHktR0Pmi2TIZCUdxaY1bM+6rZhYci91q9Obos3bJC5JwskOi8H+rQUkQkoIkXwyHdGNYLl2M2O+KPLzBQmK5E5QTTTEUyHkO2O7bt4y+aquTFLgyrkR8l/Ek3k92PbZeR2Rh98xxZ4+ftQRdPEBEi01BIhEhkMR7ZDViRvDx8Ki9yVbtUUi2opqS/EXm9NYv056Tt7LcLfnyt0ujO5XDH2dvfWluOoJKjEtUR7S7fLWsf5O7oteFnX60LeFcxLRcNhJYfT2jH6fxVr6S+nKTiV1a3UfKX4NTSSXEhjIY1m/VK4ZQ+fWm6Yhlfu+4W/XEkW4jJwJR2xKQlx4xq6ZBg71vqK25+3a28W0lFHSnxBIS3CIiIjGPqqPtKNmZt/HpNxR1REVXCwiJF6REe35quQyRSrxBaykCz6kZQ1ESveKXRH4YiKgrtl01C8xDFNUd3zVGj1AVyBRS6N3jNFNmlpOUXBEno+pRAhl+JWr8T4HhaVtimPcoNRuRXA7XbVoGsosQkIkW6Mu75aq5mBrlL6o1RizUI3Beo1jumTW3F7WlrKLtlyXcN2RNm0hHtH1emVXjJn3u+1ujQ++0Cj6dtZPhLNdnlVpuhkjpthIV1BGI8Y8av2WXBJxbXSrA03EiFKSZSrAWPKrWdeQxmVm4nzf8AaIxXJXXUB1kP6vPvcNsFJig80C0CKMi3DtHcRcqi8FbquLfdLMgkSj65pD7vTESIlnIqiSQiI8ilX0OxPGbdaRW1bs3UFyrIU3ERUIi5be6uWfaC6L2PGOsw360P7pZ8futv94EjaUi02a6W1WIpCRDuiW0dpKUmdJVmsxbVlkWptFpHIytKYv3DpFwqIqKpkhqKM1SGSqEpcRLjyjVfRa49098R1E6oXlS3osXZLsfDql4u4OS4poDKRF5vzFHdTi4Pl7L0hW6iY4lL/RCTlMrguRKLEKQiMpERfNurnHpbhuR9VupVvybJsrG7LNlxUXbk0J6MZfdiMtIR80oiMpUjLglbIVpG/tLEUi7bKh1p0f6tdVeqClwyMmuP23H0HegNvWaLqP00oyEiUEhSLly7d20q1J46LmUiLy1B4LjNrxdmmwszck24y2yIiL1F/iqwXRGKZQj6a9hArLFy7GQ1bcSBWuCArftQSGnCj5AURBrt27RKqLdr86b3xa2gzItDkRbamrO3f3RuTwR+D2lLcJU6ONn5CWkXqoFxdF0yLxQfEHd5ard8x8MmcIqtXBN3SpCIkPdVkcW0rs6TbgqIir94RDKPqqSseNtWaamu8TWuESinGOmPmGnVFqxfMJsPuNmo1Ev2dJJJJMZcfNU9H4g1H4rrjj6KroyJYpSIvw08fPG9vZun7pUU0WyBKqKeURGqczch0ZF+HAXDhwkH7Q8VLd5RqYZtwboifaI1H2eDpFN4PFcRIZeWovqlkC+P4e48ArpunkUEi8suRVUxo2/ek7ajmb4mS2e7eO67Zgu3bl8RBsgqsJEOoMfL8sfw1eOpwpM8VfLvJeHQtbxchHuikVVPG0fD3RF03ERW05EXm+aie0xkAWvofk18SMiL3SuyQTT3FruYoDGPzVTzcf0havZixHJyU+T6yxplNwRaipavqqS97E8RHViKg+X94NMWrNK4KCk6VJEZblhHUL8NGuVldWd8o1+MonySUUQJGQ/KVLRBw+RUBQZHLbVq6f4flvUrIm+L4VY1rg+V5CIxFEf61Qu0fUVWj2c/ZxyPr5cHiTDJrTZ2NqISfKOFZOdIu5JAdxd24oj6q+hnS3pHZOj7ccawprbxtIiPiXBIEo/uS/cSikhEY/UPpGtGHHt2F2tbkZOn7OvS/on0PuX6+ZQspdMhJBBy8boEsSjwZEkg0THcUd3b5i21XeneD4907xe9dQcquSKxMxV93k3VIdMR/eS83p3fVXWXUTGXV+6Z3y0tWpOrh4JVdk3GIyXSGSSY+WRDH6q+ZZdWr5ngljzq1ysaD7xKrXXVERIuO1IhkW0txS+mmSaKrFeTJaGFmsXBuiXWK4PrlccZTcNV19C3i8KKaKUeUeQ7txRjXPueWW5YLlTrFH7hmS1vXiXgVZJj9Rcq6csKYMcfTcWQxJMUJJqCJbZFu5bpD6u6uZeqVvVWyjxQSHxKCSokRSItvIvUXL6qry8GqUfDb+VHLlN1seZ3AFhGZ1NWnwaabxw6ummIoESeoMpKx27e35qobVu/ajs3EO6NWjH25uLfK6JN9EiEpEUSIR7ZUEszIpv4kfrIa90bWt2J2FS6XSwt7g6VTSuDtRQf3AkREkPbxGs/eZM6yzq0L9JAUfE3QV9FPcKclZflHb9NTzO05vllnJVuaPutJUbem3bkO1UuIlHdul3cqcY7gd+sNyv10t2PqXS5WVsu2FNuJERLl8MSHzR3cfLUks62+Jxo9pyu9WM+b55nlyyBg1JFmu7XVQIiIiWkUpERF+WpjC+oSVpRRQSaoqEl2rEQiX4SqHdPEr9i7q8tccJmtaIoO0yS2qdsvKJceMZcojVXRulr0/Ee6yl3aK5CX4SlSIZ9rqFJH8jox4n0364JppX5kLG/bU0yRimQ/wDEItw+kqzPMMHu3St4Rsm6l0tqqsReJqj8MvKUh21R2OVG3cardwtpykmWp8RP6ttaxiPWJkTNOx5QkndLWIqjpxES3f1nmj/NV1Zom7diu0bdSj2/Jl2OQN3V28Yo1FIhUTl+EfSMhq6WvrNn2PxVsLO1okqQkKxICRCUtsS+qq/1Qb4lY7fbRxe5NS96xe6Lf9yQyHd3DuIuVDxezuIsbzfhYrDKTZmRbkyIfvC8seUSoI5GtVQWVamqZdnWTXzHSu98St92uDYhF24Rbaep/vNKMhHzcvVWX4v1W9y5hZbjkzB4pbbZcEnKrduvyESl8MS29vGQ/NU5aXGUYLdicSeJpq/eEoIkJfTxIamOplneuLGxy21t1NZcZLiiO3Sj3JxpkjSWspFVakx7Q12wD2hLWzu/Tl04G6WNMRd+8hFsWgqW3uLaJRH6hrlV9bX9vJZk/aqIrIbVE1hISEvlrbm7rBhcJum6/wCrOQMxj4paS9puSBDuFcREiQIhKO0SSL+75VdLgxwjqNZRHPPcaK0RQbPrXe2zl2j2j90Rao+kt1MssrE6qUHD3gdNen9vvNmSUWyDIUkl19FOTlNtIYppiPHUlKXKKZVsWO5xe8btKYH4pFw8HXcpuF5EJcREolHiI1Q3zPKOj9wWteUKpvLeu2QJoszU01NIUxTiogRSS+EKe0vLtlUOPUjF3TpRg1uShF2qKJEIl8pVXyFbqJWtrGhY71UVx/qM1u13fizsrxchuCaYxTL4RCKkR8pRrobE8ss3VKxqXzGbDbXzHxJILuLkumIpqjyEUxFQuJS3EMuVcR3S6Wh9sO6IqEXGKo1JdO8yzLFckY2HGb24Z22/XRs0fIt3Yp6klBHjyEvUNUXxWyFqOWSh1hlTew3C7LKvL3jLi+M2iqgqOkCaKJ7uQuVSKIyLlt5Vjt4Uu9tdW8nQXKwt8vbJILkxc67YnirYhIvhbSGQpFHykUSrE+pGUK4r1GuzWyP78ncsevbxBtcFruS46QqkJREh5F3bil3VdluqWQZsmxug3Gxs3RtkhduLauTRymgltIhT2jy3FtIe4dvFMmM8Xy6lrHnVeNex1R7P7W85N7PNtx8XDgnlquTlBJNFORLaS5EIx5RGX4RrlnL80uWEZM+x5ezN9FiptESIYpEUh/lrp32IM7yp3hCdxeoLXB88v5a4i2kRNtNNMi2j5YlKq17WPs4XF1mD7OMc/brW+0huDVmQk5ZqyIYl2xjHdyrY+lPI6YGY1m7Hn/rHxjeSw10jWzKxz5euoVtdW8WuRfa8Zzko2La5TIh9Q7u7y09Y58k6bt1bdcSWU2ioI8VPV+WsxzT2cerF+vBPUmTgW6CYoIagq7RHb3Rp3gPRTq3jt0Fo9bCowCS6n2EY7Y+Upflr38f1SiTa7y8T53lfROuuNaFmt8lNdb5EHjdID+E70lRL+rXHb/KNU/rImhdLSjctoqKiMVh/dry27fl2/L8tV2237JdQmTjHLkKn7oU2hF+GNevGW6FoVsWd2a5WdR6RJibhtFMlBiUhl3bhL/1Vvy5+JmQMqt2PKYHhfI+OzFm22qrLYqJXp48cTdOiWcIRHULuEa0LEVkMm00LoIuC+6IS5CPmEqyNNxJRM/3hbi+arBjeRHY741fgrEUlRFX5ZV8Oyo2WVlbsfo7FkWisnUvmXWksVuRY9cXBCogQkkQjEVEi3CVM8XGzKLKJE3RdS/dkMh+Wpbq1lVrzq0s1dWN2t+0SERHWQIuPKW0tw1maai6MRAVBLzDtKqi66spb+XqaZb7SztNyRVtpJppqyFVrEiKJeqPmEeVOMoY3S0tU7u6SFMREdJNMtxF2kXl7aothTy27LOGWMpPHCiSBKq6ZcRH5qNityf3S1vLjcnRLJpKikuJJaglLiUe3jyqxDLkRfrG1RM0cMv7i2HQ3jNbszcJDJZqJa5NW46acvMXmL1FurTnws8V9w4ReUmLe6XWyC9ulwcCSiia6+5JCMoxFKO3zVC9N8RDKs0Z2NUlkWqq6Tl9IdP8AYx3K7fLEeVRedZMeZZNesy3D73fKqIEXazH4aAj9IjQtx5akXlxLlYcBx4lHT0srWcMR+EoizS0E93bH8NOr5gKVjUZ2G7mm1Fm0Vd+HbiKhEPItTbGRCPy1nuLiBazg11iWYpKuRREdTUERkW30jXrtfnHUS7KJPbW+Watm2rqN1RLw4x2kQx3fLVisbR2ryJuTK3biTF06gWa3428xfD7SzYtVVBLxCJERKbR3KS5F+Wqrj+Fq3JZvdvDvkbakRLqvNAhJaPlIv5aUXTfL7Lh9jze82PRxW+PvDNHyjlMdZUeQxlIdqZdvbU5mzEW9lWu9tSujpFiIpfB1BaW8dWIiQxiPpjylyoZIJJls68QceWNJPQeWm+FlV2FJ6q4G3gSpNkVnZEKflLcUakPdOOIvPf2NZk4K7JCKSXgWKpR8xEuRCMR+r5axtnkCtndTet1HCYpFJPxIpyIvpL8PdWlYTlmPXJqPiHijVwqUfDptiXEi9JVnPirix1hU9B4+SDKktNqOFrPdxuCzp5dEyFzJRQhQEdQi5FER5U+tOD2F5ZVHSttvFwcRIhUbiUWu4o7toj5o0R5kFtWcEwZpLOHiCgjpi2jIvLt/xVWerXWLKsgcDi5rosU2224ItRL73yyruKrdWYPzKwIto0qpbrLhLi5Fbbiya20RfO1WyQ3CSglpRkqIqyHbL8pVas4xc7f4gDSarEkn8RwmIpyFIdxRHaO0eI1z/Yc4vKKbeyJG4eJ6+o0R1yEdUojtHzbeVbZknU5/dMbt9jvlr93qPmQjcHhcmsSiUUtpEURlEo1uxyKq1bseQmj3epF4/id0ypYcgtK6Ys0FSUdjHT1ij2iRco/LWpZZ0XcdVOqSdkYXYWtnTsSV08cTbxKagltS2yHlEu7tqiseoWNWGx+5sfuicRSIkFox1Pm8pV0l0BRVt/TtrkN8dF4q7jqoCsUibsZESCUvqIvqrM/gsGVlLls3JSi8DLIsn4mb4f0hQ6E3hS5XRmis4QjpvBUiKgq/DKPl+Uq3pa6MMfa692ept0/EigmSn74iLaI+YqzPqI4uWcWW7ZRY26NytrEvDaaaoyIktw/SRd1Zj03cZ11EzZa95+9dSx5LwjRmoOmLVUh3bfMI93KlwZirNJj456DVFaNZGOXXF+wHwdyde7lByKWkKnhiEky8xF/LVyx3qcwy602PptkeH2MmrZUhQIhUIkyiRagjqR3cSL1VmIqM8mYpv0nQsb0kIikt/WekvNUxZbPleQJt1WouJJKxXTTISUEvMmPd8w1oY6tFaovIbdVWY2y237F+l+N3JrhrJRv73TFBcW5fHUjukKm4hqj3Tq03vl6G9vzUWUFIU10VF9qkdshEUxES/LWpdMfZ5f3xPVVeW+3prj8V0sqLl36oiJR+mQ1B9VunfRHp+xlhFyuWSZUz+OvrJCm2T3f1Ap9vqKmawtL/AElf3i4q27Gc5xdMSyB9a17W6WFEt1yTWSFNyIj+6FXukMo+WtQyDql05uXRm9YHgttfWklWUUES0iEYqCREW6RFylXNt2tbUreV5szpYZbnrMoxbkX9XuIoy83GrVhLi1oos17yqzuiMSHw6haKjcfLqDEox9VLmx1TkoUOdvFHb3i5NWqb1W5KaynwxFMhkJVoj5njmQYjbyeKiV+bCI+HUFWSw90SHaJd27lTVbA7NkVwWulhVRY2FJyMnWumoSI9yYpkUld3GtKY9WMD6fojbej2FCteNqQ5NlwoE71//rZD7pDzDIpfNUhhtyYdM8nFVLh0h6D45hOLqZh1TtDOwtyHdcr87EUFP922iJEUfmlLtqJv3XLpLhr5Z/0WwO1rXhtIRyjIG2ig33Sk2aebykW4axnJLpk2VZQL/qXfnVydRKJXR3IZf3cdqQ+mg5sxuWSWlq3BJjcNL4QqJrkuo3jxiW3b6eNWGyVTjCovZb/WMEzLq0/za8N7jlGct8ouQl8Jw8JyomnLlFAhEUvpER21C3LLrS8fCTi0s24pfvk0tMVvSQj/ACjUTbbKN0dJ+DsJOHSBRVTFAhH6qVkDHJbetqvXjeSW3w7OJeHH5e2qbMz8mGLw6ks6yBrckxSdCzWRS3JjHan8pDx+Wn1taoM7Cte37dRijGTZu3Q++9RFy/LVTtrVrdCTarv1vGciRFPUqauDy6Ok1GSVmdLEgltIlCKQj5U5f4qlgmG9lUNSyiqZERKrkX5qfM0TU3l2lUTjaNxTtKityQUTFUiVTltlUxb3hI74JkmXqqnN3Gw9Qb5qbdbXDiQyIZU1EkmbpF4q1JZuJDqJyjL0yqccKN1mZKnuL+WolEknSZeXjS1YKRv9p0Bg+dWu8Y6+/Ve1sXjoWwi9x27DqIvkkhkIx/8AuSgx01d1Yr1I919Tr4peekWG5AzttqtAubo1cEKw23cUoqDuJDjElN3KpTHcLuTNYbp70TYoimOk4RioRS3cf8VeuHUDHsL6d5F00xKxqOrxenI+97wsh8QWwkJCgkPER2y/FXqIcKb2y5Ei1U89JnQtNsxtZjH7wnbmuxIlHCy8ZEVahg+IvcHsY368yYuLvtTTUS4iMS3D+GUu2q70ts9uyJS8JGY+MEW3hiUGRDJcRL8tdOdeE2dvJm1taqaJIJD3Rl/0I15fyOZeX26mthw/6wxPJiXUcOru6e2vw75BBMRYvRJTVSGJSH70ZfL9RUPJlsouVtbtbpaX1yImiGg60yWHSjtFMpbU/lLlLb21snS/AbHerK1zLKLQzuFnVXJMhULiQ/vVBkIkPbHd5qgeoWRPLst4NXIHDW02xIRFmzTSFs3HyjGI7vTWni4H2VkYpzeR1fI2YzJ7H01AbWiT+6eHkUvAk5Ii1fNpxiJfNW1YD0JtdnuTN/1E8Qt4khFO3rCqSZS/rNIt3yiVMemeLhkF+stxvOPKFZV0lU7asMURWciX3se4RjVo66dQMSs9pTxTHFbsteElElSdJqiXhSFWXL6aRkWZljjLEKyL+4bVknWDof01UTwq43JnjegIq+BY29QRGW6RJpCSX81YH106pYHl1tbr4vkNtvjhcSaXBNNouyWJtySSkvyES8vmLjXM/UrOr9m2VXLIclXFxcnJD4koiMiERHiPy1S03TpMppKqD8pVfqtSrVrG1Xq6Y9kFh8G9YNyUQj4JuOrqN924ZREY/V6qrL7H7petY7DjSxJ2xJJJzoqEpEvNu/hqntcmuyJD+2lUl+tD9ZFRq6cF4dctVRNNSKaheYh4+b8VAsaqWL2GqNjVWLVFJQpcREasVj6U5HnShK2ZBFMUtpRciQiXq3SH/qNNRvTV0x8B7rFFSX3wlKQ+XcVWbo2zu62WJqt37pG3syFR8mm+FoThDyylXPkLqUm4YO9a3pSzKvUXCzNfQci3ISiXpKtAsPTUMbWb3RWzXZ4RKSSTTTkoKRDtIhSlEvTUl1CvGP2XMGd56Y20huBCr7wbkyEkJS2jLiRF6fTu3U6Y9VupLVn4gxsdvdERDovFV01BH5dSP5aVIzK3EYscbdgl6xu/ZEjpOsZTt6ZRkomxFttEYxEREeXcW6mL61/q2x0GtuFm3EdyhEMlC+buob7rVniLglXF8sesPJNNkqX4olVDybMnGXXInt3fppx3aLVooKY+ruqvaS3IuQssRKXJ0aw/CIilUemjFMlY8qat7owLaDpMi8pFEvzU8IiIU48a6XFkV+R7RIkyMdseVOLPa2V2dIoKvy8OqWmSafISoayjdOJry0yKJDUeiLW0vve7NVTxSAyQEkpCXp3dvzU+NqFXMVdSyY/j9tdOhe3y8qY/jYuYruGbYnaiceMk5SKtexHq9ji2XWXF+nmOPmdhbRQXUUuXhH75XVkK6gjt2+WJVz3enz25NUUjai1biWr4drIU5fiKp7Bbha1iFurporIFIR2ioRdsS7aSyqzcimrMvU+hCl6yPLsZdWO23S9LXZdQhbeIe66aaoj90SgiOhLiJRjLu7qp/UDDcFbo2HMLuwRwu9XUtN745Ah1C/eiuIkIkXIhUIpF5t1YbjvVZWziTK+XxNuo5SFQVB+HqD5SjuEhqc9o7qFdMm6a4i9tuUC6ElV2ypEqKibgYiXxBLuEk490ZeqmR13Cwy3j4lV6mKMLbcGZsH7VFS3Kq6CzxciFYhKQ6eqRR3bhkKfLiVN8XuT2x3y15akGpdEn0SiuMllVfNIY920h2+mqnj98O+Cmk4Nuosh8JAlhEtGPaMu2prA75eckvg+8nRETF6kgSKIpCWl2kUhlGVFlLHWykx5masbGvPMkvbPIrsGkToVx1CWREU1EyES3ESUdpfLQ3HW7N8FseMtbQk1fMVbXqXBuoIitKRfEQ8xDH1S8vdTq8ZE4YleF1Yi3XUQQkilFRQS2iMpR2/LTO4YPl/VRG1s8exey3RuxaCmKzglEyRJIi27SiXKUY9xVj46/d4l7I148jm9mxyC/ZM+e2F+4dKGuTsnChaagyKUi3FEvqqxZVePEXBwq8cC3dKxHWcKimopxEi8pfxU+vGSdVenb64Yvm+JWcVEiIVW6jHwiiI9pDpRkPlLd9VQry7Y9myPimuOXpZ42HVXTZrisiml6ijIRrWr+Jmq1ic6a9ZuonS+5KNcPya5W9u5Xk7bp7mynGRKISiJbR+IJCXqrXMy9qbqd1AsLzErWrZboxuDImL4m7RVt8KO6JLrERbfl+WqLhfTO49SrS1f48y9z2eSqDtQlx+H/AMRXcW3+rEq1rH+nfSLEY3dw9s4rM0xIXT4lPBI+UkkBGS6nqKiVmVQdtTMen/R/qrkTX9aLINvtJR12iLy5JsnLhLzJiRfd+ooiXqrRC6Y5pcLkswvLxrbXVwT0lyt7QXfjijuKJJjL5pDxGJFtp5cPaOtGPprDjLBS/XBUpe8rkn4Rt8wthLVL/iENZbk3WbqTfmqluuWVrExeFr+HTSHTT3fuyKRJR9JVX3FUtf2k8p0r699NbXeFWWL5Apjt6bCL4bPcvEkSUSIhUQ+9iIyEpS2yGXKqa3ddNBtNrS6eWvKLbnVvJJUbta3a7lG4RVEiFROMkCEhkkIiQiXcXa+sfWTqbjZatozq7J9v7QuLmI+UdeUR+Wrda/acytq6UdXuyWe6LLpaajgRJB2sPqXKRfhjRLkRi2WQ91AU6bXbF7xkd8xVxa8+eNBK4aahICTwhEiXXbakRKUi+GI7i3DyrmVG03RZwsLUFCES5DxraM0edI86RF+FmybGboJS+G7G8NuUi+/JNXcXqLu21T0elZX514O15/jamv2uidtv4kY/hIq+ifSPmMPHx2jkkryPH+a8fkPMskalfY3Jw3LwTwC1EijTwrkW5LVj3JkXIaGXTPPGfiCSxd88RZkWoszS8WmMe6SUtvqqr3S5FbSLxUm6nEk1tpDX13D83A8PZTzTYj35KWJS9IJpl4hwmoPm7qjyvyRRSXP4ZbRqhrXwiFRxpKKJjyIe2nmK2vKM4uydoxSzPLksW4U26RFH5qypvqeJHrYsr4/iaFht+tCOWM17k9dIqNvu1EyGK3pKVdQYH1Csj68Jsmq6bf8ArVk1RIi+rtrlu9dDc3xu5WFDN8jsOJjel9JoT5RRfcMZS0E1I8h5eaukMb9mvLcVHxHvRnchL4apWtpIUy9QyFX8I189+o/NtmzMsJtePwdr7jmxXzPrMxt5f6SURdJCSkvixIY1i9y9oJhdiTswP03FyX2pJsy1CIvqKqr1kx/qRi9rI/EKPGLktBysmuoRClLjEtwy403eYza8XFrlX6uM1n1vSFUReavwxjuEdIh83cRV4pMGfLVr/E3/AHUETKa50twfIeoTVEnFxJnYyuBFdGrhsqPiBH+rL7opEMS3SGPHjLdM6y5k1s61hVxf9ZmIpSfJqOxHRS/rdAR3RjyiUYy7axfoX1eScY/drCliS1rdMS8TFqUk9IhGRRVLzdsqb3bqBkbF9cCtqSb5m8bfFUbpboxKUSlGrEGLHDHxDkZnYw3qV1M6TqWF1jOP4Rb3jpVUfdrwbWk2etS7SJ2hHxI+lRASLukW4WfRXoXkHULIlr3lePIlZ7VqpCm4Las5jtEoluEeRfLWW4zdgxHIByZ61F8mxUItFQZaiRFx/CVdDdM+qSTzIk7XjL90NtfOSSt7VwmKfu9Ii3FEdpF/DVL911VuoxfVF4lwyj2b8Xt+Ni/VkjfkkNrhihpsEVRGW2Sfm8xVT8HvzN5ckbHfHQt7hpDoOk/uXBeVRMfui/irUupGqzsKdkN64WFchJdwS8ilu2/VWB5db7XjJaRX5N06L4pJ22SijWPHU/dCX1dtUfIxrbbjUuYsjJyY2K7OGVtIrS8dOE1HO1JRmuIqCXId26PEt0ade0J1ye5ViKOM2NlbXCbHXJtcnwiKhaUfuEyGSSm2Mu4S826sbwF9dFG96zK96xKPl5NE9WK6haZJ6vy7ttWCy4Lj1+xVvkdrbuH12JyRExEZJt1ZciEpSltKqMGG0Tchk2QstWMtx3MGZanhzdEIxEidKyKQ+ry0zcZBcSeOH53FYWvaKakY/V217NrSeE3RZqzZM4uVCVUEXKSgokXIdvGrB0t6f2TLGKl3zArk3trYhFVq3imTju2qEJR/CVWoce7WUTJMy9il4ypd8syBmwsdtWcaq4/s7VAlF1Pw7irtC32nOk7K3av2rewoyIicXBX4hcdopjIpcuQjSsRLA8JtIodLccZ2tm5TkSyaWo7cF6lCIi/lpjfOoFtJwLB/G5OjIUNPX00BJUo7iES81egjb262ZjOZd3qQ+aPrJidlWuiWRs07gY/64QiS631EnKPyxrB+qWeYU+vzP9X2CN2TJsKrlR0JF8fzSLcW38Plp9k2bYg6yC4NbuzWauLC7JNARc+JTcEkpxFNUeO3ulWL3zIAv2SXZ+wtYtReO11026IiKaIkqRaYj2iMo0mbKv1OV+JKC494KPrzbbWLVxbx8S2UayEhIS3R+ny+WpjBb9mWTXhuFyy26FabOmq+SRUdkSaKojtiJbZSiP1V7EVMhYkjbro1JNmvIRHSEVBl5SIfV21YLgOQ2lq3Sb48zasUlRSTTUESWcEJfvI8vlqm2Q1WVSwsMdlZi4N3VxcXpva+qHUb3wzIhdkxWTFs5GX94Sch5dpVtmE9aMFx+1/q5Y0m9nTFUh1HlyXUF0XKXiyLSSL/AHkRH8o4nZbOleHzi25HbVHWZX4RcqvokKbPytiEdokQ+YfLx5VrnVRjjVtwUbGkDNqzFsQoIjERFUUuIlL0lHd3UzDkaKNqhT6Kxdkc6ypiRP7k6uSIq/di43IlLjFRItIvpKpa39TFVlIv1XhDLcoiQqD9W0o1y/0zybIcJsY37F8ya3JEnZMnuPuEy00yHu28ZDEhIfUJSjWyWHJMZ6gJkTVvovkBHxLFSKa7f1R4kPqH+Kr0eRvqVWjqxpjy7OHiOvYTavEz/wCyuBJSPylyHu81ZjmV0tdvtq1090XJO4IDptkRui7sVFeI7VfVy+L9NKu3uvEZPHouERXlpoyEicK+VORRKsvu2SZpmniErul4VRs50xYiO4iEu4txfVKNImmrxLUamWt29+tt+eXS7tW+o2IlVE3EvhkW4iERLaVOsbt90cE+vwMyeMxT1SW10009WQiQy5S3Dt5bhLjT7OMss2TZM4swt/1ddM9Js2dCuSiY+YS9O7aQjtL01NYG19z47afCha7oiN7VXuguFCEXXw4imPcI8i1I8o1mV9eIxWKq6eXm6XJGzPEiZt0vu0ZCSer9O6odvfLk6uRNwBqmMYqKKfefhIt1dKZx0vx+6WFvlp4vesfJzERTcKoEIjEoimIlr9v/AC1znkFnO13Zu9b6bcpF8FNUiKPqkXIvLSdva4sMYeeDYOpML5dBTUJPTQRTbKSIi+YY/VKqS8RXsqzhIjIVEiJDb/NV+sbwbll1tZvV2+mgOpJb9mTLuiUi41IXjCxyK/Oro9dJs7CgQp+IjIlCHtQ/rSj3caTJMmPHZhixtK1VKDYcLyPLm8bGXgVBVEl3hESaDdIuUi9Xl5FXQnTtrkeH2VG12bN8mRZoCRJKDcCT1C5EQoFJIRl2kJF6hpWJ29vdBRSSZC1tLPc2ay5F/WKl3FVyFNuIkBpR+aslszJneytVTSjxY0XkMbl1i6u2drG441b+oFtQQ+KoxHwF2H1KIDqCQ/7gS47o1lLfp/aPacWWPppa7hYbo2+O+K5NosE/TqJEUi/4QyrTieYG4yhG05BkC1nUQQ8XrKLpMPLHTXVIhIpemW2rxbbf+qbpr1TteZOHlhfLoWty3dLpOUFhIoi7FRIRGQq6ciiXdW5i5mcy1+Jn5GHjMysYri/sG5v76Wb5Rm9la2lCOk4biq5UW29qe2MS27iGtmxX2VekGG3JuNytrzJFoy1LhuRTIe7TGI/i1K2whVRUgasf5aTrJDs3KF6aW0jt2GRxohFoY/i7FqLJhbUxRS+7bp/DQH/hjEfy0aKoxgAoiO0RTpVwuANUSVVJu3THkSysaoeQdaOm9lkN26jWFuQ8kU3qSig/SlIqFQql2WUFHf3eqqD1E6f2HqR4VK+P7gmi2KWizc6YqfMMSEv4qoORe1p0TsrcnDW73a8KS2ps7eQy+peNZfmHtuP0x8PhuBptyV3CtcFyUIv+Gl/iqLZuoLSRr2NW6wdJ8UfdJ7hj2OWNNm4t6ZXBjoj8Ql0h3S7ikMh/DUt7EfTG/dP7eOR5XhWRMbpdWiqS6iyQkgo2JUSQIUI6stvqH5a53xPqV1h6qKePXygtQXYtkMdt7QhXeEQlERiJSGXaRV310n6Q9U2+Kt1es3Um8PLsqO1qzcxTZodqCig/fl6vpkVO3PbrZuRTaSNm4lkvV8uj4mrrGrDfnzpivItRku0TjLcOorER/h2/UNJ6qXLqTfmazWyWGLVItyyb1tqCW6QiKqgjL1EXy8pVbsyZ2ax3y02ZrkdwcZI+QXVtLFS4KpoRSEZEQjtEdwjx7qz/ACp1nTW5N8UV92s074gr/q5EsunItMiKUe3dL8o0WP5BMhWj29VC2rVqTHRvKmVv6J2dfHiLxjmLZOXJNWXIuXEako+71FHAyJQ9y7hQpKKF5pVg+H9VscxvqMjgqrpRG3qvVWiCxJ6aaLlL4Yx9Jbh+YR81b4pqrC4Bwl8OUki5S9VXo5GljKckdZOQ3RdIPlo3FfTWS3IOhlqJl+HjXCvtRPLpa+uGQK2i7p21G62tBN3/AHwkO4Y+ohlXRly64JWe+OkDwO6PregRIE6Z7i9XwCERIeW7VGrB0rxHpBmij72gsrZI3YXK429D3sKbIbWKA/F1EF1NIuW4pKemq8nOOo2JUiksynzrcW+6EiRGZeHEe1UaTjNvdXLKLXZGplF47SSKSY8ZeqvrEpgPs7dSMdJ0wxTB7xa1yJPxltbNFIkPIRXQ3CXylWQ232Z+g/v7Iv8AJkzRuWQWMZCzK6ESltXjJLaSkiH1FLy1R0Vk4lmTJhl+JnN0xXxDVqg3EW5acd3wxFIe0SGVaV0jU8Gmtjyu7VTIlSTLaMu35apuTKZHiZJ2vI8UuDeUtJRRKIl5olLd9NTXTF9abX7wyVVx4dM5KqkoXaIxH/oaSsUqZSyfEXxaNicyzIDxdS5XS1rizdW9RJclBEfjCO0h3Du2jLdWG9ZCtOZZBk2M2ZJMiXtaWTWvT/cvpJ+JFP0rpKSIfMMqsWfZ4zzjASv1rcItSu7lVIU3EtdTdtIRGXaJendyrIbgJoukbouYlcCY+EHRKSOl3F822tXF8j7LJtH+JnSYGmWtWKqPRPL3T5NhkDhjYU4yLWXFdSPpTSkX1ca1rGbhj2E2e29Pscu9wt9rVuiC7l4X36ypEIy7YjXulfSN51AuGljlrJqo2QJS4XBwokm2TLdpCMR1ZF/d7hpnmnRXq101b+9uo2JPCtNwIkPeUhc+H8pSEiIR8oqR/FWrP5CbKrIynMbDgwl217HRVvzRfp/mF2w++H+0IOyJC5OHYtBeCQjGRFIRLcO4R7o+WV2tuRXli8dXl5h9tt6zwhUJwxX1FHXbJSSCfGPLdKstzBq66jYDYcjZWZ0pflRFRBTQV001UvhuUFFx4j3DultSL1VXbXZ83at1FUMFcKLJSIvjitqeYpEsQl9RVoPkq2gUcV+xs106qW27Jk1Vb3hZRIokim2JHd9W7y1meVXS6X7ILLabRafDoqr/ALS6WTSIWKAxlHXEh1C3DxIqsWL2N+60bpe/CtbSI7lre51BWV7UBLuIpFIpbYjH00vqpg+W5FmlvXJ6+Utd1i08OmuSCDNBLdpiPdLlIvV8tRpJCRqti/Wnq5hHT9NO2r5BaW758mOvbWLsVCRV/vFBGJfMQj2jup4z6ndO27dxmrxxbbW4MdDxCJfHWGW0ZRGQy7iHSH6ax3GejeELWdRJu4tKYjL40VVFFpdpDp7Yx7Yl6uNWq19O7a6dM2qTJ1fBQVHQ98O3vgG6o/1bZUpLkPl+GPq7akM0jNWoUixmkYa6yHqA6Uu1yZDb26o6TZF0KWv4buXX0hGJEI7R7fy1JZ1khMWqLUtTT10hQR8u7b/iqWbrfqvaytzA/GPnP3iikU5F3EpHaI1GurO1Ysyu2RquLo8QElYs09yhF+6TH6eRU5plTsV2W/UsCby0KWdrdFdNFR9b0CL4X3g+X1cSGvnD7S1+sjXLvdGF3Fi8topxk1XJQk1RIhIVBIdqnqGQkMSlXYWQXDNcobtbc3x9xb00CLSbk21PgSKIkpt5eUfxVmt49n/A8gv3vLKMhsLUnK5alrYoCTlOPKSvbu9PdWfNlM3GNRy48dbMxwqssutuV1lC80pVKWPD8ovjEl7W4TJnIvFim5kTePcomO4R9XH1V1N1E6b9Jem+Nwa2km7y4EqohdLoqSmm2EiERaJpR1SLaWoW0ah+neSYLkmXWVhhvTR5fHDMkiulyuwp6goD96oJCQily/fkpyrLWSzVYsLH8lNEWRHLrXZ+lWA4k+dXIWLGSyiGmm3Ekxirqbvh8t238VZ/nGF5Rgoo49kuKKIvHipCm4T+5caRctceP1EPLdGumMi6hK4jptcVtaK1lSYpJtHTcolIVNwyLtJLiXGQ7quHSl1mGeFcrpebQtZ7HtTt5LO0l13Q7pFFKQiPqIilW4mVkribK9TBk8bjNl+4bsct+znnjDGeoVy/WrMGdvZjZlWyGooMS+OJaAkruLcSm30yqwZl7R1tw9ZRxbSePEY/6P03JC0HlyEYlLb3Srqq7dP8Pbi3MMXtaajFDQaLCxS1EUvKO3aPprnfqZ7O9hyDWde6x1CKQqCUa8/JjyLoqnoIZ4/SxyD1S6lXzOrko9auidLOy+PyUIR7UpFIo+mr57Ovsu2HrkzuV2y/LX1rWtDlLXtbW3pioogQy1ZbfKQ8S4066hdJcctotbSyYOFLhEYt2rYiKIj6e6XcQ7qa4r0l6jXpZvbW+B3x0xSH4Q3ByLYUy7ikRDTJt9tKqCjRLyOnrxb+hWI3QcPwC9vGuSXNBK26dnvLlPRSGIiKgtlBiIx3Sj81Zr1QbpXzBU7GhdLl7leNic3Jvcrk+c/FSIf2ZWS8UCGIkJEIyHbLtKnrPMGwtmpjitttry+M3JeLFinqE3iW0fFpEnpEO7cnL/FYn2XWnNul5Xd5j16uBNrkhaNO3uyJQRIVCFWRbSIVYjuEvvPVWZJBOvKSQ14MmKKvGxNeyLb750Zyq6dIMw00bbliZXKwEsUS10tpbY/vB27o7kxiO6upMi/VzHWvirykstpJCqTdFNVyotu5CPH6i21zXjN0e5tY3GYZe1ZqOre5X0vFWsU124iO34clCSIi7ZR9NNXV+y9Fu68fkqyaKG33e3JJOIluEVNIRiPdp1fSZoFVWLXi/F/xXJqppmUdZlbkSh+IuizeXhvDk7IRJL+8TEhSLb5uXmqyro4wWOrdQ20njx0zLciuqyT48VE0CkReaRFWEWFG3PrOLpJUnihLkkKYiQin6i81WiwvnqOtjhuCFrc0iUQIv63cJJl5ZchoN+XRraMfXY/AYS4yxxLWvb+o596zWXHMdyol7SCaNvuCYrkmi2FOQkO4RiXbuHbWGs3WR3h84teMoEOhIdRMoimPqVL/ABV0p1Y6hYkzffq5azF0ogI6rxPaSJD2pl81ZaX6wXJGNttLdmzXU+F8RMRUV7SKPdXoYc7Onx9tZGPjH1b4rxUPkLJHx+VTL8ow/N7PfmbPJtYlrmgg5QeEUkFklRkJS7vL8wlUa+xd+ncFGYJKOk0uThqJEJequiLK+zrGUxxLPsPTyKxtnMitbxt4nwKurJXT4qoEXp2lyISrobDWfS/LmaL/ABLozZ2IsRioo6tGpEu2Uk/5qrPi5LLzY8pDmYm9sxLX+k4rwfD8lfPmLDCFXTha4KeG/Z01xGXIpFHt5Rr6VdN+m7/D8X/VK95u6yJuIpCkm4QSTJqUf3ZRkW7zFxrN1rbYb8zKw2Zg1srpjclboydW9IRbI3NAZS+EUUpDy9Jbhqs9Dfasf5plzzDcttAk6QkKDpi2JQhVEolqaW2PqEREflpEKLF2NCYmvaOwsnVj8feW90ujG0DJkzt9wSZEovL94SqanbuEhjxIe4ZZT0zza1uLS1dBhvwbReUGSXvJcX/7SruSHinu2+Ut26ulsyzbFLgi8sjq/ItXApRXUeNFfDJyGQiShRS3eWVUHof0hbsc8eZGugm4xtIW13ZKIu0F2hXDcKBFEil8JUiEvMI+mtCNWfkvUr142NwtNvdawncn4tXB/FJqSoyjUbmHR3F1Lw+ene7gzFyQrrkV0Vi4QjtSJOQj6fpq6PGrW7M1GsEVNVMuQ6lMb1Zb8+TsosrdctEWXhnJI/3W0ZS9JUqTHVwo52XqxVbt0rw1mNrXO1is8ZiK6DjxJEonEpCMt0h9PGm/T/IHS1tWvN5XTZuCcuRuDV0Phlk0hXLQU01RGQ6Wn8QZchq3Xbp/mV6dXZJJqTVFy0Fogss9HbFMviCIlIdxeXtqJw/oPlGOvln7282twoTQmyQk5X5FGRFER8vISlWcuHXItXiDJIzr2JRrZWFyyR86VNwKxNEiFuoMSRGW0hEu0o1KCxyFi3JVm3K6aBbkUSSFyQ+kSGJF9Q1Gt8TyDDbgzCzWZw+T8MqJKe9ExbJkRSIRTIZF5pR7d1S2D5A9fPHF2v1uK2t2aqrRMVHKShKLiW6OltiNWM1pJV2Y7L/ULhjryYfLJs7hbUxuLVbw7xMVRFw2VbKCPqTVEVUi+kapOK4X00s4kyvdrtLhbxJEgspb0HKhDyFUiVkQl6hEatGYLP74osFmvdtboqxiTgSkMe3aP81QJYmwIU/emQis4/eeHS2y/iKmY7M0e3IC0Ku1jRmtwx5moi3QXZt1nO1ASUiotEe3uKpRR8SfmUIuI7Sl9VY7cOmdmuiKzcL5dkxcjEhbrimJeUhEk4ioJbhUGJeqnjGx5CjqNVctWdbYioshoLiXqIdpfLEfpqSQxyBLoyGkPk7bdkxZ3kmqgpFIm6igxEh4kXmqtvMsx5isXhbC3IUCiThRMZDHuEirM3lwzK1unDLILG4TTQL4ThuvrtnA+YY8S9JDL5uVM1E3GTM9iqyYq9xchL6uNVZMei1t/ujF5salfOrmNWsRQtq5XJ4ruFNEYiPzF21Cur06yZw3cKsE2+2IqIlJSXq81Zja7TpviZCqWs2KKglHd6q1bG2IJpp+ILcXEo1YxFovawuRSNdY7cben4xqCKgl2plH8pbfzVHrJk+H4rdRFQY7ZEMvTId301oyiMURSHcIbaqt6btbWRXJxdBt7NIYEoQ/DEi/rC4in6i21aZbC1UrNwE0U4XK6M7aJDIU0UCduVB+UYx/CVPGeF41kmmurbVlkRLaToVRL8JRj+GrFbUUh+LpJkJcSHip8vmGrA1FDs2+mutDo/YJZKFJyLFbQmzZ4u8taLyzvNIRTWSEkPhFIZD6Y1cmLG1t7emwZ25FFERFIU0U9MREeI7adPrfa3DFTxQxEfiiQluEh7qI4FVvbx90qtSWEZaaxcvURdtedz8dvcx26liNuJHrN27FPV1W7cfUUaib9klotLFZ49VW8OgMiUTQUUL6RESKk2+xv7o38RdLyLoklSKSiXb5REe35qi84x15klpWs1p2rPB0hLiI7f4av5GXsL6KCkNmIe8W1hfk0bszVRFZVIVUluIrCVOsfF0jYS0FYqJEQkI1IDjoOLeiyV0VCZik2VapiQoDEdpJy4xqNUyB0zWuVtxT3XfrhbEi1baoRNiWV8orxISKPLbWtjzWjUpyR0YlMfJq8dKAqQpqEMt35qa5s3dNVG9yte5wxISKPcPpodpwVXFWKaTBw6WWJSS5LPlXOn/dJ6vaPyjKh4+pfLllzeyPy8QOvqkoQx+AO7/loZJ1Vglj4mtCiDNi3agHFMajcmt6V4s6loV+5eEKa/qSlIh+rjUg8caZToZCZEiHpkVVG5jR03EEU9U4iKQ7vTWY9RHyV+WFIyknxSEu0asmfXomaI2NJJb4oyXJEZEXpqrrC/K1uLkqlLSQIhR5Sj6abXiQkOntlSfPHCsBik0JIfSRbawH2rs6SsrPG8NfqqJpk5K73IR/cpIbUkvqIi/DXSnR1u4TxlZ6vyXUjL5R/wARVxv7bnRfMEeqymb41ZnV2Y35lr6aasvCrpDFfaXbxV+oqpyQySqpZx67nI5bx9FhesicK/a3JZ0uKrlys4ViKJEXId3q7q1LrRerNdsLxlD3HfrO4tCBID7wcpINHTbtcoNBT+8LuISIdsficqxfwOR4bem671r4N9tcp6kVBIeW4eJfLWqdVuuAdYsZsLK82ZNO6WNBdBd0RSEiLT3D8wjSYYW5epbbIVeJIexblB4/10s+uqp4O9JK2hQR4/FH4RF9Qj+KvqBb2otfi7SUH8tfJ/ondjxPOLTkLjGffQpKySbpqaagkO4VBiQ8fVtr6tY/cGF8stvvlrXFZjcGyTtBT+sSVGQlWpHH9tTKkk+4TCZFITlXzf8AaK6btenfVDKrDa2Q29nc3Y3K3iJcklxEpD5RFXUH/h19IkxiVc6+0R0jddVuq1h8O3cItWNkVF26Tj8T4/wkxltGMlC+oarzR2XiV8qH3EdTjXLs6yOxsSDEmSijjwxeLJFDW00i+GSpbdvzeqsvauAyy3qWh+loqJRJNZMdtfQIvZ7ybHbwjdMcZWUWqSWh8NjpuRHb94ulqKq8eMRHu7a5dyDoC9cZY6VuN3Wb3gSJV2msgKiZDuiWuKm4oxHckJVkzNST7htYMO1iLDGK6Z437PeWFbcUyNXJrHfhERJRMpC6LuIVNw/iFOjdXuk9o6Ztbkrht+dXyw3MmyTQlEPjplIiJIiEYlxlt7SGolbA7XY1ma5Za+auiIlEFBtoqCMS8wqEXl/dVMZdk2Q5Fi/uS85z4xFCPw1mytuFQR47iFMfVuSLjyq77uLKh2wcdZMeazDHH+jP6yNyft36iN4SaJL28UxIRUVjIR1CERIpbYiVWLpHkiFrWL3sSjpZ45VkosuSjkdoykIjIu7bEi5buVN7D1wQxeyiraLWoxuSFk8DpkgJILPkiHQciUpbh5SGPlKnnsyuGFwfPn+TXu32v3m+JBy6cKihEZahJJy7lOMu0RLlXIMZZ12VLubk+kiyN8io+0FmFrY5c8xSxvFCUXIl7hIZCmRfuh8xRjKX5axsbefiiVSMR3SEiKNbxn3S23F1GvFyvmK21NjerkSjG4Mbkko0bpSH70klIjt80d3zVqWG4r0tWcI2u2q2/wAKKoi7WYikooIx46kS3FVVsSjbag7ll3DlO32e/XRMkGDJxdkUtypJoEWn8xD2/NVmsfQXqJdrom3/AFDvybNUvjvvCammPmFOW7+KuxOqDrHH1jLH8IZotWa7QmhN0VVU00xjGRbhkXzUxsr6/FbWbU0rOSaSQjJNiJam3kRERflqwvjdfkxW9wZnhvsy44mtbW+Q4ffnCbZzqO3C0mwvEv6ohKIiPylIqVm2A4vi96fKsGaLUmbJtcPCt11STRSVItJIiIRkWkny3ct0irYMkboM8VUeOmbxFNmSTklGO1QolxlHbLjy4l6q4xT6pXfKssyBvcXAo+OXlEd0lRcxj9IlER8o0UcK47AyNdeJ1BhOYY5L3Mdoa2v+sbvEhUTU9QkX80aietEMZUxe72ZJRm3bXSRe6R0Fk0tIuMfq7qz/ABO/OFsomr8R8JCKsojxIhl+GrR1mz5mxxVFDHnSJLeLS0yaqjFMR5ce0hIhrS2+NijufFjB88TZFlVyfoKovrfcFyc6cdMk5F92Q9pDUbZWtoxclMjtKqzdYdqWmqWoJfNtGVWTPsZdW1qjeQb6KLlSKfaTgY8o93zVm90uRW8k2Qqj8UZORIZSIv8ADWHMzQTMxrQ6rLGTizhhdk1hceITJWRK6ZSl6ily/LUWNnIk3BMDbrSS0yFZMZDLuEu36o+WRUFmsEhny7S7qC8dBb3guJKJqRkKiKsZUK5jM33BORi8ftsQ7xm9YrE3LWarCUiFTaX5q6W6U5NiCeIsb9kzBZZTDkksgcrDoE2UcpEXhkJSlqKFEYx7fTWCt86tCbfwV3tCN0a/1akhUH5Slt/DTq4ZQ6yZm1teHrtbfa2amolj+kIiSsYkoRKy11I7ZF9IjVyGRVsymfqzLxmJ7GcVtuXOn126nK3K1+JVVXJYUyFQl1SlLcJbZF5fw1pWK9G8Sttwx96w6jKKOLUv45AtAfjDKW3dx/FWfrdQMoF43dMLpcreig2SEhTUIUxVjEh0xq4I5hnV0uDULbkL50PhNRyLVQkyJXy7flEfqrz+U0zt2qb+Lt1/I6Kx8chdZMtfEuqFwWRc6sWKKBEjpRLb94QkPHtGX1VfMF6gOrXcE7Ck8bp2+1NkGi7pwlppkqXwxS3F94oX8Q1yWtdrzclrawyrI7ws4VFdde1ol3RkI6glFIYj6u7zVeHl+at7fbWS+JFdLSq0F27taLsRJSUR0hKO4penl3VVjVoi2yq51hl1vxpTD7hmtycKMRxoSd3BFFIVNRtHcJbZbeW381Ulji/T7MGKninTxGQiQ+BX0RWQVGSShDGW4dvIeNJwdmwURLBbo6u1yseQtF7XcFHipE5EVVCEUtfuJMVRGXprFesWM9ZPZfeNWuNXZa7Y2JE2aOCQFRRvLd4ZTyl3D2+XurSx5tJY2WTkZ+Rj8lqG9pK4Z50ls6aWJYutdLWqhEbsKpabcfUmO4i9REI1yvnDjJc4xnD7pfLum6WXdqqLtRiJIikRbvTL5fLXWGK+2pi6mOtbJn7B8i4SQiLpNsKiLj5u4a55zbMsXyrqIsrj1oTxlm+IdDcIoEvuHVHjpCW36qv4eS+PVk5f3fzKMmH7jj1MvfWG6WshXuQpkLlVUh0yEhHdxl9VMWaarq5IshiJKq6Qj81ata7P78yK6Wa6AmPjmK4tlo6giuI6gkJF5hEuNVnp+nilryxG85M9UTRtwkqkmKctRXt2/wDNSsidp2aRuxYhx1xVWNTUumvs15fkDpN0rkFvYplL9oiSigx9P/NWb5Zg90xvPLpgrcHD64Wx2TYRRT3OI8SER8w7q6k6O9QGDh4mbdwRNVyEVU1P3cuJbdtZr7UlnSR6yFeWa5M3DlkzLUUGKaxRIZCp5oiPL8VZ8drWYvPWpRSzq74/0/Rx5rYRYuFSVbeOiSaki+9GPGUSjLl8tRfSXHyujy5MknVlt6hJCSFyfeJk3VEv3ZIcS7tw9tN82uSWtbWbp+sJCMiESlIto91TDW1v2NtFhbXS1tF4lqOVoxLd2y/w1aaZlK7LY2zqNlluw3BSwW3dRm+RZRfBFi7fCuIk1QIfijEeJEO3cRFurLcZsbXPr83w/H8gs6awti0hUXIpaQ8fhCXxOUR/NWM5sxslvyLwGOXZa4IiIiosQxkr3UTFffmK3xnkdoeii8YuRXQUH+tEqc3+kMthK8DRnxMLem3e2u3XrxS6SotFlkExTW29qfIR9VJw+zndB973vUTTj4Yk9wkor3d1axl10xzw9rygccWfWG6kJOWbhiogTddXdFNyQ8RKXFX01rDPpDhrFqibIG5E5QEvEafxBl2ipuL81OVmgmqsdlUX+7HyY5360ZlmWYDjavihTtuNICgg1Tt+g0R7dUR3SIhER+nbGqjkF+ZZpdE/DkLERkooSiqhJrR2pbd26PpGto62ZBhHSVqok4xf3pcHgikNteXAl2w/3gjyjHzd3lrkf3g1ePtW5BppqkRRRGIj6RHy1ZmypOVlqv4iYcZVZW+RZroTWzvE1bW4WRvAlEU0x3J+r01esba/+65ZA6FZa+SIW3xJFLzEPIiqitRsmsTrHm6YkEZakSJPbyEpS/LVmxXLsXtbG6WvKMcui1yJVImxMyFDt4qEXaW3trMVln+JtR/6KtmYiU1M+TuHuO3HJZ9IU/h6ag+YpdvzUFx0tya14yWR3YkWqbkiFiKJC58UqPIS0i+EXzCMqtBYywzBNwvgdpTG6EuSqFvbrkovpf1WlyIvKQ1W7PkiVhUuDK9tXhPEFRJBummIim5SLiomXbLkMaixqjFGbKllkq3UsWK9K8txlq16k3mwo3qzs1R1W7dchWRKMtTjEhEuXL6eQ7NeMiwjKlCPBrNkiyL5oJe7WLQXJMy47VCLbKPq81UPA7l1k62XZNrlt0Ub4uPxVHCjQRTER2/DERElS3REavzNnj+B5NLozn9w0dPVfW26cVCHdIR0xFIvVHb3Ucuumq8mqpVXIWJgmM9P8IFizK/Yy4Fa6uSSJvcl1EHLXlES0iEpFEi8ta51ovH6k4v+rjJwTVw5shFbU4ltQSSES/DIR+oalMH6kWTLrCneXrpEXAJCgu4USGXyqbaV1OcMsuYsblbbMtfEWYqtnJNdIiFBUeQyIS5CPdWgrLjJ24haa77dTLfYvzpJNxkGAOl0W7x5b/eDbdEnBJbSTj3bSIqkMqLqHY+rT5uwung7S+TFza26bYdNQSERIfm1RL1Vhb7G7vh/UJvdMcfuLW6Sk7szxwJIxXHcKUiGMu3ylKtes/tSZHkTi2tbtiVnJv45K33JF00IVLe+IpCqgpLaJCPHzDyrycUarl7kLcR0uPKk243VhXtHdI/ZQw+1ppXt1cMLuFz1VLfdGYuX7ZRVIhkKgjKPIeMeUpFWU3K8X7FRb3nHFcTyzBbeItkyZqJv0BEu16mqOqgoXmIYyjyqu5VZeoPVBw3Vze7+FathiKJOfE7u6svv2PnZ8uUsOGulCTSTEVFhGXxe4ZeWvVtKu5aNQfbSRR/e6nY2I9XGF2YtxxVgLduzHcxbpin4Uu74Y9vy1lfXDGWuVLFm9mYKComP+lmae4o//MiMd397H5vNTHpT07vOSPk7W1vjhveiTJdNwIy+KPaXHbWzYv0H6v5Emi6y282vHXiRR/8Am1lB/wCEUfzVcjkvaOZSjNCvaM5fttvSTYuG6Ris1fIaREmMtpU8tvTvponbSu2ZXG4NWaQkmomKqQrCQ9yfwyEh5Dyroy/eyXdrWopfMXu1luTgiLXZk2UaDIuSicS2l6ePdXNPWTpT1psqzc79jSnunX0kHTMhUbEqW34hDxLt3Rl6qtYk2PAre4jsYUmFmtk2hkqpmL55bWdy0sfauFLegXwBeFuL1FGpJPKHtwKb9mnxiUSLcP4t1WBj0dvIo+IvN0asy7Ux+IRVOPOiapWcbpY8gRcKcSbuENDd5dSUazdKqeh0V+xTU1rW4bkCTXTW7dQvhqVMWex3TOJMD8YioIloN26UtvmEu75aqqljy233Amr+1iioPFOQkJfUO0q3z2OcNumZdXrek8tyyLOxyuj4i2jEfuhl6lY/hKkyVYdGzKWIfYl6kp4yN0uma23xS7YSVtaMmyihR2pEpx1O3dtl3d1YHeLWlb7gNptdrdIrCqSCgukyFRNUdpCXqEpV9Lut16saOM6t5dJt0fFpCRS9X8vL6a4T9orKsPddRCuOEZCi6G4MUFLkTUtRFZzxlt4qREZeak6xNbiWIplK+3wN1jttTulytLpmtcB1WL5ROTR0Pp1R3cS3CXbTyy2Gw+MUu3vlw1UQQIdRRLUTkXpHdH1bqsmbdcCyay2/F8VyO5McVZ21BArWsmmgIqiO77oiJUSLdu81V3AbTjOVXjwt56iNbCRDpSJD74SEtsi2j9VaE3jo4o961ipFnSSybdSj5FfriJFNdF1HiQpkP8VKtrxJZFEROusLX7NPSpimLi8k8ugpfE/aHummPq+FH+Kq/ds+6UYOt4Lp9gdjdOEtvjCbbfpItxfirzuRKrGvHEy9im4/0rsl+teqJXIRJIpXBRLTQT/FyH0/mqxe5+lWI29ql4W33B42Eh1hSJQlC8xRKJbvmqq5J1KyPIlPFXd+RJ/um47U0/pqPYvGropKxU9VU0ymiXqZub4hs6dXkmZY/wAVLopeMZuFnbkwcPvGIOyVds9AeO2Ssu0dvH1VQ0+hN3vhXDMnWW2mytbmSvhE3mqSiiUu4RH006UWaisJMElkVh4qIjEf4qa5FmjOzt2vvRw+REhIdZRUikXzR2/ir0mJ5xsvFXDk+JX/AILHize4jIXD8fuXRfIlsjvxs7ha/FtiSWZqy1hFcSLaW4alOo2efrpcivwNVm7Eh0ExULdtEfL5qklr8hl2Nsccwpr4pF40JzeVibeJJEZfKUeMpVpGL9J+jbO1/rNeVb5fmrbcLpa3kmw1R3EIil5do/EKsybGgim3ZG5F6ORq8TEcbzbLb0SONWvIVGdnSGPhyciKYkRS4ly3VE5Q+dM3jqyIKisnqiS6kRLUL+KrpnCfTm2ulnGAYW8IXK+gK1vXIZK+lNWUe2q3cG+KYv8A6by1JO7ZAUSFmoUhRKP7yPKr8b10/IRVllsvEM8zLLbPjrV64yBxbbWkIpNEVFykRRiWmPbWcuuqj1vcvD+N1LeX34iI7qjciuF+zq6Orzcly0RKIxHamPlEaiVMRcCIqoPW6yctwyiVHXj+inGk5fqxPLWFW7Y66y+SiYioIiXapQcVxW95Q4JvaWbpaPLRQJch/DWyYjh7N1i5Wa/NXSbH78U0SESWGMhjLzURn1qVwnHXGL4HYWdvJUiEtNIpF80txfVVaODLq0kkbKG0uI7VVil3Lord7C3buL9dmbMngySbqLpeJj6kBIlR+oar77Bb9bSE9DWTLiUhiX8tEvC2bvrx78zq1viWV3SdIEmJD+XbUtjudPbfG1q6ZMRVIkESHUFORcZco0yrVsdtGzcTUOlOA4hdrazXvzB08uCstRqRDppxl2jyqxZw1YdPVm7jBbpb7e4uA6btm3QQ3S5fE7e3/rbWcp5UknqXG0Wvw6g8kxIiRIvm5CX4ab9ThFnmybe2t1nCJNGa6ahKyTkSA6ojLylKl2oo7j1LoxyB+om8tNjsyzEiTJVys3EVlEW371X4QiRFVDuWOs7fbRyNrfmdyEVBLw7wdNchIox05FL6Sp9Z2+W22/C6tdyeWnVH4jhwIxIS3DtIS1asC3S9AUVlW79ioSCUtaRCPL+9jL5RGo0jMoTQrH1KOio3RR1RsKbpZ4rtbjGI+kSKro3tNtWs6iV0xx5by0xUF0sSaIt/lEdyv1FTXH8ZvlvZkRCncGZfdLIqkmsj8sh3D/1KjKYzabwioa+so4SSJUhWVVF3L1DuEvmpLcglUhVG+ILLarB+m8UbdqySSn5SEttNytdruDgkiVb23t1kW0RTL1JjESH5d1RpJuLPJUwTTTVKMu36iGnngycW1xcmqvxmyXx0Uy1BUHtUT/hKiWNRdqNxG9ysL9iThne2rUdDcLhNeSaw+ZMu4SpSdrbuLandDVbkmIikqSipDpj27a81fOnyKltcWtus3jLcJSRKPIY7vxUS02d08tbywqgQprrpES2ntTSEtxV34hMzONWv6uOHAs7iqs3ZgW5ZMdQfm80amP1Pwhni9weOrk194S1GjhPVLb6vKJVWbxbStL5FJneUbkiKcklhkMkuOkoJcS21PYK1ao3hRK/WlvcLOugQpIrcpFxHzCQlTVVX4lXkrFdFu/uTf3ldLimsm2EUhTWdxUIe0RlyGtGvGGpXDpna75j138Rb3gxJvEdRq5GREI+biX0lUTmHT0G9wUSxcU3FvVTEiTEiJNGXIRIt1aNjLhmxxlHF0GBIs0lfE6jfkmr/AFo+qhkx2TqOhk+LGLtbbkbGzo+7Wo+HSXIV1nAiomsuXl7alsJuTrG8wRu+Quk1JDoSESGPlIYjHbWtWnMrDZWt2YZLZmrxuX+so6G5wP7pRLy7oyHt7axO24LmWUOnCoWu6CLlXU1Fh00xEi2lIvppdbLzJZVbiaZ1EdXGxuGbxd4KzNVtqEn2irLd/LVy6E9TLRkCbGxvdZqK90XQQeM5fDJVISFNSO4d0t3/AKqvF26Pur1b7Wwy957va29sgIkoxcjrEkkIxFSJJbt24ZUzxVToJ0jW8b4x1cr0l8dBFih4lBmvEh1dybYSKJeqlwx7VpBk0y15GhZ90zw3PNG09S72xWWtDElXLobgm0XTQluIiVEpD5h7ZeqqKpfukuO20sc6AOskuF4YtiTbNcbTV09WO1dy5EREo9xEVVHMuqHSLIrkncr5g2QZESBS0313TZIF3bhSEiL8Val0z6wY5dMbJxbsNteF2lNSKDWztkna7gu5UiIUxEvUUiqY8LS6Wk42E+4jtWPkQuKp9dWbdir1auWJp2dIS0nVyUS/ZS8oqoDpCXqLULdUTkVlw15cllbNnlr1ldxDb3YuRkW7tH4vL+qTq+LdSMcdOlFVTulwa3BXwTlG9ZNqJkJR2k0S0xIYlxES9Mq1q7dM34ptVXFkxFqogkItiTsjQvDj6SJOQ/iq00NuvIJZGU4xt/TkL5knut146OrpkLFiSa6heX4vwkvmIo01uHTF+1dPseumUYjY0WbkhQWujkidpkRbUlybSSEq6gttnVzJ5cLHY+qbxNSyr+EdjaWgpiKpDL7ztIZR+HH1VlvV5ra+mNyTN/kzXIrgkXiSJFP3XdvLLXQEkF1No/6ylIhHaVV9jjaoW9yqZqp7PPUl5ZSyHDbpjOWW8dpLWu5DtLy7i/iiVY7drlecfuzrHsjtbi33JipoLt1OQlXSHTvqVj2aZIs9wa8jZb8zba6jwrM2bKOkiKJCuIrxc8t20fN8tFyDpXbX3VZbJsy6sY2oTm5E7uAkRIKI7uIppCXyxpa49lsoPvF3NtjL43sbWN7VYOBt6q+gLghiJFGUaujHpveXTNm/X6kYXafEoC5FF9clBXTH1CKZRL/oa1zqxmzW4W1va8UyixtWbHdqOFBTJ4XzKoiI/LWB617vl0YoOkFm5XP7p0ogRJkIlEiGI7hGJcfLSdU2m5Fq1ywfq+zbvCVe9VcZcLCUtZFpclCl5tTw35qa5p096c5kxbuleqT738JELlRvaV1mzhLtIiX0yFQd3pjGh5Birqx+HVYXcr0KpaRJp21dsoJfKqO4fq+mrp0jtOFk+RYZ4wTUulwckyG03JAk9MY7S7fiEW2JVdw8+fGa0ZXkx4pV+4RvT/pi9w3E8kxzCnBZBcsoSbJC4cJJNGyKAlIuShCRekvTWkOLXmWC29m46I9NLaoncLaqm5trhfTUZvkCIlfKS4qCQkO7tIfmTmXSHMsfuyl36FN4qJEIucdUXkptH4sU1y1eQ8RIpS7Y7mObF1TWwG237JcIfY6oqv4QVlECZFryH1CSBCQyElCipuHlGOp76V2szFGTHRF4qcu9TM+z7Ns0G75k48HerQpoJsRSJPwKqRcdMuJS81al0F9oDqDb8qvFy6g5LdHidziMXUiEVfSPEdpdvprN+oRZHa8y/WG5OFCvSsk3KywkSmqI9wqjISj5t1OsPZurpkDG7pZWTp4PxXKKxEKgj/MNOx1mknVY+wmbWNYGZup11dL9frtqOrs1cCzTLaSackx+Yh41V7xeEFiUAQ1BXGJCQkVR9j/WFmoN5xnOlkXRD92i0VeqR8pbhkPzCVWy7We12my3DMrpa2uL3C5pC2XUTkg2dKkXwiJDdoFLuGPLcPdXpc3SfxsP3EMLClgz5Kwt/wCRm7MstxO5e/sXeqKJkMSRUXjIfL5S+qVVe/f5QW9vcXtVIW7VUpeH19RRMS80aumM9Mcovz632tvY26Kb4pajEklBJASkS5FKMd38tXwvZ96uuBfMn9rsLhi+aEn4hmuquoiO3cI+b6S/mrPjiw8rHZ2kq34l+SbMxZlTbsv5HMeM42wyJ4TJwrootkCIlC+7JXtGVaxgNhu9n6kWl+ycf6JbWv36LEeKi4pEgQj6tWXGVX7F/Z3eWVMbdlCS1rYoblSIktRx6tpFEvmqSzDFektvZtztqDq1qMy0i/aVV9ZIi3DElO7zDGvO6RyJaTVR0/m8SGdcW3IZlfH/AFSsazpu8UsLVAiF2j4nUUIh7RHaIjx3RrD8otKty1H+ON1rsmzFJByiiJaaJSLtHd9Ua6CwXHcVy5S4YHiT9m1eXC3qqtC1VVhFUSGSSkS2lHduIqydO/XTFb86sOVimTG1Kqti/V9NVEllxKJCIrjFXdLjXl9fIzS5DR25L+tT3EEeCsVW5Ga35xmrgUcIeNU7eRri2JHwK46JFuGMdpfhlu21VbSV+xm7KNcXuSlwJWIufDkQpkPqlGrJ1WuT2w3QXTjIVk3xEK/gR3KN+4d3aXdWfulsyvzNuk3S9321ciIRT5KeovNWtHlSZkfIycqKHDkqpKZJdkHly8O4fioMpaYlJNEvmpxb+rj/ABHH7hi7e2qE6Xc6iCyhfDFKIjxqt3ayq21qn4oYpqlpiQ8iKnjHH2+SNf2++OBdNopINyQ1CUHzSlTIW2upXb7vInunucZvfL0jZH+W3ZO0lJRdq3XIUyiMoxkO2p4bs8bpqE6vnu/wZR0VnOmm4LtKPEqcYPiduxlN1ciKSgoEJKKEIiPq9P4q0xj7Ptoy7pvbeol+y1O3unShLoN3hJJtvDSjqEoRDEpR3eXzU7bllYK0SRnNot7zcL0+vgIE6bqq7li+7Ivm81bp0fa9NnF4THJsQF44JsXu1FZooomo5jGKgjGQ7pcSq5Yn0/xfC2L5JxZsbyxncIyasXwrrox7hUZr6oy8vGk4utiWO3ZR7iC+RYGo+KKqlysXvES9KahDIfwqfNUrIgmyt1E3DovlttUFVurbXxSVVcqItvDNG48hFMUuX0j9JVMdXsTyHDXmN2bIzb3C066VwtF6t5CKbiQ8SkQjLaNQN+6mW2+X5nhYPLlmUktRchuGgmmqkMpCntGJD+621E3JvkeZC3tDy/XRGysVVSttrcDpptVS3EQx4jLjyjUjrXkSRmtZR5bcZdE1cXFvkzxu8dERCnoCuo+VL1CoUd3L+GnFy6O9VbSzZ5hm9rt7q1tlNdK23R2UVtv3REW0ZeXujTzFXWVY/emarD3W+UtpfAHVUbCJbu7cPd5RrSLD1C6jMbe+tF+sq1+YvlCVco+8E3MhLkIyjt+WrSxw17C91viYexxm0J62W3THPdbMtDdb0lBbJiX7ooqS8o8eXbUtZbS9xfx1+xnRUcObg2Vt6jpfQURIS+KkO4tUVJEJDKJD+WWvDrEmrNYDt163rkqgzFOK6e7aRchiPGRba9Y31hJnpZyyK2298Ik0uSck1CXHb8dcdol5YiI1Vr6NVWH1+TFsWviWXZoja73cRUx9AV7kqi6tqia9rV0JJJiURkJcZbtw8qpf+Uy15Zj7e1la2+Os20VB5O3LhX/eCMh+Ut26q7+v3h3hYvcsqTUESJNo4G4ForJS2jIS1UCqzXK5dLWNyZ2HNUrG8RuCAqpPopqE1IpfAXXHiXqkPqEeRW5cJlbcWTsKWay2ZSg5o3td6F8uysxCiSH+j3RJkmThUdxch822JbhqLx3LnDhq3tDW0CmiDbQcokpqfKrx83d6iEq0LqRjKVrLStemsItFRQGJa6ciIoy4x3bf+iqq3jpK4xPAf1yyi7ijcEkktJmO1Td26nmju+mqzMmLJVwqtOtlHy3VJDGcbtttyG/KOrozuXhFG5NCdl7sJISFX4sktpbdsSoPULNLdfL4N2tzdRRFJsk2QU8MQqEJDyFMiKP5aicNw1XNLgiqLBS5NUiHXJw5JH4X9VKMpV15jeL4HZ7aJ4fZmLVYUIiSkVHKe3iSm4vwlUzJqx1VR2LDu8jk/CekOTXrJLffn+PXJrj7YhVXkuLZZQeW2XIv+pVfsgxV64u3iGT8blZ2fFNFDRJql6kO0fUMvVW8Jib5w3tp7VnJCgQjuHdyq6NfZfwZYvFJZfftRLcKjUkE1ES9JRIq8zkYGbnyLJCvFTU9xDhLWRjnG3umrVunoKyIh2xq8ZRabJ07xNxl/UjJSt4oCPhrO3aF7xeLkMhT01RGPzDL6aovtIZFi/RW+OMatePuL5lBJJLslnSAi0WS5aq4pEIkXIeO4pSrP8PR6tdVMiY5/wBRHTdrb3iBMWijxsKDJv5dBMtqsvTuKtTGw2i/SZeQmTK3f22LFi96S6rdRMVyO6dMreOF2xQUnaLpyuWtrkO4uMiEi4xj5q2r2osu0bGtjN28KizJJVBIkximPIRGP5uPbQbkjZumPT9MGaqK3uxDaoUZOleRFGXIi7awfq5ev8pidwzJ+9JEnyQi0TLdo+mP/Xmq5izKitGxRzY2sslhxdPa26jWHp/a7HZmDdw+bIeGK+OF9YSjx+HH7yMZSLt47qwO+deOuOTLOPenUnICFfkmi7JFD6UxiI/SNTVtx+wvMJv15e5C3J42uQsWlvTViooMZakYlIeQ9tSHS3pSw6jC+EMjTt6lqJLUTFtrkUpeofLVdmqtmBjaSfiplMcjvzzSdP31weLltEiJRRQv5quF26a5HjLFFfI7IsxWST19NQfiRL08q6UwXoXiWE3Ib4zul2cPoxkoSAjHyx0yj9JSq7XDG8Xuiybq42NmsokloCSgyEUpSjHiW4vmpLZK/EvR4rf6w4HWvyDpQQVQGQ8RUSknV66e9O816mKKfq5Yxas2wkTl5tFFNIeRSju+UZFXSHVLFbSp05vjPH7Rb2KyDbxbYWrRJPclu7R8okP1VzPhvUrILXdLbfrI6cJ3q0JEhbRHcgMpSEkOMSlx4+mrGOyylWaLaY6m9i95geI5U4Vxy7vHT64Nl2Pv66WiLRquJDpae3aKgy3EQl8OMRlXaVh6gZQ8tojd7G1F8JEkqpEmych7okRbfqj6q+U+A9RsvwPOrLloZk6aqWxyKqje3thJEUv3oinIR4kW2uiMm6nXnH+mZXSzdRiyRxfHJXBsJCgSKbklxIUhQjtiPJMhGJFKI8qsyYTbe4yldJo24sXC8dbryp1OHGblYbDdswXc+CSeWdB2ooSAlqClpkptHdIvlrPeqXXDqvcLldsDcMrfcrs+VElFLekuKiI8tARKUSEZcSLlyq2dI80xKy4at1ayPF2aOXM0HjZR0mSX7YqIioqQq9pR27uUSiRVirfqIrkGYPOpbhkzfXS4XAiTY3JeLZFDikJfKIj3UCYPsoVZG7l6PMhfVlVeSjpv0vyPPHjU3+OZJb7a2bKkVwK16yyjkle0SUTIvmrQrT7S106WptcIvOOZtehQ+9eXxNBssIx26aAlIt3dr0G9e0ALF8pa3lkb3hEbeg+1LauTYRFXaQ/eFIhISEvlqiuusGc5osszx7EiURSHa3TaePIflKJR/ioVkkVqgsqvyYvV29sbpzeGPuTKLDlQtVZCuiNraKNnAykMi1CVGMdpCqPq9PvZx6a9O+pl0ygsNy146ajbdDUWt6iall1yKKQ6qkeIlEpFHT3cqyNx036oZkotq9NLszbtvij4q3qtkVi7i1CTFL8Ua3L2O8NYYPZ7x1Gy/H02Lh5Ftb/CuZIKM9WKqu1QhJQVRHaW4dseVXI5GnbbZSnMqovEhcwwPrj7KNlv2a9NshK6Y7df2a5a24hkMRdkh2qCXFQSL1VhtpzBw3eW/L7Hn7y05ggqKrR8ztYiToi/dLkgW6ReYSIu7y12J7ZFnunUro+3SxS5C8TtD33pcEyL/WEBEuJekZFx4j6a+buRXa0NXUGrW4M3iCnKQkSZD3CoPL8NJyMdYm4gwuz8mOzmPWLqR1SuQ/5U7lfI2URV93s/2S3LFHbxIfiEXmlH001uTy3dbMVumOdPHSmJ5IzLVuWOvo/tA+YVPL6vxR5ViPTXq0kztaNmzJ08cW9Ui0HxKkooiRF3S3EP8NX7MMPVuBW/LcVvzhjdmKWqxujNTdHt3DyrP9zsSVkXiWtta8Sk2d1nyOZfq+8xUra4tCGk7kkQpt0uOqoREQimXmHbWhJ4yDNupcro9RJYUhXFunKRJF3DKOr9O2s5Z5ddMuzYmXVNqopfkG0besJRaFpbvu/MXLaQj6alLTmmOOssFk3xRutdCQVSXcFLXT9W7u8pDu+arkcEDt6qDJJtR2U+lnQvG+l7fp3ZWGFZG3eOBQ113jeKLnVLkRCQkQl2xqyPrDmgpumtme2+/JqiSCrO/E5T1EiHiUSJJWQyHckI186bLcMg6erE6t3UZHHWapa+sL7UJb/72KUi8xRGpJb/ANot1Bw+8J2uw3a13hul94s8QVJFT0iPIf8AzSH016FWjr2MBZGll9NVOhn2dW11mWQYC3x/3W3tTtJNUm5F4ZF8I8UyEYpbdvLdHjTO/ZoWK4i4vOWoCTUCJUmaLYpCPGJbtxFxkQ1zbdvakwt5aydYk992vrgqTt23WtpOdRzKUpE5Lu4kQ/TVftPX7PsmJZkLhNwSpftzMrFb1EFEPUouXIvKQ1VkzNFb00U01x1rxNAxP2tseyzPnGPdRmDy32lVchtbxESURayH7pQRGUf7wd3p7q6Wyy4WS4YvHxjMYtBUSeNy101BIYiomp8sd23lXCeXYGlkl2LIfBfqvJAdTw7tJFAlfNoIJkMuO0Y/TyqcvRdQbPiNpEMyG6PrrFsNwIl01E2KW4U1IqCK+6RRIS40a5DP2J7ehtlvdZK6yxvYbXfPe3jEoii8bJrkiPmJct0YiXKXzV0JZ2bOzoqXRuAuiQTSaC4JIRFMu4UxERri+y3y+dN3jpC2l7yK+IISvCjnwzkkI7kkxV3CJFLj6a6Cyjrlacds9px7wFy0UmQ6lwakkpoqq7ZCMtyg8SHlVqGZa8iTL+JYnilmyB8S6WSqJrLjKKbsU1BES/djyEdvLu81R+XX5JuozQyO+IrNWaqQqN2pabt1KURX3DFMo9o7vLWa9RrDluWdYLfZmq+MptWwi9IlLWS2mUYjJNXb9O3l5o1OF0LyOz2V4OP5Rb07o5XFfUcW8iFblLUIlCKRSERIeIjxrNyLPJYdHxj4hrx1QvxOnyVhsazi4K/AYosx1ECVLaJdpd3GIjtlLyvLX0TBiVtDLbkV0vlzLxfgUR/ZmaAlJVchEvi8oyIiGRDtqS6D+y/bsHalludZH78uj4RXEm5E2bNUi3R1NpK8uRRp83xm3f5UHnUTLXl4ujO2W0l7bem7lJpZWbPd8MhkKpRERkUiEiLjxplvyKcWrfLsWjqExwi6NyyPKMXxl04QQ8M096W9BbaPFJPVHb3bRrnm4W1xb8fWxy0qt2uMrrrrjb7eS4p6pSkShbR3FxGUR+Wmb72rrNl18fWbMrl4PG1V1Sszpmx001BS+6lKSpEX07uXpHZXCWTdNbplo3JRu6K4ORQtqiBKE6GXwopj913buPpp2CuPPPWTqLy2nghtD2Lk3u2NdUsqsuIXtu8RsOPW8Rco29yO6IpxFT4kYykO0i410Uxzaw2NimytdtJq1QGKQkQyL+KuBcDz624O4fZDeQeIpiQtnLdNASUIhlWhYr1kznq5dFrT0g6S3S+OG0SXdPHItmzUSlElC4iJRLkQyjW5mtjRVW3ExvHb8tpHXkdWKdTH6hRS8GiJ9wjIi/EVRdwuyTrUdXJUYlukpERrGb90r9oVa0+If9ScfsriMia2O2kvHbx11d0vlrEblhfVAXjpLJnCl6TJAiK5LPlyFMeQkRKqaQjL8Pb5ayWzMdWqql9seatlOsH3VzA8XLwbzK2ZKKCReBapk5Iv/KEqxPqV7Y2IeDu2P4MwuSl4XQJsg8IRTTRVLuHcRba5lzbIG6ZENjei8UlpOXBSTTL/AHfp9X5Rqo4PZWd+yYv1gypGxpoDrisSUh2lxESId31UmTN1XjGvIZDDq0nLqadjNysN6Tb2a0pD4gpCQuC+8V7iIqnrfZcoZi8tCF+dM2blQlFU0V4p8R5EXHj3VD++MAxm3qNcZuSjpR8qk0V1uRDKWqKcdo7f60qrOdOmAuBZG8a3BwkPwyREtNOXpKP8NZ2RosvGQ2o+C8SeUteB43dBuRZfY/HNlNSIuxXIiEvmjW7Wl4wyTEX15szhFZa56T5AhLaoQiW3+WuIbXidyvF88AyYOnkt0m4yjW3dPcX6jYrb1rWwuLpNquUib8dMvMJdsvTVZsiOJanqPpzyXsJPuLxNU/X4MRtvgAQF9cJEqqOrIU5dspVT1OsyTi5OGDN0mLp8nEW4iS2iUeQx9VYf1Ub55a8iJg6XWTTX+Kk3RV/iq4YTi7e4MxXVVTai2TFVV8LaS7dXtIS5cu3uoY13qm1n/Wcj6tHjrUb3rpr1NbrKP3TIXiLxQiF0iWpL6eQ/UNXLAbHlFrbt2pJFcFl1fhNXjFQk+XqT/mrdrXgqSyLe43R+4fOlWySRF4kkBRGPamO2Rct0qlLHgNh8cxuh3xNFFJyrLcmRaXaQkIxkNeyw/HLFysfKM/yDTOxS/wDKRbrSRIZvbkRa28hSbPBkQt/LLkWn+KPbLjVfu1v6k9Sr0owy1+pbcZFTxLG3s1xJF0kX3SmoP34xju4/LWpCWGj4wnltaps5CK6idtJFT0lt83y1U3WVWHCckU6eOm7hS2iIu2mmlEm8uRIf4eJentqefVmhVo2F+Ikief7imwdA7X08xfHXDNJkzFZ4XLTGKyXHaX/XKonEfYrseP5gtmFr6l3Zu6VcqqCi3YpxFBX93uU3be78tcytcsyHA7o80ngusdvD5V3aHyMtMV5SId25IuMky3DtLjy7kxfq5iVr6a2nqHkd+b2+3vmwqaixbiVjuTTHkRSltGg8dHDrDV+yj8hpN5mJ639AcIFFwldLpfLgLxIknIrOUhFQS2kO1MS3S81e939AuhOs88LbbS4coRJuK6rly4Slx0CItst3GMq5h9oD2uOqBLNbNgdrLFbPcGhLjdHQiT1wO4fh8kh/MQy7SrJ+juP5lnBPr28XUfPF3ek5uTgiISHluU7i40xZI96qg1k2+TcTvJb2hra8Ypr48kizZq8SJAiL8IjEapIrZvn3UrH7z05y/IGabFzq5IKj1TwzxttimmgUkBjHyjypj096dv0XjVI7oi8bqyiiKRDol3FuItv+Kt+sKlhsbcrWwSFEh3KFHkXmIvNVpqoompB2W5da7PJLI0MZviciIVEVSaFGRRGQiQ7dvbVqt+SPSairebSLNTuFFyKwj9UR/hoze7IOHGgElFB5JpiMU/mrH+tntBWHp63UttrcM3l8VEhQa+JSEU/UoRFH/rupLaKxGaprF6vFobsBepOCUFVTQFRFAlBRLzKR4j6qxfKurGG4axUu17cN2aapEr+xtkhUdK9xRHbIvVWO4/1MXuDFYrQu+t90vQ6l7fLOxdi8X9IipHbxHaO35aqN6yDpf0hcLWuyJLXrLLn8d24JAXJJ6pd39V8o7qp5E1Vqpaj0X/EtV89qB5eCTKw9NE/d5r6fiLoKpS9RKRiP5qYvM2/WK1ikva7Lb1nktJujcIl80kE/4qz1PPM1Ju6DI7cT61ykmUYqJj29oj9VEsb5vftQGaXu10gOq2bulyQUUEuUSS7fSPmrHZpHYsRyQt1Lh0/HOsTuRXJW7LIutVLwTN1dvhuBlu5FEi47SjXXCd+J4pb3Q6g+OQkSanISGO3835a49R6X2b9W1Mh6gurwzJyqSeii91NMf6zUjIvlKVdMdO7K1Z4bjtrO4qPvAoRQeLfeLJdsvpjVzFjkVeQOQympIt/GN/gEPqRU3CVVe+WFBvJdgl4MhL4ifbVkZo6Ip6W3ylSnReIk3dAJDx3d1WmX8iqY/cLW3dXRZd+giMhGQ90h7q0KwrN3CKaTVcZDtqDugtbW8903RIlESHUS1N23zD3DGpC1t2Tdr+yuCUbkUhIY7fqHlQ+lOpG1/IuBQbpiJlL1FUXdEUnSaiBBJNUYkNNUybqCUlYx8xUp1ctMfDtTlQ7n5A7f4mUscRs2B3wnTDPMgs+vqqNLLb19QXHcUWxCQlyGRR2+arx03uXVV81cPM6sNrbtyXLwJIkSC+h26/IZfLEalmqaFwvjVqG5MR1148R8tXxx4VNrpK7R7Y8qRJPtLdWCXnxYhXzUHTVZBX7su2PIaILPw7dRJBqSaekXHt21Sc2a5uNpdfqQ4vDV0goIpeHbCoOkXIhkJS+X8tRPSe25vcnBFn+VXS4KIEWq3WLTTGXEYiI7o1n/AMSbLmVY47FhYarZmHSONpZZlVjvlrvjpmtYEC1SaqyTcJK/9mXHu4iVaIzatUZIJFJTiRcaHjeOt8bautJIdRVci5bYjtH8tN8kvVtx9u+u13eptWdvtvi11liiIxkXKraQ1ZWkXkxHluqqrdTOeo3WSyYbllh6aGqoN6yrxK6Cyaep4cR2iX1EJD9NOMTRsljUWu90ScMXC6QjJ13CMt3prEWby19auuhdS3Td4OP4dbfCW1bwxELhyRFuGO4hkRfhGtuG+N7TYUW9+ZqOiJXTaKN2xEKglxlL7ovmjVxWavEqyR1bkXBN81fNSesHqLhPtURUEh/LUlitpSbrOL8YjqLjpCXp7qxtHp/d8iyRu8tdrTx1bUS1FGrstfSlu+6iO4fUVdCEmkimLNv92kMaL1Z+wtVGJM/FOtUyKI8Rp0IpCsSpF8NIeXlGjCIJjtqu5hdBtdl8KJxWfEKY/L3FUDK+o4SfPFnT1IVNUpDLtp41trVRYTatfiekiqLtrdV44gG4iLb8tXK2t2rUk2qSoksXKieShxVJay2tK02lFggMRGRcpcilULnlr94WlN5ARWt64rioQ7hHiX/XpqzS7aa3Zv4q1vGv9a2VH8tdjarKxGWxxD7Y2MhkXTtG/DZnTh5aneuLgSIlE0C2qkXp41xO3USFuoqDVbTHtU7ir6sXCysH1hFq/tqa3iUhIk1CGKm3iXprDbb7K7e12Fxa2eFWXKnVwckoqo6VFl4US8q4/F8ox3Vby41lbcXiDA23xYrvsg9M7ldGN2LqD02JxY8ltolbbwQ7UxEpREhLVSLju27hrsTpPjKWF4a1w1JVZZvaiIWyinckRSj9Miqr4e1teB2e34q8eN2Le0NhEiEdNsmXlEoxiNXB9k1htLFG/P8AJmLFnyF44fJJoKD8xFEqjaKkdRfdi4Ipy51C3ZuCjhMpbqym6e1l0daqLNbX1Sxdw4SKO5Jzp/8AmCMSq2W3PLXfrOxyhncmdwYvkyJB0zV1EVh47fq7aoyPohYWNmHmbXh1Z26aVpapqLKpSKXGPl+aufcg6RhlzobvjipWW5EWm5URinqepQRHd+X5q1a/XILg81ZkMRLl21F5VkjjE8XdZNa2rdZZBIVEBcfvCkO0oltGsWfX3EvLqa0K7SnIvXD2WesltarZAu9TuFlt6RLlqXAiFuPcQpq7hGPaMq519z5RY3Td0AOE2+uI6zVWSfLjIeNfWC13QeoTccjuWHxFmREyUeK6KKIx3Kip5eXGRVz/ANSrLjl2yzxVuwVbImopiL6+N2KqCEiLiOl8VVPzF8SUtsatfw9a2ViuuUzNVjk11bVb0xfMlUERcIKqqW3xAxFYhLckMuW381W7E+tH+THp/joW5lZVL45fXB2uoogKgpoEKaaQkI8S2kUfT6q6GU6f9CcgsNyZZRgbxmTlAdSNv1E2pCPJBygJEPLul6hrmXqh0vtKN60LHdFLxb2jRJBDRaEmIpDtESiO1QeUtwl9UairLik4ysbNi/WbqRnlvF03DF1lCEYpuLft+rd/LU0n1A9oLHXDx01xWykncFRVXUZpjoyEYyiO7iNc429a6dN0Wf8AplZRRVAVGzdZL4gpFxLUGO3010t0t6uWZTF2b26RK7LrkKBEIqCKSX3qsS5FIo7uNWFyN3+4FoSPb+0B7Rg+ISa44SiKRFruBtZaCfzKcRH5qTY+unXNZq1xzHrasQinFIWaCBbR8vKrxds2w25CKV2YM7p8wlIfpjtKodxi/TS6J+NasHCIlukIioI/zUVn/IlV/Eznrd1a602/AbtY8jeXS0rKk2QUTdJigs4SVkRaYxlHaMlB80a5d6dkLzOLakucU114l6pV3Y3wXCFESgDMhPb8TbL8UapOWez/ANNnyfj2CSNruCXxUFm5EIy7eMqXJGzNYHqtTK8qfJWW8LSbqeDu7IRXUT5JlIpR826iYOjaE7hMEGrxOJRFYoiQ/KX81M7pk2FXZw8w26XxFFwzdkPiCS+C4IdshIZElL6vlGnVvfYbhdteOPGI3K6LoEgyFES+GRDyKQ01cgFYbqSXVh1jV6xW2uLcrdFL0xfCJcRQIdMpJxl2xHy8irMyLOmtvF/frMzuFtEvhIuhFyKw9wiQ7hj3RISjVmw1FxfvEWv3l4dRVclSItpcf+Wtex/HXVpsq1yt2TOEXwpyT1BSIViS7REh3DtjWBlZn3uSnqMPw+7BuWOecqWwXLGqLzCLTdMfuiX+s2dZ3rNFB/8ArZQvij/u1Jf7ztqll4hSUTiPGMa1i9Yzh+TJqXRleWOM3xV6TYmaiv7Fq7SEvM0EpbZaiW0tyYjGqnfMRyqzuPC5HaFGtwFPXQWKJC8S7VRISiqJdqgyEqdts62MeRaM0ZRXDFUlhQSEZF2jTh1ZTbpp8kVvLHlVuxuzoC88VcV0xULzcR+qpDJLSCjiSQ/DQiMh81Ls2jAbejqVvHcgvydybtVSTceGISSUUGRJj5ZeX0lWmZAtd3mSJum9ycKN3LQotxUiKZbR80Y1XbLYQb3BRdJAllCHamIykXqrQrXjK7i3wvKTNmnHiKu6XdIR4/iqrlSXazFnFhWJaqKZ3BIW7cGqDNN0SHhicJyj5fh938tXbp2xYYyijcsl8OmslqroNSL4ikSlx8vd/FVRYjbrWU7Mk3Itw6yxEOmPmlHj8tPrPeLi8uybUrk3eCumRCom2JdNuqI7S2ykMoy41Rb8VNBTqroN1Wxy4PLle+oZp2v3CmV0ZIqRipESEldP70i8vbVux3qRZusXjFXqTVPxKaDloRbhdM1RIktRMv3gxISHdxrl94+XtNtUQYZGLVwJC7c3JrGWrKIpEnL7uPbUxmlyVx9vY730xa+7bsqh7yFFbQbCsugWpEhEuUdQdOXFSrEMnpxEyLysOOuXsht27N8/wFBbTckTvwacVFBHu8MJbiHzJyEvKRca5RcdM3Te2qA1dKLPECi0UEpJkqPbKPzbSiQ+WO6utuu2XPfcvTPLWV89xvJFfW1tWIk9NctAlUFO4U+X4iHjXOORZ5kbzNnmV3IUWpZGqTkmaLYiaEMuIj3cZSEpd1aEP3VqVZFr2KLcOqV5UuVtK84+m3fWxURcuE5CSwjt48R2ypvfsf8AD3q4GyVWcEl8fRjuFIt0q0q5Y6GXOG9yZg4b3bT8TbyWTiotEto/FEdcZbZch2ykO4c1umQXcroTh7bXjVb7h74giJRRUdpEUv4aNtP05dhBqHQ3NsNxcitF2eii6eEOoTjanHtiVdNM1LXkTUXTy22u9NYxQ1kkl4iX9WoO4fprjPA7ba7hfHiT1AVoISQ8u6tAtLHKMHeE/wAIvLi3kr8Um+1Rsp8yZbapMypxLsfNRXtFdA7HaWI5bjlxuyciVJyzuSmtp93w1B/mrE3F8dLYanY3TgllhKSH+68pV088zTI+pWJvun2aYkxErulpNLtb1Yk3c8kiJMuQy2lu4kXKuebh0rujO5KW24ukW7xBUkFGokRKEqJRIY+aVXI9FlXiV5l2m4lTRZtXBIj4hNMhHlKJVZm9vaopo79YUiEh3d1dFLezfhTe3poOra6UdINpajdzGSpD3Sqm3rpfaWqKgN7Q6tK1vVFN2osREmsl/WiVPhaxXkjZR1gubZRkGLliTC1+MWSFVt7vEY+8kOW3btId0Sj/AC1D3LqhkeOtbbZLvdLhjriy3BVVLxhKLqbhiSCicdw/NTrpriI5xkV0vJPHFptbFcRY3BuQ/BJIdskxIVd3mGVRvUDIMPxdMrJdsPui2WJKahXq5Liom6Ei8seMeJV2N9UazEWvUo/Vh4XUTJEcjHKE3iz5KKsmyqCaJDxEZS2l/iqSvXSm3YPhdty03Sd4uiSv+kGYkmogmkXGPmj3fNWhWNrit0wNrkOfaIiK5JWtq1X/AGlYpD8UVCItolKQjIag88RuLNu6b3xqonZ3Ipe7XQjxklx9Q/hIaJpt2zVLGx8lMps6jpR8tebRbUdZyvqC1btpJpj5YlRsgWv18fEk1SeaiAikQp7to9sqfWnKrCzT8G3bqC6IiFJZ8JKJiRbdqY7fxSqaZ4TnTpqSTB+80yKUvCeGTH5Zcfpqjdgu/EkMdsr+23xncsSVuFpcNkx/akfiORIhiRFEoj3UxfW/HMdeE9e2TWUHal96Ql5lCEqh79Z8mtrEVbpmSwtRKIqKOSESL+6830016e9Ob31MyLwDC5LeFQSJVRwsRSj/AHYlyKotmrUryRnRnTvIm+cPmtt96N7TpJikm3FAU03EeIy4jL1DV0uzxg6biwu2NWm6DxXRUiRRHb/0QlWC21NfpS+UZ5CzUeCz5KJjIhGW1URqcvXWbGr81RBq6uDEkBikKzQRiPmEhIiq9I/GrHnJMSTc4mmOOlrBTGXl+6QOn1leaGooxEvEioPKKafcX5qwvpv1SxKx5EX673HILfchX2361/sztqXlUQ3CqnLt2l81WzC+qDpFQkhuNyJuW1Qk9w/MNe6pWm15sijlGPAI3YPhOycNhHxXlIu6XqKqccnrJWpfxcqSJtuQ6c/U+19TsVbuMhZ2nNLS+HVQv1lHTXl5lEBL7wfMnu/u65Rz5mw6V5teMZvOQNboxu6YoeITcpqOUyGJIKqJiUhIS5SEZCRVMdEc+zLo/dBdMNzN8vpPbO6Xin/vBIZaSn0/NXRnU5v7OfXbG2NxyPLcfttyJAvCPHTtBF2iXEklBItwy7fqEquRYuNPZoOLfiaGuVIvGTkcl4m8umeXxnYW7Mm7hyUUESUiI+oiKuhLf7PvS9izTcP36ibzkuoi7FMXBbeW0vy1hLe33TpO1atb5YVmbpVXdcBcoOU1lx7RUSIhH5eVS2QdfmCbeJ2t4RFHVLbEi/8AMrcjmghWuouSDJyPuSHV2G2nF8ft4sMUKzt4xkKa8iL5i5VPN7hdG4rOl2BEKSZFpplqEW301wTa+uRp3JRW3JLW9QiEUPDtBJRQu3kUa2DrR1QzrpvhNvVC6KFcrhFNPWSGRbZFtGNYef5vFx8lIGblJ1HQ+PkeNmOgFHjp8zF06vjezirxTcNC1BH/AMwS/LWP9UOomOYXb9B7lBXS7LiSC7VuhFBZAuQqDKQjH1fTXOP+VrN/d/ishug+KVkSaachL5i3VmN6yB/dnyhEqo4WXKnNmLXiWFxVTsbZYxumUWVw9O6Y+VlZq6SCajtTxqIy4kIpl+LjUXem7+Xh7NkrVmxSLcLdyoSn4lRGNZ+nkz/pnaUwu+PLOhvRagqKCWgUeQ/NU8+6jNetF6tONWHDWdnuRELZsTctFMhlxLt+qPmody8f9QnTbWT+kmM6Uu1rZsb9j9+ZuFGKUV7eoSblNZCXcO6UfVXRnse5heXzy8Wt5gadrUFskv7yboCm2cJFxER7ZSlt/LWc437Pb+y2tRnkbdQXl1LwniGa4rJxLjGUSH5olXU1lseG9BembgnT8k2NvQjrOCkShdo+rd20MMcityFzNG6/bOXfb26kPFLlY8DtboU0dJV87FPuIiiP8JVyCsRt0xIuRbqunW7Ln+YdSLpeX6RIkrEUk+5NKO2rl0pyxraWadrXSZi1c8lNBIil6ipk06xFWtDGRuQFs0C/4ZVYGNhyu4MxVZY4+8OXFZRLTT/EVdEXqyurS19840wYjqjIlGLYRIfwjWYrX7KMiWJC1218+UHuFNRSNLbMbqoteXUZ2/JM8xfEXWLvb8j4EiEhYkrL5okMo/LUW3y5u+2qpKN1A7VP8VN7hYct1C8fY7oJF5mioy/LUGtb7paXguF7Q4IeRJqf4ay5l3WsxpQz14loG4OHym10iiI7Yy3FSm5XJrLwpOliL+4L+Knlnb2O4C3dMGpJqK8dMiTJMvpKrZb02bNwQP1SdCI/dkO6s9mVOJoLzKi1yDJRWJI2qiaZDuGQioX4qsTp8dysZN8jsbdwivtkS4plLzbZUzvTGyXS9TSEba3FKUm4xKX0/wA1RLO9eKavGVmbvL0mgJEgTcdYhL1EIxjy3U6KO3JQWavY1bpjmXSzDcTWs2TYR70eeJ+G3RuS4jcB7RUTERSKMo7S7pRKtsfZ900vmKlhtkxd9hZLqkg5ak2QbIFqiUoikuXxOO4hH+WuU7bcja2n3vmTcbPb0C1Gya25yoqPcmP8xV69daFWvS9uww1wTd9fnJeO0yJRRMRIojL1bSq5LEs6bc2nrp/UWMOPHa0knxLd1IcY5idvWsOFZRiNpeNvhkKzslHbr1a4iQy3dxDHy1jdpsrK+WN57yvzV0+1NVPRciosRcYx7hq1YL7JfU7OGpZDkbJPG7PHV8ZelNAlB8wiW76ox9VWS1+yGrmGTOP8h9yUyxnakBG4OBIWiAuS7U11S0iHu2kVWsdlibbQz8xVyG3FWqmIuEXQioKTNRQUvhy0pENN8fZ+8MiZ2ZuqTgXK4pjpykUu2PmrZMo6T5Ng90LGstSKy3BBP/VXAxkPHUEhEhVEo/eCUa0DoP0JVu14b5bfnTVqi2VFdo3RQk5fEO6UuQjx3bqs+8ZGWvYp+3ifizF0tfRnObhidpZPbD4UUECFPUcppuWcS27SKJSGPKJVn6mAvcfuSeQa9vuT5srIm7pLwxFEuKm4oy47tPaXdXZGN4e3y504vl8uTxPwyug2FqIpiMeW4pVG9Xug9mdY7cM3w1mN2yBm2kva7smm5ZXAR8yYiPxI8SHyiPljezvqPyzaVmjVo/8AwYDC+mvBvp9lnWT/AMVOU+sXVrN+vl6tNtu7D9TbbjQkJIoqycqKq926O2Pbx7t0qxe4YHg1lfKOn9+fPiKRaLMU0B+ot0flGtWWtOB3a4Ncef2m4W+7LpJEu1tbtdZojyGKeuUolKRCRbYlpEXGpK04f0As+bOLCb0nzfT1PFXp8q0bNyiMk01IpyLy6gxiPdWFk+dx9Yb1/wD6jZxfpzK9xs/8X+BB9OR9mlviJJZarlA3Jz/24SkSJD/Vx2x/3g0PPMdw2/M2qXTzJnihCRa6l4SJMlku2UeRDxkIjxq1Xzor0os+OuMmxy3ZIpcFUiVtYuHbZywfKy4iTYdL8w+oaydxnmR5JfrbimWsMgRuirlJs5UUHUXUlERiJRKXlGUePGu4eauavFa/3Ez/ABU2B3GtlwHNbWQtf13s6bcVZaZKLqbfljtrTMXRt12J9i7jJmLe5F/8IdDFNBRXyriQjGXmEtpciKuoOmPRPpk3wNxjmQdOWdycXMlf2q4JpC9REhjH4REIkI8Yq8t1aB076Y4B0fsI23HGqjcZaqrhZfUcuC9RDHy8RERrTbBaxkrNVjjPpWxzdnmy1tvL1RF5apF4cUyIhLiQkPcMZbe71DVouyOR3S/IsMS6LXC/eF/1tR9iy4oCJcS00kRVGuxn3URlbURiEUyIRElO4iKIxGkrZ84Ek0nUW+qW1MdxFS5MTZWzDI8hn4qfLnOlL2OQPGDrFVrG+bKKpuWKOuJD6dNUpD8tVtrcriom3Z3F0LVNmSpICsIx3ch+UvLX1szbCbR1axlbGbs3tovFUCSt9yUQ1HLMi8pco+YRIZfNXDvUzpH1xsbdxYbzgD55YcXugtheE5FRMvElESEvhkSBEW0iEokUZDuGq8bK62U58jByeMLemTi3PVPBpEP7KLslxT+WVOlMg94WXwttPT11S1xlyjxroK/dC+lFwTWxBK95BjeWKp6lvZ3oRFg+GJRFMhTTjIhH4hSj5SrnVxk2Po/FuOGrNXCQ6Ciid00yUjtiQimP+Koyso9S9YL12dYLgb7H/HkzdIL67RRPdreYSGJDWd5l7QWW5cJJXS5LFqkJFIiLj9VUV4Kt8ukWo6LWUtsoiNSWO9PXuSPFmFmtK1ycJJEroplJQhlyEe7lUqq8gWlZlqWrE+rz1Rbwt0b+ItsYksJRUTLtIfNXUnQ3Ccw9/W9vnPS+8J21dIXKbxSKIkgW4VOW4fTtKuW7x0x6iYj7vSvnS3IrfbyXHUJxZl0BU8wyIfLXXmB9ZsfzLqYi/vN+dWNNKNvZW0SV0C7UtdTjKMvLuiO6tDFq37jGfkNJ1jUmvaK6Hs7s4TyPAMPtdpY2piRPrkV0im+kO1BNtu3DxltkRd3Ksbs5YVa2dluWL5Gm+u2kLskRkT1uUSIhFMRiMRHdKXHaVdPdYOpGEY/hL5rlDJO+I3BImydrlLxXp2yIe0pVzHithyDF7e3zm1+6bCxSQ1yRcISWWZ8ilES8o8RH6e1eZstx1HY0bJy0NEUvDq+Jo3Z7dFrhrpiqKiypKEMv4azfPLH7wTJ01AfFCPwi/lrUrX4fOOn9h/VJmThwKA+97w4dp6jhUZS0xEpCMpfeJCW0aT+oN0Zt3F8uWH3jImbNAi8Hb2y5CsrHaJKDx81Z/rZqlqt15GK9MekrrqY6uDe6XsrCmxIR8QTYVxIilt+8GPHlxrQmvSG6WG1+48czLEcoT1SSSEr6LAU5RlqJoEREXHbq1o3RnJry4cEuk1RFGyrqoK2ux2BcrczKQ6ou3ZJkOoI90h3bpFxKv3S33Z5eLgVm6h29iK5K3Qrstdk2mikRFxLTUVIh2pxTkUo0xVW3ISse0vEqd86G9WLe1Yq5BjzNxadUkkkbK0cvSGQkXFWIkPqIi/hq5OsN609QLlZ0slzJwNltRIabG5JEwT2jGK/hiUIVCHiRDGQ8h2ytVjtvSXF7a1yjI8hyS9LL7huF2VUXUdKiMiUTTESXSHdLkPIacdMcHvaORXDMEPd7d9eiHQa21BdPxCXbriuoQy9QiMfNuKiWsDf3DKsylP6c9Ic+wfD7tjSuYFaXlzfLpO3DVRIvHJR2kmoQyHkXGJVkvVrpHecduVvyh1frpklrSJBN9a1FyKQpDtKQ7t0YyjyKuhOo3Q3HFnTW/XzDX1puBFrkLEUE01l+Udo+GIiIeUt3dTO5YrnWSCTBhYWOKjpbSyxcUF1I/wBWgJFIR83HjGkySSNxVQo1VeTMYq46hZhgb5NqyYNen9vJCVvb2tURFYf/AK5ItyqnH7ypZPOsrzKzoldOsWJ2cXPxyTK5E0cvo/DiS5JxIdv3eqVaJlXsyvOpljY2i/Zusm4t5EoVw8EktqEURiIiQ/DGO3d3Fu7aYvPYn6drYyxsOQ5Bk1wb2pVdygTdyg0FMlYyiPhlC7R5F/FUZlRSVu3UsHT3pbhTi3t3je6YTcniokXiG7YSQULlFMtMRq9I9M7vcFkza3nHXFv7lre+JOP0kgokX4hrlm/dD7d0VyK15BgGbqM1Himkgzvwi5FxxkPxUUxL5SH5Srs7p/lDLPMdTvLPw7UkC0HzdPcLdceQj6e4fMMaTDiY+QxJNxBvb+meHptVm95ap3iQkkSZDFOPy+apBr0v6fOm6LW44ba7loJCgJXBsLtQRHiIkrx+mNWa3swiRRkI+aoe+dWumOKkolec0touEtpN26niVB/4aUiGtOOKDHX+RX9ZX6kt4MBUik3jRHFvSuTFa1v2QuGblMkl01EhISEqyF17UFjWUIMXwa9XAZEOs4VFsmp6hjL80aNjPVK+Zw8RD3bcLWoe7w6KAqJ/UuQ/yjVabyuOnFNLMWIcCZ+THIvX7C8NuHUh9guQ2lxhd4tCAja3yKZLtFmxDIRXTEikhyEVE4kI7SQlIRZ4n0fxmxpi/VytZS3kkkm+vCltVTEiL9w0QjqqkXmjGuvM+6bq5hkVnyV7YXz51YxXFPRt/iU3Aq9pKDIdpDLd5ipVl6OldnE8lxRuxZpSVQWJdDXbqlH4o6ShaRbfLL5d1XvHeRyI23oVqwnJ8Zjz8ciTic/3a5Zhhrh1ZulWJW22ikIircrsqug5ceX/AFkU4l6Y9w1X3HTH2r+pjFEro1cOLS5IVS1nzZo2HdyJOQkUflIttd2WnF8fs7dFva7MoTdAYp6aZJj5uQ7uW7lUT1Sw3CM+xV4wu3irSsglqESbvaUfSRRVHzCoJCXpp8kcuTyyGswpZIMf7eMtVObemPs4vLfdk73eeoLx9cmY6X/u+7JoybpdySjnkXyjGt8sPgrSQkF0auE221s3RQL4Y90iIiIq59yRn1GZ4jdm7DqlcnhYmKqHgUbIKGo2SES1E1EpCRCkUiGI7RIpbRlnOJ+001t9tZs7pdifKMdoksSuosI8ZFHcXqjKlRw7TVqSR7r2OpMmx1koTi5K5AizRXIlR8QkUfpju/LXKvXS+OLXfEbG/ScIjc0NdBwokWmshxkn5t38NWi2+0AOYPHApNyTlt1nAoCjH1EruKpRv1iw24I/qhlC+P360q7tEk9RNFXzDIYiXqEquNDM8Z5tvFYeuSuTXkpnNr6nWTHcZFg9VcM7bqi+Ira703JOUuMVFRIh9XL01Q7h1OyPOMoYuH7VwjaUFx1NMZEoOrLjtGUvKI8irYsi6Z9Anl2bv7NlFvs6yoyTRfPVE0x9QkuUhL5SiXmHiV06c2uzeKHIMwdWNxoKChaHTVsm2tihDtSLxI8S8qa5CXlTjWQ/idXezHpY89cdrGLrez7lvVS/KdQbk6Y2O33NeSA3AokSQ7R0xju4/wDNVkedF8asNvs9mVvd0vDxe6IIfDJNNNNIhKURESj+Kt4ybJELbctAvdvjFdyrh05QH8IqqbvmjWR9RM2VcXzGbcrexWb+9PEqRuCSyYikJbtNAiEeW3bKtPH8bDBHUz/IeQbI1aRvkVO/dF/GLKN7Wyb+DS3F4x8KZCQ/NULlHTHF7S3bulUhZkkMdNNyqso49RbtIR+WtaUybFyRJVgZXZRL+uaRQH1RIv4qj0+k986mSu+Rv1LPj6Q/HeOBiosPlTHjH1UmTHji6qWIZGoYK6yhJrpsLC41hJUddMd2mkRbpFXdzqw2tHH7a1dMmvhWdvERbjxHbKMY+ka4f6hZdhZZE3w3AGRN8ftDmSjjlrKj+9KPIq6+teZNcuxFO/NXRESqSCGmKu0SVIY/zfhqxjyNqu23xE7S7m4vyKKj0JYXRRv4rGmqd2fErcHzpRASQZy+6Sjxlx81WBrjvSzESUG8+67O6S+Gg6RXXFk6V9ScopKer5uPGtQsroLgm4cSJNGUfLxrLc8RYX7JCsyrcRRFPXiQyj5aTLCq8lLEbW7Gd55kGG4qotebMON5A83Cg4YkgTtqJeaQkRR8w/iGsVHqVk3vZqyslt1kyLQbIkUSEi/vCl+aprrRa0sfUbqsGcU1VSHWFIUxql4K3e3B84uiofs7YtxKF8OXqqR+PWdSvkeRbHateJpGO9RMtisq/wAFeEIrxJRmQlIh27R/e/iq/PLL1QyBj7u8Atj9tVEVHdyWuTZsgmgQ8SUkUeQyGUqoLO7G4JMASTUTQkKfiBkIy5EI/wCKnlwuit6TFB06J5pDpjqFIRHyiJcavR/T8kq9inJ52FOKqahm2D9KPZ7xeyln7XMFLk8bKtELlbVYkmXL4AioMk937zdu/DTcN6hdFOqmTWvCzxW/MSuq4tCZojoIOPKuooK4iRcSiSReWRbap+ik3RFk4iTMSIk0VBEkxLzD5S28qsnS2y2lbPrK/t2im4ZqE5iXHaJVk/UfgnwvETzo36qupY8Z51MrNjhr2HXtAez/AIfabStdMItazdZAdXR3bhHkI+ash6a4XfuoDN9jmP444uVyc7WiKiW71ctox81dDZN1AYNboKWaXRO32nxwtCcaZOVBSFWKqgpS4+ka0roz/kbH35h7C0OHmMuXyFwtZXQZJuoiMVC+GnEt20S7SH5i+Z+O81k+G8MuVn2kb/zPbt4+PKkZo+qlb6L+yT+r9jUu2R5G+dXJVsSCQ296PgkyiUSJTcSsfKIx291RfUbKAwmyo45k3Tm33bH1xHSui1vVaKOl47lRl8dDdxiQj5fLXXlyu2PWuxqP7u4Z21i2SEZLEKCaY9oj/hqjsc26ZdYMLeAONW9w+tS5Clb7w0QUc9pCuKZSKJDGsr6e81m/WPkPuLWNSpkr7eP7a8ThfKm+QvlEWeOGncmotEl1xsrZLRTL1aA7o+ZSRVbHXWx7a2dtBuk1FwSAkJKCS3b3KCQxL5RKtKyorI4eX5hjK9nt6aqBNmnhUE2wjt2yEY91Yr0X6P5H1U6nI2F1aFvd9jXFzeyIhTTFIeKcvMpGI/i47q+tujSssSlGNliWx2d7PLF7eMZY55nTBm1ePBlbW6aRamh2rkI9xbolLjV6zbqdinTPH3mTZXdPCtUhikn+8WLtSEfMVQfU7qd0x6Y4ynfsyfp2lx4YdC2i7k5UiMdNNMSISj6dtcH5dcOo3X7KBzfK3BWHG0C/0azjIRSlxTEtpS7lC5flrW11jwo6qZ/LKksxaOp3taWbNhuVte41Y7os++Emm4QXUTaoCrIUtTUHcJciEREuPbUO666XQnVnyB5Y0xtOnppptXfw00hkMUxHalEiKIkPHuLlQb9b2Vhto2u3W5ErWX7tZAVNReP3pSHl/wBbapLwWqjH3SVuFNqJEqKYiSemRdw7v+Ws7caZrSGkrLEu2ptmRZkzzzFUXjME1iFItBuW4k5bZRqj541y3JLb7rswp3DxKA/6jrrkiKXaW6KA7fKPzUxwHFbv1Ibs8LsLhNi4YqbrgSW5NnLduluLdtGI12kxxlhYcVZ4laAHwrNAUlBU/wC0F3EXqIqwJoGilsWLRzrVj5h3J4/s7Va1k1JmoJEKo7hIvmlWheyrfDt+bPmRqxTfMVUikW3aQkJfl/NV69tbEVUcmx/IG7XTK4W8mypcR1UC/wAJDWJ4/bVbC3WNwqJE+SioKfl8tXsfHbKWqlOSZcWQ68uXUbDbaSiSuUW8lPKmuKhD9I1U711wx5n8K1g4eLFxKOmn+bdXP6bpIU9JqGmIdo0zcPhkQJHqF6e2tCPxEMS2YTJ5SR+KmlPOuGTKMVrSqq3fKKyFVZRsKcRL90Ij/EVZui4Z2tq48KyTakW0Y8o1F6zoS3pbZcqGoxf3ZZNggkWoqUZVajWOLjGpTkZpf3GAtVrjdFib21ISIeShdta509z7D8BxtTH8m6cleny65L+9mrlPWTHbtiu2XSjt5CIlUa4sNhxWwpsEg/aEP9ZEi3Er5qpazrxTgjVVIZFtES4050rxkFq1uprV+6/W0ma1otfTKzixfJim7TuREoo6ESkOr4MWw7dsdsqrI3DF8wFirj1tt+M3pm+kVtTJcmT5DbtTJdQi1+2JKpj5d1Zu4mJFMyUES5EVNxcKt5HLu7qXNWXixF4clNwa9RuimLrLMP8AJ9eMoyJyppLo3RPwDZiQl90PxFFeXaRVo2ZD14uChDZsma43ZTbIKi1x1PTFHbu3CQx8pae0uVZD07Wx/Lm6jzKLas4eWpIlfENy+M4QSGUfMSgiJF/uh/u6klOvXV11Z3VrtbdZu3IvgOG6iDRyI9o6kS2/LEvVS4Y41XkXJGZY7Kw6yDpzk16tKzrJc0yS5OBQIU1rhci0xL6v8VXb2M8wsyLN5hrohRuDO4LqryViSySopj8QS5RJCPIeX1VgI2nqDkjrVujJisRdz5dRdQvqlVq6Y9O7djKmSXm85axYxtLlMkXRaaLwi26cRKRdxbd23jRSKqMskaiVkutWY6C6Y+2p0vdOPcOWpOrOi2dq+BWJIlkFEtwpamlIhKPLaW7u7azPqJ0FseSZk66iZHdrbjOEqxJW5aURuBf/AFkgO5Xb3CMSISqydN8BxnH3yd56R9I2ubXQkBL3o81U7SxV4/ATckRKlLzEJS4iNacx6X9U8kyos36nXyyrPC0hbN1EyUQRSGW2PwJbikPxSH5qqvJdS0q0OWcmxPFcsUav8cS/U3pzZR0ELpfEFUyfOf3sdKRERR4jKIjToeoWP4OxajiWP37IMfIh17kMRQTIvKmJKEJf7wh+Ua2jqJhfQnH7wTrr71aTv14Lag3dLqKE1HlFNBnIUB8so1V2fVL2PMZUTQa2bLnwiMtNqx+GoXzeJQVH8VV2x1lX7gW4ydSj5Na2uYIt7tY0lFhiK7Rw3H4iP08qorjA+o14yBZVvij544X26jG3qKSKP5SjXS1p65dJ3mPrOLDimWKJpLpJk4cIJpkjL1eLUGMRLkkVUnKvaGC5LLWiwsFGqJCMR8Slqbe4hSl+Eij6e6krDHi/IJmaXsox/VF5iuH29xkcU7wuSXiSfCQuU0i7Ylu/LXNd8xe/XDLnltYWZ04eLrqqpt27YiUIZS2iNdMXjPMyTtNvSG5OicXCSqixPST8OPliJCgX1D/iqktcwa2dZ9cjujwn1zHQXWUVFRyoP9WKkZCPpEqtbkdeInWN/kSnTPp3aMFxkVbvaFnWYXASJNjEtRqlH8pR3VfumPQ/MC94Xx1dFLO3ItVLxBDJYi5EQy5RlVdsd4YWuwpmlZtZ8qqK4uhLTXR/uhIS2/SVRNw6nZk4u36vfrM+bqXUdBVuW4kUo9v0+bcVZuNiaLM0mrdiw8ixKNeoWYWtN06slhXWfJiuSZOtIhJYR7o9o1esdwO79cmdj6fYlbh1hbMXbu6LJRaNxFMky1FB3SLTHbyL6a1LG+g/S8WrNrdMX95OCSFR28uS7lNRQtsh00FxERHy7q17FcixXB7hbbCySY2XHWbYk2giOmnqju5EUi2iW4pSr0GPBGnFjPmkml5aETivs/8ATm34+nZrakpkj5AvCOVltRkKa6W0pJpEMfql+alXj2d7RY7lbcoYYoxuTixri7QaoqC0TcR4iopEiKJRLdIijU046mFa/wD3tQSTUY3BTxa/bJLzCQ90d1OMuzK5Z4pa8KxVq+K23cSXvN4b7U29vEdyYkQx1FOMRkQjIqL7ctq/EZWZa7hy/wBSr5gebZg4yZ04ya0qJO5PU26H3Y7RVEVxkPESiVapn1l6k42xUxTH8mHwYrpFbX1wEtYmOhIiJRLTIt0f8VSXWLGen1hx0bXZsXtbcV0BQHTaCmSYx83KXqlWQ5tnA2XFW5/D1iEmVvRT4iIiP4RGs3IZk+Rex142LV+tFx6oZFjOLv3CJWO0CLl7b26Wm0UVSH4QinLjLdGqH7X3VB1iLNHpVbbcs1sb5L3s7URKSlwX1CikuXamMZR3dvGNX7oDjpW+0/rLfNq1zIVN3alHbXNPtfZYeRdUrg1akJNbekLQdMpDt5fmlVpm+xZivJXc4lkZ4703z7pfbXDMhcXSxtkFyUboCmP9+koMRIiEiEpF2ly7alMD6qNWPTlvit0tbpw8tmqlIRlIZSSkMpd3KJce2sZ6JushtuUCkys1weW18mTZ7oslViRSIY6giIy2lGr1juI5habPpOscvDNRyqRftCBNiEu0hlu/DQeGgdZG3OpT8jM23xGtys+RvPEXTwrh5b0CkuRNFU00SLd5oy5d1dOeyT1KwrAent+8agnabtcLhqC8WQIk3DZIREU5CO0U9xFLb8SUuUbNhrzHLDhrfEsVXb3BNWRO2d2eqyHVKSoiQpkJDIu6sryq5Yh0xuDjF3VjYpuF0CK2rOnesgzFeWuuuJDFVQRHTSIhLcXcVaWUyy8Stgwt+R2JmmTWHFbD78uxsU09qqhONqZDHu8tcS9ZM8s2TOH1ys1yUdMXO1JNMZCRD3JiJFtp5cOneK3hw1Vvd3uCOM2NsKdtTcX1RNNwqIyKIvGyiqv/AAGmlIiGQ8Rrd0wthm2QJumXUH3O12tGnuWxOSjtERESHTGRFyIhHuLbxqvNiSF9dexkuYIoN7W1tFotKMSiuT5Qh1HBF5R5RqewX2d+p1+bqXlxhqmiQxQUfLi2j6okQlH6auFr6Bla8kt+VOOqt2eOkLuLYWJJEss6FKJFuFQo/wAvdW/dRr1fr03RwjD0lBuF1H4rghiKKHcX8tZkytExex41ZbGS2nonaMqJja0rXb29psJaS75qhErgv3RUL4sfURR8ojVwddI8eaiLe02tm3j+8TQGX4q0bC7K6x+y+6Ht0UuCiHdoJp6Y8YiKQiIj6acX65WbH2JXG9um7VHiJKF94XlEeRF6RqizN8i8qqcu5V756UqPH+PJCRJDqEiSgiJD5t22W3y8aJjfXy7OrbHIGVltLwv9WWWTcppqf8MRUl/9DqQ65X5heHylrBg8bvhtpLoNVFRFZZKX7xOJaXmiUSIa5xv14FYUdV0tJUY6iiolH8VE2Or8irrM0TVNKybG2uYF+tCr/wAdrkXiViEU0y/3YykP1VW292dYXclLbaL2MRkKtvfbRUl2+UvqjUTa8qSx9iowVVdXJNfcQouxTIS8xSTU/DUTlSz/ACJa5ZH4eIrkIpx3anEdu0atRKyLxK8k3r2Oqrt1OYM7CKvvFRui8QScpCQlu1U5feS3CP8ALTrC74zuFv8AfK9tRFqUhQJRAfiK8ZD6RlurAcHxsXGGrXTI3gprWoh8NbXC8VHAkW6IlH8I0FHNMvtt0TdXJup4ES+7cNhUTTHtiPIRrfj86qN6MYsnjr9TqIWLpS2uFUHDVwo8EtyO5Pb820uNUnLmdhzTPrCyXVdKN7e2+KmnFFRMiKWmKkSL6SlVLtPW5wopIH7VuoJaCXEhGRbdpFKmt+b5GWTLZRaHCguFyGTNQSEZCPaXEfqq/vQ5Ef8ASVPWTCkWRVsb1mGJ9O7DiLq5W5qVwY3VMUndvdJkRESXcoSQxEhltUERj5olGstWwNrdmLVex3slrKz+EmmsoJKW+RSiQjyEiluHl6eNTlnyZrnjHwV0STZ3BimXjmrqQkW2Qqp7dxEMd22qG8yS42O+Tx/ErgUhioSiDl2KnaQqJ7ZD6d1U541Vlr1NdsuF49xDpbF8Xtb60t8XzJkxyC3treVyaLLW9L4ZbRJLdLcMvTtKJcRq5M2+M2u2t0LdbXBJtk4oM2bTTTTER4iMa55xXrlj1vyDxGTWbKrC+fCIuW6JCTAkuIlFVOQ/V+KtSsuQYG+s7dhcs0fXa0pDqII3h2IkW7+skmKqfpiQjEYxoacuJX3FlW1jcsPvFksdpbv0rWRPFxFByTVMVPC90VyEv8UamrtmzVixJ06fos2ZEQ6bGROVi+YtqQ+qsLtN4uSNwb5Da7b7yFsX+i2ZEKbBrISHVLS+btkReYarthu2W5xnTq13Z+1JixEiIm7TTQEpbtMSIiEfTLd3UmeaZploMotTQM06sOvdqngxUt9n4i3ZjqLPFf6oe5VQv+hrnNj0n6odTL0+uOR4qnYWLxclSWujnR8OI8fh/eql6iGJeYa6WJi1tLWAqi1atuMS3RqPul6syltFxdHRW9qkrIo/eOkvSPId3dWk/JalVeRWcP6M2i32svcOQOHD5ISQ8Y6IUUxKP/Zk4kMvmIqy29dIULS4fNWGSi1fOVCVVUeCT1yRfTGtEU6lWHMG6atjcPhYpK6Gm1FJMkyHtLVIfm2j9VWi34fdMgW942bGXSyLxT4jzSIRl/13SIaS2PG/Y7IurdjmlTob14vRF4AHl0YsxGWi78Mny2jFWJeqIiUalLX0Z6jOMsbuOpYreIdfA1pLkSivaqS5DGUdv0jXWVhtOWt0WrNJBq3YpfeKEkOpHu7hqak/TWIbSg11OJLRGQ/Vu/KQ1W9pH8Q4W9v1Uptw6Xq5llDF/kBE1xu0bmjf4qKDgo8iUIdxekZVqjcWoxBkrpxGO3cP8I1X0cTcXJ14q7XRwTguJKLkoX5t35qkht98x/8A11g6WajuTcIiSg/V5as1CZi2M3gqIkkfb6eVM3TgRcCBRHV41FsXC9wkqySFmXbIuX00xvGVN2KbcX6WmoqRCI+YhpFTgnqFibDNLOVreqqN1PvWjpEortV+1VMh3D5S9JVRenpXtiotYX9yJS5MyjokJSIR7il96ReaVXpu+8ZFUgERLtlUPdk2pZAzdK250IhIlLk1VEfCx4koMhkP0l9NVMiFv3FGrJ8QimROhdKA6sb5mmhydOm3hkP/ADFYiX0kVPhdASPipD4cR1dTtq2WW4Gt8BUk03CXcmW1Qe0hLylT66WHHrsmt70sbF14pLTVUUQHUIf95ypMm5qvEisuhX8Hams197/vLh8eXlS7R/DVsuiPiG8hIhUGk29q1a/CahERGIjIijSlloyDdIe0qyc6N9vbCVuVinljepchuTp0KkuQiRDqeWXmqWsqbpm4WSdESmuuS6RF2j5adE3V3GIxIuNRKmUN7e8Tt1xBNF1oE5FElRIiSEhEiEeURkO71Vf8Tiw4Eaxt2bkDJIzlocPEmsdc4pqkKUvURR/mGsZ9oq6OCY3DHEklLkK7Rsv7jZkkm5uiWqoK4yIVCiI6ZRERL1VpGbTLHxetVXgqNl0lUlGqsSEpRlxKQ7twkJVmOXJ49mmTWu7XJums+SQVt4/FEhlqipEk9xdst0fUNXfLZHssfeXQmOtm5GZ2PIsjw/FW92dFa7O3kg2tdr8CRLpryjIlJCRKFKJfL5q1bF71lVwsqOTZNjgsSVSkgLNXW1B/vEyEY1ht8Ux7OupClhdXRqLOw3Ira2bkuIyVIYqlGW7T+IVdOMb1YVvD2i3PGahfcIJoqyiP018k+pfrrK8ZNDBjfuSf9Xr/ANhsRYEbR2k+QHpDkF5vhXa43LEBs7NBfwzJYn2uo68xRERFIR2j3VpSKbhT7ZwqNtbNuzapt0AFNNLaIiMamG6hiIjOvq2G82sCa5HavIw5K6M231PLJ6LclTOIiMiLyjWc5Msd2uTdxxEhLQHyjx/NV6yRZ0pbSatRkS5CJfLVDuSaqd8cH2oCKCA+WI7i/NSJ5maZYxka8bDqzoum6aiqHgyEh5KEX8tTWJqOnjh0/dIIo6XwBFHiXqqmqOFWqgqpKqIqektpfMNaRY2ZMbW3bq7VIyUj5iq8rX5A9SWTip81ReWXgbHjN0uyof6s0VL5i7Rp9uHeNVPqg1b3jHUbS9dPG6a7tBVQWq+gSgpFKMuUSIRlGMh2yqxCtpKi2aime4yL+7OBe3YhIi7R4jWjIuGttbkUPuk5VzXfsByO23gsjSyvJEbbdxFyg1RvbtNNuuX36ERUGIiQlH5vTU5g9lulwvQt/wBY784btok78VdHLmRdqfxSKtSfDbb3GbiZK+TVcj2teRqzNu3fM/DvGROiuasiTkQ7e4iIa5J9q4ccfZpa+mmG2tiza2+Sr0k0v9YfEMhS80RHd9XprsC5XL9X7Osu1STUeJJaDYS7lS4jL5q4vzzpLnNvUdXa5Wti4K4Pf2l4impqEuqRfFIi4iX/ABO3aO2vNeamZMV2U9F4qO03Ioo9H8etuo8Suzpw1VYi5etU1E5JpEXISIZCMu6rV0n6vW3ordrhi4NbxfMNfRckiSvx7W+4kQlERISERlx7d23dLdF0bNlDxbCMmS1rpZUlXKThmQlrICMSTU2xkXEh7hLdV06J+y3dFs+u2R5uwYkxfICvpiSahN1VVJEgI7h4jHU27S2xLjieMXJn/nyU2MvWCLkdAMWpXqztzSZ+HUVSkRSlUw3suK2G3p3zKgRcE2U1EBcDqCmrxHTT835qq+bdSulXSkVrck68ZdmyYoJ2W1lqKI8YiX7pAYx5EPplXObP2xLMj1IcWbqxa/CsxISYvmMl02chlEk+Rf7wd3pr0UOKsDWkMmaSSVeK8TqC5PLpnRTujUmtrltaqclvUp/hpTXDbWReIbsG6ZdxCkIkVKst+s2TWdvd8XujW4MXIyScNV5JkPzDVgarAKcTrS0UosVd9hbJYhPwSZKDxLiQ/VWc9QuiODXC3vLzkPgWItkiXcviQT+CIjIiUIh3D80q3Yto8a4L9uT2jDWv3+R3F3Qkzt5CpfVky++X5C2+UeRerb20uaZUWzEjVmbiZXlVlSyi14iviqusNwuT6xNHRDHUEXIkhqDxHauRRiP5RoeWPrSnkQ2vDbispb7KmNtaOuJOI/erj6SVlH0xoeJ+8r50fyI7MksPuFVte0Fkxjory8MQy7ZJqS+ZCsja3jJbGoOk4cRS7S7awciT15fkakaspvWOvH7puLI78mm+1fhIqRGXy7YlVqbjlYpkkrHxCRDEkzIf/TWB2fOGVyJP3ouSawluFbiX1VsGI9RHWP29Z7d2ri7WsVEhSURiSjcSGXIuQ7f+aseZp05RsakLRtxYvA2PqWzZjd7Wq6dKD+5Z3AtePpEuX4pVnOYdZkhRdWt1ltyTuiAkPhXiCiZavaJFGQ/lrZmvVbEv1RdZNjl0bvlGqQ6TOWmtrlxEh5Du7q4Ryh5ebpkFwuN78R7weOSXXJYYlL1Vcw8qZ1+4VcxY1b7ZPYzYV8guzi8vIizbESihSlIuUaknSirx84egkXh2w/eCO0SIojTy1umqNjZ2azGisovEdvJRUqg8uH3S8UsaRiTpmWg7UFXUFRcS3CPy8fxUtbyyWY7xiXiXCwuECuywD8MhX5S7ZVfrlkj9jbSfpPVFBYiW0R3Jx9VZXaS07kOrFPX+JJTbyq0Xa9WlmjpFd25LLjyGSiaJf3lUcmNmmPSYGcsWJ62I+15Zjzxq+8U1WUWclrkIjy80t1OMXzy/WO0+7m6qby2koS4sXzZN22Ev6wU1RIRU/vBGXqql/qy/TcNfAKtVtUYko3ciSZbdvy1YmONsLTdkbR1Gavre3ci2coOE0pIKNi5FLlEh7h4+Uq9j4GWO1WPC+U1kfW6EfdHR3R0sbBqmOqqSpCMYp+kY8RoalwvjG2psw0yRBXUEo7pfNWoWnG7G1zy8WjD26yOP3VC4JWslC1x0tMo/EGUqh3VhStbrwF5dJqKIfeCSe2vZR+KwZ1sy8jxuV5XLx5PRWKvjeXPCdKN3S4pqKjFMhEeVWa23y5KXZM395EkSIf8AWhEdNX0kQ7flqi5gpbW7idrQFEki3FLd+GrBcrsqVrtN7ZvXTcXiQ6+iIkIqj29pD+avm/msWHHyGWHkp7vw+TJkY6yTLVi8XDw6N+96AbV5t3Iimoo5HtLiUY8d1OnV8XcWl0lbSTFNyIyTatIuVkhKIiREp6qgfeCt2x9w6dX4lhEokoQkSnpkJDu/FTjGbo4ap+FcNZIq7UnCa4pkmXmH4cvL/hrAaNjasX603BrZbP7uvP7DcLYn4tpb3DvxMiESU3RQ2l6ZVZOmrxgxyK5JXlVN04uqZXR2TpT4DNWIxVJPTKRESsd0eXGspsb73hevC21LRuTOS6i1yFdYSERIiIYkPq5VLMcgtzO/QxJJ5/pr9kXa6EUCIhiRKDqERbt3mqLGRmNqs6ONdVskeP8AIbMo8Z2olRFu+JQR1SIhlEYxItpSHdtGJdtaVhPRHEsfuylyxck3GuUhY3LS8W3LaMWzvTkQl/VlEi83IixPAckStuUPsZAiWWVXSJysiJCgSojuiMi210ZaXAk3T7vmr0GPGrRqZs0jWK37RFlvOXdNUWDPGnyd6tF2FdBT4SjkUNIhIh3FIi27eUh41x+3Wx7308b9V7a8fNSiK4yJo5a7uRCW4lI8RKvoQnli7VmoF0SF01SS5KFEk/q7h9JVhLwrC4uyzi12tm1kXwk0WwjEZSiI9u7d81DJHJYrtkRopyCitjVryh4rijy5KWf/ALE4fICiuQl2kIkUo8ZVckcuYEiJqv8ATTHb8YhTIvplXQGYZZ03tOM3bEus2B3hG1vkxe22/NWMvGOYximvH4S6fHcUS3S9XNvSfqVjWB5YsOR4lbckxl4vEiulpbLvW4y2riRSiXmTEo/Vup8+BFs7i8mChy2tViyW2/Xl8SYYyyJQS3C4U+GmPqIi8tVe+ZBdH16LqS6O3uLku50rg3a6ZJiQjEVdxcij5YlursgcB6H5gzG8pYgzJG5oSSeWt2u2FQS7opKCP4hrOck9lvpjcBU8FkGVN3mkQoKKOUFk0yjtkOgJEP1VhY+VCjMkhoTK0q8Sm2Hrc1vFr0LpdxYvNqCagqjIvpLkPqrTrljtuUspN8leawqpRVdKEOomXaQ+oSrhvIpN3BY4q1URuTZfcS0k/DqiXb3fiq7YT1Syu8OFkH92RUeMRl4h0vIiLy/HIkh/DWlonxUTf8jSsJzDKunr66JM8gsre7WhyuS9rWYqIDeGwiJa4qR+8IR2j83mrP8Aqx1SHrMitfLta3SN6EkG1tapiJJilu1SJT70i7RH1VumO2N/dun7p/kORsVMoJXxNrfNSFBFurISEhIRju2y27qpfUq35LesgWyDKLcjZb0LYVXallQ/Zrkh/XkQryltLtHjurUkV9lVMnjvM1jnMvc1pkqwC4E+2xkSZJo+b1fw1pjrPMByrD3louLC7WvIl0EkEFFhFdgKQqy5SEh7u0vqpn1eZ4pcEWN5xe1qW1qzbaD4lEhJZZyREQqFEolIY93m+YoXpflQYTkVtyi5WZndmLZWK7NwmKgqJEMS2+aJbfVVdsbabkpdXItHVTO1FGDhQktJRRQS26KunL1cSrSrt1IzlbF7aw96JtW4JaC7hqMnJR4yL5Y8anOsGZdPswJwviHSxvYRSVGVwaxEZR4kKXwhl5f4qqON4uyyZiTMbki30h1BlLUUIvTxKMfTVOSNfidVm+JW7lZb4+07k6euro3jJJRRUiIR7uVW7BbhdFCbvLM6URuVsUS8MppcRHtIR5eXd21bOm+L/q7mVnseTWtw1Y3NfwS6bwf2Z0RbRXT1RjISjtq0deLL1Et75vi9rxm0iozV8Sm+s7FNos8QLaOoKQ7SEhLjt+WqK5VJFsO/pNCeI4rnllRy16qzbuEBJB2ioqO0hHclyHd5axm7Yf07aunxs7k3lpESRJuxEhIeIxVKO2rQ16O9RkbfZb866kYjx8SLF09UTEle5MlUB3F28h3VQbxkVoyDLkUsvs1wb3BmSTZyTdVBym8X7SIlYjuHb3S9NaDZceV1K+yyk5Y8fVJi1ultdEKLwfjiQxESHl21YrD+sC1yWSYPdNPQiksoQju8u4eNXLpj0ve3yx3B4wuzNG2pCqgNvUl41FLkRCkKigpFLzFu9NTTHGWdrdeIScEp8KJIqDoLiXqGVaGLixxNuMU5FVmG+G4COUOroeUMCt6iq6SbLTISUbjpjJUVI7hIt0eNYH1Ot95sZXxXDX5OE8edqpkoxQ2xEokoQyLb+KPyxKuuLW4dLMX2ONUlLeSTQl7fcE/iCK5CW0k/SXl/5qw0emvUHo3lllytkCl4tNwfJJXIVEvuyVL4uoO7lQ5uIrSbiFiCbjUCOTMLw3cMl3DdZi8EvEs3A7VKzm+dK9Z5pW7KGKNvLcIutUlEfTtHd81ZS1zAVBHSuRJ7eKg06UzBJEZK3sRL+7EqGTK3/wBxTU3I/ixqHTfpq1a9ZsTsL+8s7o3c3ASLw4l+6kpEpfLVw9qTJkr91MdQio3xxAWTZPtFctypfwj9NZ77MeYMHnWy0vfjLCzQeL6hbt2gUa3zMsVtdvyK5ZLfrRa1rTc1yJyLwRJdQVRiWntkJDKQxjXj2w2yPO72q8VTj/drqWFyFTHOQ3izp86JIC1FC3F6RqyWPH0rLbxu7oJLKlEZdpVsDfpDiWBpvLovlCaltcqaiTxZIiU0C4iUf5ag9HpvprZRcrjcnFhsblJAmJNhTUdKq7hjItwxEv8Amr2MeKqLZmMiTJZ2I/pziYZtb1lbtflGtp8cq7UbrF8MhQEdwiXItxce2VVuz5czfddMfdMHQ6LF8kgnpp7VEB/6L8VXjPLX1LzSyqK9Oenw2nF3zYfAkxbahEPcJElxL6a57w9FxieeWV5dklk9B6kS6JD8SIlu/mpWsarIrHG6sfTDprYVcgvXvl04UTt7WKoiXElf+Wq77S1+VJ1YcSJ1t1FXqiPlEdolH5q0K33ZhjuKt1bakoLfSSUJTQItsZSjGuR+ql2S6mdVlsjvL1qLNmPhmyahREhHt3fVVqaRdyynMGSJZl3DJesWHvUWdvy904dKOnwkor4hsKagiPGWlIf4flrObPlCTdbwRyiX5SrSM0Wx4VHA2ZIiRLbqSin8oj3DWX3LH1XiZJMA0yLiKe6s+SRH4yGjnY+jyWjLop1Qv1pZizSeKKNy5IkW0vSXpqYtvtCXkW6bVdqmmIjtFPaKfyiNV3E+jeW5E4asn/7C37nDoRFTS82nKRVqSPSvBentvRK5M3V8eOVCJNZSKAiIj5Yl/FVWaX2sO83Uopi78m2VEutF8uHwhtaakijqCluqYUbursLhrdLJeG80vEoOnFtVTl5hj/1xqwKZA1UdIum+L2slmxFoKLapacvTIR/LUwPVrPmNvG1sLuLFmJEQt02iERl8wlWK3noXbqxoL4Vk+RhNtcXmz3R44tK6KwoFFVElBHU+nkNXbAVHWcZQjjwqps3TyReIdOYopxGW4o+mpxxnDpO5KXG73Zv4hyXx1CFMSW+bbuqj2nqMrjvU79bW9uZrN2y6SqqKaYppqR2kMR2yIZdvLdVvx2TDnz1ljqoU+PJir9trMWrOunt8K8DiFkyBvcH1wJJD9lbL6KJKiJD8VWIlKXbU9hPsk3nEWY5GNpUzC7EJaCKNte+Garj2qDoyIvpj6qq+Udbr9nWVM8jQYM7WTERQbEiOooIiUhkSsuJF5RroDp71wy3JHzGzKukVHVwQkWiQoFrjt3RiMSHcJfMNenhxceVmjhM6bWWKs0pgvUD2b/aFcNyz7qXZvB2EVPjqN3qDnwoy4kggREkPbuHb3V0h0t9mc7xiOJ5CzVHpuVsdjcGyzhsk7euB7SIVYju5RU/DVmyrrxj/AEztY2bJbuRXJISVIlCIVm5F2xEil3bpVk949ubxjwrbjVrJNOMRuF2HUUL/AHaYlES8spfLRTeC3ZFdmEJ59YI2hX5fI7YK6YpZ0x/b2KimqJEssugShF6Y/wAtUvLM0YNckb35W5XZuoKGh4gkFU0E0uW6Q7h/FXJ+N9Us3zq8PnlmHKLs6QT8SqTjJPhpjx2oCSCX0iNNbh1avyjxTxje6NXDYorouCSQKXzLkRVXm8bkI61kVf8AuFR5mjrZVsdJZh1K6T9SLGWOdQUm92ZiRaD5FouPhyL94K4j8IuO78UhrKWdre9H8LK82bK2N8tKDtVVtck3IrJqJdqS48du4du35apqfWi5EmIiDcvmujaX5U/5qfZhgd7zy3pqulWLFZymKiqai4iSgx27kv5qty+1x1tKwFmf4mvYXmy77FfHsHo2NZ5+0pN03YqC4EvNqlJIvqjWnY7dn6YsVbyqiLdURUISX3DIe0vm8w1w3fmvXrH7e4YXG9uHjEUNJBZmuJKJpcYkoIiVD6V37KHFwTs1+dOiZ2xDVXElyT00ikO4ZRIZENZ7ZkcjceSmpjwM0dlL11c6Z5HhOUZc8D3kLO7ufF2+9Eh+yKJFu0yXEYpEMo8u2XGud7oOQWVwsg/Zi3UV3SL+IfNWuZNmT8nTVWxvREkvgeHRItOPH5vq5fNUlhtozK6XJncQ6fOnll8SKi4pikKG0pFGRD6q89Ni7ErND1Y9Rh+WXYWKbsvyL10lfZ90d6bsRxpwpcMwzEvGoW10qRNBbbZEonKIiQjuV9Q1eG/VzpP76U/X/AFsZyBARVXZ3BoK6KJf1rbtEfUIiPmrnlv1adWPq1k2fWF/cE2/xR8Oix1kybCqMU5fuuPLjW5XL2juiPVKyt7bdLMpkxEMUmKdvJR2mRbdpEIikXqFWvV4yURWY87meQ3JmRWLxjvWrD7xcHSGPmiJEhrpqCJCKwiUfhjLt9I1A5J1Qbi8EF1ydbtokUREqx8uiuKY3dFM1xnMLhZU9JVLwb4vjt1VR+ETmKY/Dly2lIZfEkMqq7VjkD69I2sGSzh45X0PClEi1ZRiJDtL5uJcu6tP3HHkvIyVVXbidIW/JHGQXBFVVKKLNQXK+pLaI8eXqr1yF5kyg3Rk8IYqcpEmKf1eWn2M9PbzjNlTtFx1EdL4q5LFIiLyj6R9VMy6kYyzsfgHXh7XqjuFRQSEv5qRkSRyrVixj6tFJaM0xPMksdZt0nBorPlxGKfan6qtyK15ypiSFxNvcLfcGxNl2qxCmRCQ7hEuXy/LXKdy6sWTHVFHFmZXK5LJCRCWnES/F/hqU6K9WMj6kI3Jw6XFv7sXHcsIrSlKPHTjxqgqwpxUk1maxkPXzJvaOwnKk8QveKC6uDlRUcXfM2yDlQkh2qkgSUikQxknKQ7fmrnV5gOdM74m46iW5a366hLki62qKFyLbyrtD2mutT+4Y3b3lpsJPsisLtUhuDFsqQooEgomqUhlGW2W7tGua2uG3nJsRHMErom+uS8nKtvL7whkW6Xm7olQtCzNx5As1ex7E7krdHjPHsf6RYzfHg6un4hNzqEPL4hJLJjt8xfirasdUZYq1Y3t50s6RouFyLQTaqu3co8vj6igpfVIf4azv2a7bm/+WK2+Aw2+SSQX1yTYqfDEhIZF6a0zr1gNxxVRvfLvYbhZWq6kV1G8hQUL1CJREi8tZMuc6z7BZj00rZjfsPyTqNerHoWjplY2NpQSFVNu6bKotFhLd+zKJSSIfw/LUOpfMVzrIHWNXnpBit2yZIiScoi5tviZeUVF1k1VdvlEq5vZ9dM899WvF7JnhN2rlJJBNutZiJAh8pKCn4mJRjJOReqqvkVy6p2Fq4a2bq0i1arqSFvZfEshH0yVQTIvqIi21eV205SALV+prlwedKsLza8IHefc5CmKAtbLZHok3XSXlLUVFRDjtLTj/iz25dVsBL3ljz3CHxY/cLl4lcWNy8MSyQlLamSZaUo8RIfprJbs4z62qLJZhfr1cNchIiuFwXUTIfVpLbqklMFzVa12/I7J7pvglFfRs7kXpNfKK6UiIS+alyS2XiFWnY2DoXnTq19Smbo8LZtcNXFdt4VG0DqKJEJaRKOxHXViWnLdHbxrpjFcsXvlvK+Ypgt2t6i8m3u9xcEEUNUS7lEhIiHykSUuVce9Lcse3bIrtablZvFZE+ZaTYXyRETVceWmJentrZvZx6qf5M1r9i/U2+N2qKBE7F08dpiSLmUSTiQiXxBiUd301VWeW1VHba1sXDOLP1uttjeXFg1wXC7SkJOV9FsK5CXcRao6RF/wpbq5jx/OMoZ5Qnk2C5HdnVwSU+O4TZJtGxR2x8NpxId3cP01o3Vz2uP1qbvrXbWCa1v1SFAiL74R4lx27vVXOd0z7LckJ0k8yZ0m3XLVVapqkKBF2yES3U5YZpWszA70a8TdG+J5R1G6sNcoBJR9kl3XHSRdIfDEh4kIiRaSYjGXljyr6AdP8TPEbO3C6P07heCT/aXQp6acvKmPaNfIWw9Qs6wd4TrHMoulnUVGKqltuC7YlhlKJRISjXQXRv26upeN3obdlD9PLLa+igkjcHemoiXmFzEi+YVJfTW347BRtNx2+4Y+f5CrLHovE+kguFeCRkMvVyrNeojjFM2R/V5V0o4Z29zJz4deKZKjtJIo/m8tY7109rIcfxn3JY7dcLbfrihIhJKRJiRR+GoO3zbvy1guK9UnWN2tTHGd5TWRkS4uCKOsKu6W71S/hqv5TIfHj4qP8eqSv2OuLhmVmtYikCvEYiIlVZu3WCyN26hJGKzoRkgiUh1CH1RjXD/Vrql1DtrgXuPZkoixc7SRTFPaXzR3DWat+snUZ44ESvzh8px0yHl+GvPbc0q2VjV3o0arKdAe0AzcXDHbSarxFNPSXUFuj+7IS2qlHkUSjx7arfs7+0RlfTXJFG/vHUa3NLwi6bwdRMv6oi+Uu71VkLzqJkyjNwLoiUcF8JVNbd3dpcvzVJYiN0eOGrpqzbqeDUElfFIS3fKXIasRxtEvJiNNZuJ2xdM66jZwitrssmdIjyFRsLJknt7iIhSqFuSnu9EW7K0vLxciLc1ZlFsn/wDfJSl/5VT1pv1uxnFUbz1fdE3cINEFUk0xIhkQ/dJpjtEtvb5qwvPPaOyPJCUx7ppZCsrVeXxhS1Hq34fuvp/FS0x3yJKaLZiy+VFjxXdqqGzDOOonT1Ynq+Qs7esruFqLslCH0x4l+GpKy9eOt1rcW9+lfhuF8X2pWEk1XIqJK8df4kRLcMRHd/DWXo21hjrNxd7yaN8yBzFNBusOuOqrxERLkXdW/WfpvfuifSv/ACnWG/Mf1+lquxdNEHJCJchbSHaonLcXduHt3ej/AITp45VaReX/ALTBx/Jp5GRtY7ba/wDEdeY/bbp+rLN7k2nb3S7YVX0i090eJRqJvmZMrSOlaWviFB2ioXH6R4189ci67dcLsI3m6ZzkRIkppCsmpooS8sUhEZfTVysPWBXPMZI8g6jM7HfmZaf7VEUHiXaW3cJf9Ro8fOgZqnZsaTXkdYW/JrlfnTj3o/IVOKDfXEpebaJVYrHkjiwvk3F21LhaVxJs7buNwikW0uX8Nc49G7tgze2sctzJW4XRYVSVQFuqPhB0ijqylItwl9Mas3UL2um+J5Ja2/6ripjNwTIV3SO1yjEh+ImPEhiX3fd/FoWjrufEq7bK1fkWa4MbJ016qIsra3JxYcqQ1Wiym4UXKG5IS9USIfV8KuLfae6Zs+lvVp97oSRLG75K4WtMduiJckI9umREI+mNdhdUFmt0wtxfGGiPujQyC3rI8ZJRUkn6SQIh8u7jWJ+3BbdTEcbvyQoqJjcCSFaO74qEh/KlTJF+3/aD8jlF1frk4R8Lq6LceKKe0abovniJfCXU+WVMd8eFEFQlFBQEokXdWbuMEyl+sPUYE2JWPK2vvS2ltSTIviI/7su2md8+xCxtUbvZnorJrkWkTdctRP0ltHtqo6ZNZRAlCHuodvdKuLfcP2gU1EIqpCRUlp6E2d3sXjEcwvbe4TVeqKRbKpiLj4mmPLbL5a27pz1ExVwQ3G84fZbgIpxUcJtElFBLukmqPH/dkXy1zjg9lul6uijUX8VvDEREQyFMS81awzx9rabSndLQ/bo28UNBAXTFJRR8XcUS40yPKk+JRbFrZrVNiedRMeWyBjfLyk1cWdikSdvbtUtqgluHUER7d23bEqzP2hPaov1+tf6jYywWtKbmIuVFBIV9LtEZcfpjWaqXK7t2vvJJ6tbyFyTYU09ox81DzK15NdrPjt7yG2qPFlSVaNnAy1FoltGXdyLdSZpJHaylqGbTSPkUey5Ulj5EHhdZSPLVjEq7A9nnJG+SdN3FycALdx44SiPH4XH+KuRb5gt7YrCaqRNyXIvgrR1NvykVXroP1EuWE5ApjLpwQovhIdNSQiKpcS/KNDDJVuQUckcvKM+gVluDW24y4NwrEUiLcXdWYlcErllV6SNx+0ExQFsPcQpbi/l/FUtZ7kV8s7NV4P7CxaeLX7hWV5fVWVtXz1xn1rvi7dRmIiquqsW3aqPwlR+oauTSKqqOhs7MVv2hpPrPbbWlEfGLiIx/i/irKblcrXi9jWtbc4kzKQiQykr6q2Lq1b1b5cE1baqMR+OOmoIiMpSHdx3FWG3rEVWb4UL5jl2FFUtpLfvPUMdpUK5yorKJkwWmZW+I4sfVILoj4JdxprdoyLdUkzyJ+1U7STlLTqcxHo8weW332uwtrNiuJeEUfErqLR5aaaQkRfNxqQLp7j6jMUhvyOsIl8RNsuh3er/DViHOn4sDN4VV+IzRvjJ8zWNVUk+4hqc6Xo5GtmFryOzWi4OrKzJUbg6apamiJJEPxI7h/DTfpj0r1sia3nJbkj+rbZ2kkoot8MXBS+7l+GrRm2QdN0cuulmuWOXRxYUCFNJ9b7vEkxLuFOJJbfL6anlcxvIYbY8ny4ifH+KXFyN/5KJz5SyXZq8dJXZvrNiEUERIdxSGREPEh5UToLlmeDdroq4e2VGx48gq5UbvF102RJCUiEeQoFy7RlIh3Sqg51hf6viKtuuij60riJW10iqJJqD5S9Ue3bSWbF0tj5NWQJoptkNS5IqEReOL+rjx/Lyrzf8ADodY1xq2qei99JE25q1RWWZtnTe6W9+F8W0/FrvranrqeEESLiKZFtERKMR7a1roSXV/rBmC2QXtwzZ2NBAmN0uGl8NwrH4CSAluJROUtvHujWb4/grK9Wlja729uCbdKPhG+1NdMS7SKJSj6eQxresizLF8Rxtrh/T5wozZ2NCA3AlxRQRIdxKyIS1VCLlES5Vqx/S2vh1TIlVVsVW+pIfIM0OL8SWW6J3xqxK15gQ3BwT0hG4eGQUTUQ8opiO0vT5pSrRMfuXRPpzZ31pxy6M8bFsKtwesfCEi7UIRkRCK6hErER7ZemuTXXtSZrfLG8sxvCIl5JJOma6rZzq+baUfy1G2/GXlrTT/AFjfuHFwfJC+uizhUlFPSkRFu409Gjia0Yv7j8WB5Bdn/UrqNcM1yUlrsUiQsidwjpopCXwhUEYiqQj2+bzUzvmQdZBT8Ol1GujdNIYiLURaRj/uhGrY6aq3rTHw5Ik2aeJFRFLiQxKRR9NDdKA4EZxKXHbyrGzGa5pQqtTHbe4yMb04K85W+dLPCJdVN0RKeIVjuLd3eqpxRZxp/ejL5Rp51AwvLbC+s+Rv8auDW3rriXiCQLQ0lR83GnVwuiTxvNVvuJIRGO4RLzemjhZlUGRVNc9k20ruH14yNwkiItotBJOQioRbi2lXSwvJKFM+VUP2Z8VYLdF1Liwj4r4r4kxIt0SiRflq0EoCff6hqnkLIrWYsY9GWqmC+2sKS1hxs1VSGK65DEv93XJd8vQ29aCRC42iXKumvbM8VlA43YbSqn4hmKrtTUV0+W0Rl5qyfBfZvuWWW9xecyyVSys0BlqE0JySn1bR/NVzFzFij/qKmVA0snUzFnejeEQKjEZbREqsXgRJuMIy/DXrtgaWP6zdBK4J3L79ojcBFPxCEoyER+XzVX7Xj+UZE1cX6+GjZbGz+9eOJCPypj+9L0jVyPKuUmx2TiSDp01YlFW6IlHkKYyjVktera7e3yZJXRUcy0yKMo8az1i1s12yL9iF17rbDIicfeOPVt41bnl0ZJsySbiQkRSKSAj+EuVWoWtyK8i/EVdr0bjUVVdeIJUdwy3VBrXJuimW0hULj6aaunxKDDVl8u2o8kSUkrtl5aXJMwxY+I8dPEiIjkMvmpis6NbYAjQ1kQkRltKnFttrp4JKgJCmO4lIkUaTZnCqWjB3h2tFw3cPyTReEMtolx4l6S3fmrQHjyx221/CioKQiMhLcNU234fclLOzyZw3JSzruyZC4Eh3KiIkQx5cSGrIzs7AbeLq8gmm3VV0JRKI+WRDxKne69txZTq4TZS2sGTyxKwpiCR6ahDuIlBIvl0+Q1U71kFmuwuNVVYli4kpu/8ATTq32U7km4bt2CiiyChJKCmJKfVKrdh/s05vn3jPDsBtIoNPEtnFyk2RdFIfhCXmiRF9PbTpJmdStHCsTDHPvag6jXJjabDiWaXqw2m321s2K3s1fDCK6SUVSEkokQkQyiRd1axcOuXVXHelOM5C8x9a23zIy02Sz4iWTeNh2k5EZSHcQ/eSlLurNVulIWfBW6uR261k+Y3RdsRIqiopxkMiS2kMpct1UvPOp13yDpviuAuvHKOsOd3AWjqW0mypJkKQ920hL6SGs1l05F61alRyzILveLw6yF09WUdPl1V13A7ZKy3ceNQthUeOL81bquFtNyqKRS9VbZ016Ztb1jKKV3ay1x1SLuGXqpV+6DurS4F/Y36K2gWqKa20h/D/AMtV2jao63Iq94xvK8Xxe9Xmwk8TbpPreRLJyHRVLUEdw8S5d1Vuy54/u2UIhkthUuVwSLwxKIudNypu7iISkXqKukL1Y29wxFmyFVQVLrklqQVbjxWS01yH6tXb9VU/JOm+PdN+o2VXY3Td1oPSinqRJMVdxbR8solEtu7y0xI92NbC3arNUZ55ayx2xkq4ZLIpvkxUbajkiURLu+IIiJfh/wAVZ/go+9lHCrq3NfDthJTUWT5fVU4m3u/Ua6DpJKExHjLuHzVpFr6cgxZ+DVLTTIhIhEfy8qGSvVRirdrMVfBVsmya9N7Ni9jWfOiXiOmhqIl6Y8R/FW9POhP6v5sxXyV6i4vj4UiXFuhHRltEZS21pXsx42yY35w48KKYs2kkxjtkRRl+GoXJMiZ37qwN0VVIW7m5E0KJbtJISEY+WUR/FVeOL0mszDv6SauGYY1a336pBkFtbugISXJZ2kK6npiRSqJv2UWMmtwO6Xy2o2uMU1HRCOmkI9suXdt9VZn1uwdLF2rVWyYazvFw91s9QdoqCrplqrl5ilVF6N2k8kyC13TI7SL7H0FdNNu8FWOqW2Q8h2l5qsJn7/xJs1OnM4fW1rhYqlqDbyaDH4e7SJPbt5dw7aa9Ibg8xu8YrivvRu894NF13ayK6anERiJRkQ/UNWDJrXjlwtqloyN14duTaKSaZaEi7YlGP0036J4jZr1mV0yHSEm9qbDa0FC7e4v5atYcTetgcxloRvtIWPKiTHI0tNG3sWRERErESIeQkXES8olyrndm3SuTHGbpmD1Fq1JBW5L+KUESUFVchSSEfLFMSrvDq4+a4f0rvl5vwe+CFtoNLaoUU3S6u1BMhGMtxCX0y7a4rvFw6iXS+aWPY5ZSTVbJIIXx5bVSUR+FEhFSUREd3Ia7mIqTLqJxZmeOpB9TvakbrNRwjpba3HiHMWhPlkiTFuJbfhjy+oqyXKmt8wvLP11tbompWNygkxIuThykI9vcMtxVqnT/AKQoPupDFxlt29+Xoi8WrojFFMUvp+L5ZcacZQ3XfW8sltNutrUve69vVeXxdMSbryLcgKu0RjHdGQ+bjXf3VVlYZJjyRLuMU2z9UutmUOCXvN5eLJrltRJKI7vVyEfVWtYDmXRjFVhteTWG+ZFkxiIpLCJLfF8qaBFpfKoUpemm9r6Zt7hiKito0ckWVVVdvskJXwyCavcKeqmXiR28uO4q1L2cei6uI2/9fsqQdFdrgnK321RAZNUi4kSYj94X5R+atTHljRas3Iz8uBX5fElMwfOsJ6Z3DKMjtyabjSEWNvWioo3VVKIyU7lBlujxj3cqsnTNm6uWDtcexSyMX3gU1Wy94UTImxSiSpJqEn8eXdGXGPbV2uHSO15Rerbe8rcOHXuxXXaMxLTRRV8xR5F/Duq1Zpfhx23qKpOiTFslxqVuxXVlReJjfUbC/FN3TC15bframSaA+Dbrl4aWr8UlJbuPFMYjtrC71YbQWZFhHj8kRTeJKu7hdhEVNNDtEdwxT2xLdHjtrcMT6iXbKLfcLvkNmbptVXJJNCRkKiiHGRCXmrmvqx1ycNeqTgMXvajyKCSAt1GRCOkIxjuHcIlqSltKuZixpHYt488ztVm4lu6Ap4RfMZdZNC9FesaXJcUfe0mwy5ORTiMZCJDEiKtaw+1ursL7Krz8EruQ6CIyEk2w8RIvzVxLiOP5HlF0v3ubI1LLaxQJzchtqpCislqDFOIlEhl5q3S39TmvUBu+Z5HkyiNpsuk2UtttQJMroUfMJESolHiMa89kSGnjVrU1S6dQnF01mGAs2azdmMXN6eKxtzUh8pfvyH0kI+qsPzrqhaWb5q1xfJiyDIrgv4Ze/LISQYyIREWQ/dCXqGW3uKovrBmA2dm1/WpmmiIj/oTEUSim3S7V3ceRemsLWJ/nWTEqlcoiKGvqEIthbiPaI8RjVVVZuQ6SSnFR8NwQTy64HcbossoxfK6TgVSUWcKiUdSXcW3lVmdYLiWTWVxl93ZDbbeTkU1C3RTV7hbDIRLlKJRjuHdHcmz4Da2qiaqt3J8tHXXIdwlLiQxlKVdUY7hbd5htvxzKl7bjIiQ6THwKT1R0lHdKUSEi7tPcNWdWZEs3Uz20V2s3Y4rR6fuhkri4OHzeJCSmqIj8pRIvTypwLULDfrTil0fii6fKj7wdJoaw28S8o9xDyKugus2TYa1TY4VimHk1Z2pQnKRLMdAnjlWQxFMh4+oqyWw4O4yDILg1ZXduThsh4u7XIoiLEZbhGXIqVjZUksdq8SNGoFxl156M3ZxaLXfrbkDciIXJKICoKgj/AHnKO4uJD9VaVdrHYcgt6N3tC6a1tuDYXYqDGIiXIfNLkMfTWA9RsHb2/NHGONby4uDVDSVJ0SRJktIRLiXHlVkx3LHWL426xpkyUcJkQlb0x3aavd9JfxDQzx25E0TlYh7lht0b3B04VtbwibKiouoKEhTEuJeauwrHhrPMBxkbogJIrxF3cE0BEXCqQy28txCX1SKqexujxG0ourpaRZuCEdVMYx1e7jVm6P3Jwzt+SYzdFRTRX0rza1Ph6euJbkkx7S9P1earficy8jQsOysXarIpm/W5rl+J5k6nd0SJJBJi0WZxQ/YRKSQriIjFQZeWPl40q0schyLB3XhXT6+PrmgkSDhZUk1GMSkRDGPlId0qH1kvj+9It36q+s4uBF4bxSCctJLaOoIiIkX01JdPevWOYjhc3FjdXB5ZWhIO0/hiTgiL4S47vll5a3/VY+JkeQRp/wD/AFMPv1rv1p8Qg98YimRRcqJjqakfMoJFT7pHaeol0uyyGAri40CFdVEhEUCVHiSgq/C2+bl5SqWedRsazLIn2UP1XmKvHxJESehrtiKMZSHcMvlKpy6ZAVjG02srJ4dZn/pAVmIlF8qrxXiMdsYiP1UWPCsn3rcTA3vatVrHTmEusjGwjit5Bm3vjZCRItXxLRS7iGW4h3eYoyqUwdqytovn6SXxl1dKO3iPy1zr0tzJVvnSN5a21RZYl1V/BuCVRj8PkKm4vxbfNW3WHq09vBERY43s6giRLlrioMpbRkMd1MkZbGhjZLTwtI3Hkac1xu46PjHroidK/dIkpFNuMfzfVKmo4DiTFb3pfHqlydFyFP8AxEMvwjWf3Lqc9Ypi8BJF4Mvi/tYoRH0iX+KnDPOLHkDchSuiayKu1REl/iD8pS2x9NF2OxzKXRjdsSx104LCsUZ29RyRKrqN20lFi9Sn3v0/lqQLKsquSieq8Jmn5lkNMo+kS3Vg+WW3Jrat4223FS4WWW0kV9FRH5o/xca83yphdmI2u82EvDpDESG6KESnzElEpfNKs+RmsX1lVi5dXusX6msRQxy7s316VLioqK4pjLuGUpemh9LfaE/ylOEbawya04jkgxSJq+t/i2j5X+4U1EySIv6st3lIqzVTo3+sDMWvS+6W21i+X1HLW5CROSIS4ivu2j5Yj8xVNW3oiwZ4y8tNyZNyuy6RCJLJaem57Sl81FHJIvUjNG3I7At+SOkWafvu0oovhH45NyLTIvTIZCP4vmqyKOLcSIq6pNyX2iQltrjPpz1ez/Byb4vmTN5lFtQIUtQtr1vHtkX3vylu9VdjYrk1hzCxpurQqm4ZriJaZch9JD2lTmbjYT8iPTu1rdayD1WKyBEIqLR3fKQ1g+fXa83jNr1i7e1uNNmkg5trohIWzhchEiHU47Sj+artcOh7/ERuDzGbi8ultX+KTd0vqLo7iLkXb8sf5qztxlT146cWvwot3CQ6iYqFHWEeQ/8ARUK5HLqO2zQrC6kxbpPzTUdaQ6ot9wiUdwyKnz58FtFu6Ay+KuKBSIR5VkPTHrJZM2v1wtrJ0iS1vd6SCwyi6GPm83IY+mtCzxZUfdLd6w/0S5IvFrFxR4x/xfTTmq62UTWvEmGd+YWVYmTp4i1ayk2WUKIt1fL8pVZLb1AsN0tq1ySuTfw7bauoJSES8ox5F6RrF8+xHrTb7LeP1N/V/Ima7QhaNXQxdiUe390r6ePbyrK/Zzw/POmuZYbnPWTMFhTypyVitdleIKrEiSo7fS2UkKf0ylGsfOm9lGzKOjjt2OsLffsrfXxq/BmVttaSgiKLj79wJbZKD28to/8AprShTFYSnuH1cap94E1lhSSkSglERHuq7N01U26YrnJSO4qzfBTTZF9JtbDshV41GLpqMR0vw1kOVXS82/rEm3vOOOhxv9WySTvHu9fRReEuMkCXH4QyERLt3ba1wbog6dKJIbkx4l5i7qcD59w16Jo1lZWKhx3dsuzdbE8oYZXe1hZk7csmKajlBym3QIhXbLylGIiKg7tu2JRq3dDUWTzH7LdPfje8CgTwRdIqiSaclR+GlHaIjHiPd81bpmXT/Es8t7y1363I6jxIkBfJpj4luRDtIVOX+Ksj6V9Pbj0pwlrh920/FWV85ElEx+GsKqpEkqPpIY/Lx7a815/SV49ti3Dqq8iBxPpX+rebZdm7Vm1dE6cvCbJiMlCXXUkUtvaMY/MVS3s93zMsieXBxlDV43G1SbCThpp+IVlGSZEPGI8RrA+v3WbqN0VzYcZxy5eItd+SK7kSe1zrkqQkIqRLyjGNdXdFcPyHHcRt7jL3DpS/XgvelyF0vrkiRCMUCL0jEa8l4v6e9x5b3WTErKvVv8fUuZGYu32NMRTimI04DkNDT3EQUZEd0/LX08yAmmKgkJ93Ks5cPhtbx0wuQCookoWqX81aIQl5CiXlqu5ljrW5MfHpAPjGwkQkW3UHylVaRW7KHGxV7CTW+ZAi1QEiTEtdSRS2jWncqy/oexfqW28ZNctxPrgq2aRERi2S2/8A3XUrTBU8pyqxH1I3YNsrOcqvCF4uDpBm4/8AhS4oEX96IiRfxVassyZhhuL3jLbocWtlYrvVPUKQkUa599ne6XTJMTt90yFWTq9atyUEhjJdVQlCH81aGGvKxVmNMvVh94WVFqaSet4Zck5fu1eSX5h/iqt9I7Sqxx8X7zU8U+LxKokUtOQ/9ca0K5FEk933QyL/AA1zfivtfdDLbb3DW85G6t762CqKrFwyV1CJLtEhkJFLbyqxlzUirYSmOrybqryNAzbMrCnlA4yrdE01GIiqvy2qlxGQiW6I/mqU99NXjFu/tqpOG5FFchGXHt/9VcH23rQrlWUXTI7ldnjP3m7VdrolGJCRbREvSMR+mt06f9WOmOH23w4ZgSbG4qCS7VZsRaavm2iVeYXKiyJKueg0h1SOyls/yc2HpzfrhkeB2Zwn+se1VFMiIW6olKI+US9Rbai+q2ZdQU8PLEsayYrCs8KSg29WLl0Mvi/H5D8qcfURSrcsNv2K5hi/+iS8U3XLUTUUEk5EJRKMo8Y1Vc49n9rcrbcL90+frM8qFsqTHxSouWyi/akWuJREuO0hjTJ1kTjjdREc0bfunI9lx26YD+3umThu1c/eqKfEFQv7yPdy3V7NMJxnqs1UVslyZo3xmgKkhIZR7ZR5J+rtqs3jOOqqzV9/lLz59ZdJ2TEWKLRJBdRdIoqxEdPj3FKo3FenIZVpurI/cXBQS0h1rQ5ESHl+416DS6x1bkWYctbV+IHBcg6jdKboSuG5M4tr5NXSXFMhUbLEPaonxKuouk/t0YvcHg451atw4/chil7wayUZKF5iHkl+Yflrn3PPZ76oWu0o3d0qiNvckKX7KrpimRcZCqKZD9VRth6J2T3aTrMnmTWlRKQ+KWshKMhj/eJKbqXjZE+O1WBmhjyOp3h1k63WbB+nv6w4zcmdyfXdPQshNy8SmsuQ7SHSlIR5V87cZxnGU7xcMq6r3x04aoKkSltZjJ/cl5cSItrYSLkopu8okVXxTBeoje3la8Uu7pxbVUvhI2cV0yWSj3DESLb2lVZt/T+6WF4LW+KurCxclFda4W9yIjEZR2pkRF6RHdQzZbT/ABIuPtKOMm6vZVkGNOmaDxrY7GukVtsWNtZeCZpCQkRDu3KbYkuUiIiLzVU8Zu1ryKNmyFq3RdFtTcCQ6aheku0vSW35atymK9NlnRKv79fnCLYfhIp29JoKyvlTJVQtJP1Rl6aGVhsLdv8A6G6aWHUIik6cO3blT8qiaX5aqzSWWzDo1ZWKvk3R+6NxUe25uThNLkKY/ET+YaY426yO047eBZutNNiu2UVRUGSakpDxq7WvIuomKkMfDum6XFFwn92PlEpSj6SlV8vWO4HeE9W93d1Z3F8bJOSWREdEi2lEtsdpF3EJeqqlmfixYqqGY4nk2PqKEkTj3K6XjLWEV2yhf7yOql+YfVTPq9i9xdJ2941tqm4S0nicSRWEu3UHaXp3VdH3s15G8RF1i95st6bqjISTX05D8xbfwlVJeWPr30VRWeq2Nx7lVKK/3T1kpL+sjIaNY2TqLZldeRnNvK5Y++TeN1XjF02KSTpryTKr9ieIss4buvdGS2FrcBJIht7xfwyjiXLT1dpFLtEpeUSpqV86adQEYXdgth94L983ElmCxeoeSX0yqDcYTdsbuCZiqm+bkW1ZmWpKrG5bixX22XqX5HA3RZpben2UJE3cE5SaC4blIk9UpSIZeXdypPWrB0Om9nHHm78XixXJUhcClEiSHjLby9Mqt3QuwtWOYJ3TPLj7lt9sVEheFH4LnSLQ1R5CJbh/DXQ3SP2aeh2dWsc8ZK3LJiJckl0bxcCJEVxLdHSTTL8Xm41fhw2aPc+TFdshYmZWOB7C+VR2KqxFWPIZVtmFt7zfmadyuhqPrfbyIdRRAS0dvlLzfy1rXtIdK+kGOuvczzA/cLgUyVJ0zdqk5Ii4kIqkQqjtLl+IazXw+M4/iosLW/vDjwzJXSUZtlUZL7orqFIZRLbEZREqdjwtiSWZhe5uqWrEXz1GyrP0FbW4kuQpW8nag6Yj5hFONUHKrku6uxZHd/Dt3i5eGZMdAREREvKPKPmKqGzu2b5I4Zt2trdPvBl8QZEKZD8w7R+qrx07t7W+ZkzZZHZGt2bpKRJFi5H4Jf3hcSH091E2dluyr1U5Hi4zWatmIdv0/u2UPniTVgLp0uQyatSJyon6iUESSH6ilV2svRPJmOPrNb84b2u2xjrLFKJS2yIdo7q6K6K3y5PEXWOPwZsUUCImKjFsKIju/eJ/zUq5OMcdXxxbcge21u4bESS5Iu/DLp/7xsXwlRL1DukNWf4ZG/6yCPfyafpGczp9Fc3t9tU8BbVrwx1dUlrSoLkhHzachL8vbUC1TuNtyK3sHV3uSjF4ukkThRRRMm8ojId3bKtodE6wHKEz6Y5bZZa4qtmpFFy8l+4iRF5tsZD6qp/VhjjmZKLdRLWwK2uCL/TtvRERJq546gjHioXLyl81ZOd49YuUJew85pOMvYh7wORvrs4BggLh02UJoq811fjJDtkMi4xH81XLE7W6t7VRgldFlHDrcvERTTH5Yjyqq4i1auhTStaCbcSERJxpSUL5irYmeN2ux4rcnQmoooNvXVIikI7Uy9NZsOO3ZjSkmVSq4HfscZ5spjiDjUcIEMlpCQkXzciL6a6gsqaqjfjXL/TfoDmuRYqxyZ+wbtXS64uUFlnJCXhiiX3Yjy8vzV09h7pJRuLL98gIiqmXIa1sWP8AIp5DfiMc6caNtFlxFfkPmGsVsPhf8olvdP7W3uCK7vQ0VkBUTIREiLaW3trVupBG6vTdghLalu/FTOx4ykjfmKoJCoSREqJeWQxlVqphvJaepak7gytPvS2iLXKsN1CbLlEXJM9svDOxIeQiQ7ikO3trI+oHsa4llzdS/dGbsja3hDq+53hSbKf7tTcSXd/WDLuEa2q6XjEui9jvGW+6E02K8V7ki3EdR0XHVES2kp/FWW3LNGGZJp5H0dzey4/elfitrPcrkkKbwe4V0OTNaXGJRLzDKqOsDRNaFjeR9xayKYXhubdQfZzyBTDeoNhuDW2rlqeHWH7kv69AuKqfylEq2BHr907eIi8XvZN0RGREs2UTER9REMao/wD9Uw9zTx3TT2gsZtbdNtISTWbKpkK4+oiIki9Q7qwHJsix+1vroww0xWsrmQoLXBASUTS8ol3D8wiXpGs/J8N7zX3HUZHle1+2vIkrlk2KeKK7MHqbxRy5XJy1eMUhUEiIi1E14kKo/NEqDa2OBjb3T90vb1BcqlF0iqoTlqUduon3Jl9VUG14n+sDwQsz0RFXbprRFOXlkRUG4WN5j9yUsj9VqThIdVPRcprj8shL8tXtlUK+mQ3Y2bpX1UvOAtXjB0r4qzuS02xf1ZeYZRLTKpK6I37IGviFXre1tyIiQUcKkgmSRF2jEo8uIyHurN7f076gotbCdptbd4OSiXu8fhOSKPIY/ui+aNXzKMPzLH07Pa+oOCrNVtqZLKETlNRISHamSShCJen8tDuM3EFVV2InNum9yRxVxdLbkbW+NxEV1/BuSIW+7+qIRKXqjH1VnuJ29vkFyUZv1XDVq2SJdy4RQ1yTER7RkMireCzZhjeeWv3Nkdwt4s0/BIOmbZByKaRbiS+LHbu7fT5aZ9SsgStuaNcjszW33YniBJXRMWgoeM9RCltl6uXmqq2c8U223IY0fHiU/DemJXpNHI2smLcl/DCThDU8UUZRFMeW0Sl21JMcVf4HkjhdJgTXSiRN2ZComokW7cmUfylSsd6pJWd0taLWk6YtVUiizTiRIl/dkX/qH8tEtuROL9a0bjd9QXQ3dJiv8QvjJEPIvVy41XWaTc5AyMyLxHXVb9aLpYW7hk3tumgrqNlkxLXRHzSlEh28hEeNat1QZ/5XPZ9x3rE1fuGd4spJJPVGqGooMiFBcSTkO3ViXyl6qq7x0k3sKNudW1ZbwJaSCyg7SEt3LzekoyqHwHq496f5RkmBv7QL7G7q28WTHXJMRXERKQl2yjEvlGl1Z7KEzKyq3yG+E5B4dqoN+uShaSvxXnglRQGXESIuMv5eW6rYt09xfLGajg5PkXkZKIudsh7h/wCahrdUumTW5Le67CsxK57lbe6TFBOXmFUZJFt27o8aVcsw6d4i61wVa21ZUZLjb7g2WTL5hQIpfhrNn1yMeWqrZfyUq4/k5lk25ImqQbXpPkeN3ZN/i95TdNUCl4V5IVJDxiSXEv7wSEhq1ZBnmVPHDFrfMgdW+0iIkgxcPmjtYXKQxIVHJJ6sSKXIt1ZnlmdXLMiY27DcouT5Pd7wFFDwyEtsYiPxSER5EX4adCj4W3i1ul7UTRV+6JYfhlHjKW78VamnlGw1rJyNJoll5KpvnT/NmF4TbpOHSLdRVXQQFRWIqLxlpJq8S5VpingrgiVru7MVE1/gLt3Aylu3CQ1zfhbUXlvdYpcXDF5Y7gQk5TJsSkV+1VPiQkPburYLam1fZhjttvLi6Eoxt5F4xFyTYbpFQRSFdOUZJjy4lu5ENes8fN73G3FUxZmpIQbzon0xtNvL9X8Ns7XSERktZknMo+pVMirP/wBXcQfXRS1r2bH1G6RRIUcbbaiheURFP+IqsmM9RGuSNyDNWdwcKIEOq4buyTiPpTLbt+mVXC/Xzpvh+m98a3t6j4dUlHCZC5WH5VSlSMLykGfDuQlzKwZcKSshV8Nxfp3grN5keJYQzs7iJIKOlhESiP5RGoNx0T63dXn360GwFG2syLwhPl/CeKl3JplujHiRRqNcZsN8eXJVveU7SizJJ3ZNNIREXIqyGW3dIh3eanHUD2pL8tZRttytyizpdLaShaLRH/dpiREReoipVo5NeX8ijJ5OPHbbtyKH1KsedMWLWzXRgLFixHco6cj+0EJbRTiRSHu2iVZapdEr0zHHnFmuCyKC8i0Xwxl2l93/ADVYHnVrMrlZ0cXSfqKMUikKOgJKEUpbijIqp9yvT8VFFX7jRjyJZWNUsirNxYYvmWVftx2NiwXq8vgNjUtrVmSw7iEXzvUJNWPbpCIx47Y1Qcsu2OX7KnWbuLMLh8+iquTgiLTXHuGJfLylVNt74r88RYWgLheHS5CKTe3tiUIi/DVwzLo37QWC2H9Zn/SwWdtIZKE6uDZZeJf3AqSH8O2gVmVagSTZnkm61/tJC9dTOoOdOhYXfLXGirtFNRfRREflGI1V1i8Om8NJL3poFpayJEKcvMMhGVSHQHBcj6mZYoeZWRa6Y+zbEqTNFVdsnLiPxEv4ZV0llmO2PFcfFVxaWdpsqCYpoMUXJESheVPbIiL5pct0aY0bNyUZj+O0RrMcf2/LErOtoK2tu6dLqSJ0oJE5TGPERV2j+GrphtrzVi6UyHH8Su3u94JCmsokRCJF3cYl8sa666U4HhuVYyzdZX0dxtjdvixTWbILORGW3UlItSMS3FWjXLE7k4cI6TVZO3l8B23WaFoaEdpJiQxkJCO3iQkXylYx8eFVZmXkXZGk0atjje4XhhiIt7pfrT4d0+kSSjhDTIR4/d8vxUq/W39bmYuLc/uguFU9RP8AaRXRRLzCMdyZebkMd3mrobLvZf6GXq+Osjzq4uLWNwSFAm9lLwjbVGXx9yZaREMfh8ZCXKovH+mvs2YncEcSSw11cFIxQdXK6L+GUkP90URIvlqvmYrSrW3ELHkZWscZ5BhOcoisIZK4cEP9SPw/5f4aoNvwvqTkl0WszMHzp4kJK6KciIhHy19aEc0ajbVMIxS+N7KsghpIe6XKS6jPykSa6ZD+KszvXSnKLksnfOqvVq7ZQ3XXJBomtbyQaau74SgtiUEeJbYj3UjH8eqr8R7TuzfcPmyx6b9Qb8+8BbcavlwdSjpotFFCl8ojWjYz0/tKbH3XnJXCxrMZIO2sYudUfMJDtrtRbDfaHsNr8F0OQxVnaV/urkL0icikXaKaqYklurlvPsTzzAbsp+v9jcJuni5ETpSKibhWW6Kg7fp5V6jwvicaRrZTHnfLeUnxre1X/MGxcunmGkTqw40pdFh2ktfBTcjH+7TiIy+aVOMk62ZG3F0lYWTWwqPNyizFLQXL1SGs7uF4PcYRl2+mqjfr0YiRCREse0RHdKvVTaYWBH9pTzC5ebntWRhrll8cKPiVevHDx0uREREUiIvUVWbCemt2vjpqVyarCK+6I/ux8xUPB8NyPxCN5uWOLC35SWKJKfKJVqFlza7Xi9I4vYbN4V0qqKRE4ViKfqjH+WvG5GXJNL66cT0eDBiVqrWZexdMf6Z48zEnVmyNaw3JUY+HcIFprCMeJan8o/MVOr9g+L5IzTtOZXy5IlxQfFZkl0Gqpf34ryEfmGPprUOnbPpfa7oLC+KouFEkyJe4ONslfmHcP01aMsw3pFmzNNK3XJ01JIvvLe5FcVvSoKsij6RIaqZEMkcnpJ2N3Flhnj+31OUVvZ5umMvrt4rL26nuxt45BRq2IhWQ7ZSjEvTEvw1ZnHVZ6tbx/ZU1HAiOqScYyEd0Y1bupDN1j9lyBdW6IvmrmMXQiKfwtoikKYyrHXimKMdR0FyJMnI7W5IKcvqrLzIFnVVkHLHXqX6x+0Bi75mswyF0tY3yCRCKyyUkFh8o7pCX4qqv63P8fvDe/Yy1cW9QhLTcCQ8S7hTVEhHt81Z3lGL5HdiTcBirgmfpHu8xVeMLx/HH2Eurtfuqdjxe4WMo+Fugkoosl2khyIvlEar4/jd1vstU5JIsC2ZRmn0Z6w3SS7B1pt3O4U3i6SahS7vLVgx3o3+qttWddRshcMxS5alwERl/dpiW6svddfM0Z3hZK15beHTUCik8WlEh82mXH8X01o1ta45nmIrJZA8Y3LJHykkLgtkQpqI+WLZISVL8I0Enj8ndq0i1Owyby/ias860YN0/sqOKdL7o1bsSZES7xRLQXcPC4l8UfikI/TxrMeneYZhjL6+Z/Yen1wvVnVSFtcLh7tUWTTVHdq6oxiRCXcVR9t6QtbXrNbplVtePBIVfBqJELlPykPiREolLt2lXUXsx37GcDxNS2runFreXVTX1lEFBbEIkUYriOkl8pENegjynVdhuImTAjX7ytyOdeq3Uxq8xmx5HZOpre5OF11dWxptiTJmQ/wBZLb/iq7eyjdl8kWuWUZM6K2osUFWiDpNykmSkt0twx+Huj6VIltEa6S6kdHenPUhNN5kGC2W5EvElbgmItncSHauK6W5UfqIa53yT2ffArI2vpjmBE3sblUWzO4JKNHaapEO4VIxX5DLamUR4lXW02lt2Ex6s3FeJoWZdfLXZ3xWOxtXlyFUdJJ8Xw/i+YR4lWb59eMU+Da3T+5EoogKoojIpK/1sRH6d0qhX2C54+za22jqCztqfu8vFi4Y7mywiPEfKUikUqzvqxcnSN8Z2hJ6omol8Alk9pElLuryfmc55chcWPj8j3XgvHwxYrZk62+KlmeJ2u9NxZ4r1BRG5Dt923AlW0i8ol5vpj8tWboj01vOPqX57nNrFNNy2EWxa6S/mkUv5S9NYLcMgvNjuTNuwas3DPQIVE1kBIR9XH+KrZa88yC1sXSurEfDRFMVdvpIh/L8tTCyJoqszWF+Rx8N+q1YuA5NdMZzhuraG4pumJF8RH7tZIt0vlLuH5h3Ul0N5dZc1VwC1ot31+XSaKtUdqKi6pbSjtj83bUfa7eq4ap5k8QcNWb77hMuMvV6a6G9mvpiq6vCPVC6OllGqGqnbba1Qko4V46pEXER3D/NW5HkSStWM8zNGsSs0h0F0P6WodM8VFmuabq9PPi3J4P7xX+qEuWmPEawf2vMiuWYZxacIxdxaUWdqHUu7xZ2O5Uh2pKJxIiEeURHu9NdRXrC8ov1lWtCuQ+6U3IxJS2rxXEfLIkyj8w7vVWE5F7I93Yko6tOeN0bWK5Lja3TbXEiIdxahbpFy7hq1iwbM25p2/Iy5tFnWr9Tje2j1LyQVLHhDC4XZugSor3YkC8MQ8YoEQjEaG3btcDJNhkePM3mTKrj4Rqi2Q1JFx3JD6hrqRjieV3jESPCLczuze3q7Vmo+GLaW4d335beIjL0lVbw3orbenPUS4dUOojhjftJMbta7T4tUXIqjuJRRAkBIoyEu0R7quZ8Oj9m5DMKTaWqrxLZhfslpXLGW926luiuGVOV/EqIioqTBuIltbaW2Qx5fMW6uc+vFy6p9J+pV2szW7sbKo+ZJa/6qkTZsTPcmkKiXaoIj838VXTqJ7dGSlfJ4beWOiSRfsqLFRQUVeO4iIR2+kSHduGsVyyy3nMFnGVMMvG6Dev2lfxkhdiv3JFEY+kYxH5apyNHFHtqMVZJW3JCgrOHXvAX6TpTWHcKglEpd1BUcOrg+E7o6UcKF3KFIi+oqeWOyhdrx7mJ+LVSJCKhDLd5a25j0TxXG+lr7K9d8+yRdIlUFHXw9ERLdFP5ZVWWO3JRnVTDdNwsosZhFNJMijW0dEfY3Q6jYmXUbK8yRRtqRFJqirEij2kpEo/hKsjuTj+qcJkKqfaPKutPZVyBV50LRsYOm6gtro58Smn94mrtiKn8Q1ZRqcmEst+KmY9UOheNFhql3wazeBWYp6+iooprqD3CQq+X01zKztYXwiStzgUbggRSbqKiJbfLLlX0ufaSiZJHuEh3Sri3rt0jteF5I1y2yJCmxuBEK6I8W6/8AzchoZcppJP0ULTFVY/0K7a8quyNrTtuRipJD7pQhIkx+nt+mjWm8OLpdm7VhY27xTVjpqaop7u6SRCVR92uEbf4JVumTheKpLR3J7eNWDp23SZ2tr4q5W+3uL058Ig4uSkWyZFtElC7RHzVfyPJPLi+1k0sZUPi0iyvcRl66hYbjj7Wtdkswot1UklVUyckoIq9wiRen+Ks/tNrslreKWSx2NRN4v8Midfux+by1cOomL9ZOnNjTcXllb0fiCh8OJIKSGQkMVNwlu3DtrDXzjqRkzjwr9VwSIcUU+JfKI8q88uI2PxY37W+JdLlgb1m6WdG6ZimJSTUTcxJMvqjKpyw5xZrWiT+75KijcGyekmmS6rlF1L+7iUeIyGXy1lK1hdIqKNX6+islyTUGJfmqcxPE2SzxN1d0iJuPdRJFuPxFPJspZjaMo6/ZB1gTY4bj+Bj70GMnQu1Sbf70UyESEe7cRVMfq3aOneO29qk9J1eHi6SVwdCp94qqpGI+kZfVUE1yezYDb/dmKr2K4PXMSXdOn4iSivl0/KNa3ZfZ/wA3yZGz5N1IzJq3aqqJO1LSztojpiJSEdcilLu4lX0Dx+PieGi3JOUzf8J8+y8jN87kbca/ZX/iNUUdMHzFnZLzY274bfpe70SaahIqjxIZCUYkI1Vc+aq5NcGbMy8OzYlquy1eKXdWgXB5eU7a6tuLpY7b0V9pXB07XFZYfVqthEflEqy3LMFvLXEXHv67PEWYp6rm5W1LU1B823UrCzcj0javJmPa4UPpqujdVMR6qdYsfTeOsZszJupZ0EyQST2kOr/WxLaVZH+sGH3a0p2t+yUbrIEWk4bjxl/LVy/U3oZdrkowYXzKHjwZbSFJMVPTx5U1WsvSezuFGDfF7o4cDyF0v8QfpEq81Gu0pqyNY0LoijkOZY2+w3EnVvfDYykIuFdByokqXbLbGX8VXy6dI3FlsdpzLqq4bo2m0XKXu9P45OhjLQkPEpD+GVZb0Hu2P2fqQsNutLhioVreDFq7JMi48iKXEZdtb51SJ7eMZsePXQ3wtxErhpulBJQu0ZF3d1et8fj6S46sxg5c1ZKqVG9dcm98avLDY2FyTYrpkgLdSIpigW2IiPEdxVMZxbf149nfEfe7UnyMUNch5DoJLoag+oY1V7ThKqyZE10ZKjFDdyLt/NWkdGXzfLujbPFFQ0bhZbk8QJMtu3XJSP8A9HH8NadPixXZrdThfIsRuOP3ZS2wWdIj8VBwmmXxEipqjb1VG4mgwW5bvhlXTXtJdEbzbcVdZljiqwlaviLopl8QUC5ceQiW6uRSyS+IiQHdnRS5CSpbq83mRtjyVXqXoWWVeRZo6mOlEBFwg5KRR3RpviNjPKr8NmtqRFIvjrR+GmPmKjdP7Td80eJsLWqKZCoRLqKFtFLu291aI6dWnBW77F8Z8CmoO5V0PL1S/wCUirLktq45m2lI/IHVrwdqOM40rrOnikXbqO4u38Ppp976Vuy3uG0A3UWbIRTUWXFNNOPqLuKmLMsILH0X6rd04vRPiSJNRchTcJRItVOIyEuI91RL64WRrcFLjbUCauHgxjqSQGXlGNakcdVPO5WRfiOL48SdOE7Q9X1k2yQ/GT3SV7v+vTVkcXrXtdlS/WAdEG3hmSKn3iMZEQj27pFWb29O7LKJs19MnS6kUtPu9RU+EnTG/Wu0OvCrKCpqiSKstPzfw05XqVW0ZoZFZviWzILRZ7Sk3yVd04TUaF95KRLemqGmi/G6Mb37yTW13YikJKDqJ7vLyjUx1QuTh0VvtLM5JpfFXKXdSunuOsrxfk3SoFpoDJQh8tLn9GaqjfpyFosfembsdgY28b2/pijaWSuo4XSFsl5lCLkX5q91MtLfG8BTVuTdNRw10tNYhkQ7t1UXG8sSYpuro6buFLfY/DEKKYyIUJDIvm21t2aM2XV7F2rfCl0b4zVdpLrkzdofDSGRbpEMe3bVjbWVWPQxtVjie8Z5eVL0zXbi8WRMSkioSiYl80akLh1GZ5Um3x5Vg1cXBJMi8QmJCSYjyEpfy1ol8xVqzujzF2CDUrlxcqN4udMe75SrF8itdrwvOm6TdVw6WVGK8VRUIZD6Yx+WsXIxJEWxuYcirIu4dDYPn3RZw3tdh6punlnuja3pW0XjdIiTWEeKkhlpKcRKSRD3VsFh6W9J7xfE1cXyO8E61RckzU0lGzhLukOmJEJf70a4lb29XNL8NoxnHHl2vjxUWzYZSESLjX0o6I9C7N0fw9nblXXiLwqgJPnThSRavckPlEa1MGRp46yC/LzKsloWOV/aQxO6X50nj6WRppukPii1byRZChxGSfaUvmrIxIf1VcWZ+qii+ZpaDtRZSJDGIiQ9pDt5Du3V0h7QGKt2d0uitrVZjlVwJLXRcO4kLOURUT3RjtHb83dKsLUWSsuHvLS8dLNXQuxQXuDcU0SIRLbyKRD6dsttV8qFUbiU45LryM9tN4StqPgvGE4b6khkgRJy9NWJjkCuRXxF0qltSKSqkdPWV7fTVkxfG7NeLaQWvUJnbxLSWfCMll+4kxpvl2SWbp/aUW/hVFHzwfu0+QpdxS8xV6L6dw4YNdc7Ibip5nzmRPL/AKLCvJh1kGVe7WIt0CFuo8/ZlHUpaMu1P8W4qzvBcHyHqdkDqx36/XBFqxJX4iKGuKmlyHkI/mqxI23Iep2PwsONOGYmoItiIpJj5i7fN5a0zpP0Tu+NvvdHv64E8GJXQWqum0JIh+65bi9RVPqPIXPzLQSWUZ4DFbDx6yLViydKekOOYuLjIVbWQt2aZfGcDFRQvxbaa3Cwt7ldFH9yfjrOV9Um6e7b5S8sq0LqJllmwvG2toVJvrKluaolu0h/65U16Kxzx46y33MTOysSFJIltxOnI+X0j/FWX7dlVVqa26VvqVlF0xF1aW+TWi3uHittFC3t9KO6W0l1e2Ix2yoON5BZrSxRyVvbnV4uSqvgblppCn4UYlIm0oj3clCKXp5ET2nsVe3awp5yCqxDal/jiO74BFGX0lH6S9Nc2rZQuijpJLkQlSvYq8lpG4jFzGiWqnRmadSrGmzJna8vuVvt7xtpO2KgiuXyjKQiPy+XbWO5B1E6aN3zh1aMP1HCpEUSXLQH5RLbH6ay+6XZ1cFIT41DuiVRHmO7zU5tqLqpXlkklbkaR/8AVCZ4zTUYY5eXllZkJCTdm5VRGJcuMa07oT7Szdi+HHOq79Z1bXiv7NdFlVVCZl5VN0iTLzdvy8eX1E1SGbx6RCP7sRiNOrexeXRHQat4yLbWZnSaOtWL2G1GPqYnbbGKidyasGJKEkJJuk00yIhLiQqeWnizOxvmKg3S8kOqJJKNyaEpIfL8tcF4D1u6k9JbL+q7C4k8Z/ukbo2JQUfNp8SEfTKNTn/1UnVpberdG5D6beh/hrPWSNPialrkL186HusBzpHI7Rd3zjE3ikUHRJahW/8AuCEuQj2l3D6q9hvs75h1kvzNk8yslLSgP+sRUFNukPLTEuX07d1TyfVTqX1ORUxUXAvE7l+zKp+70Iju5EQp7fmrSL91MYdMcBcYLihuFrs8QFK7Xx5t3f1Yy7Y7R4xrQwY1ltIxSztJYa6aL2OZeomQYlZS/U3A8eZ2+221yQ+8C+O7uBCRDqKKdo/3YiI/NVLfXZ+8KSriUu6O4q9kFpujzJHTVqluGS6QrFHWH0y5UNFEXQik9VJEh2kJREhpm4UqDdG15Bcmrx+1tyjpvbBFV2omhIUxIoiRENM2bq5XRYWFrtrhwtEiIURIiiPIvlrfug4+63V6VesiFmTYUiFRPapu3D6ttTGP9PehTO6PLzeeod6TZkuXhrXabWqTlur2jqRISEtwx+XdVNZt1qlrZqWzAeluAYv0XTzfqX0+a3B1cnJNreIkRKE2IR3EIx3D8TcO7dLcPLSMPzqw4zY1LDhuFY6ja10hFRNEdNcdu4VFB1NUpeb1ViqPU6+XTF7XijV+opbbU517Ms+JLxLVISjFQUJFpiJF6q1LOsgx50ta8jYNbC1TK1iK5Wsh8MS6UiIRIRGW2PKJR5cZUuXI2teJp4GFHk2Rim9SLeWRMW6GOMLOxTVcldPcrdVJNfxJJiK8Rlu3J7do1Qcgwm42Wy22+X7C75bddyRE8uTRVtLaPGX3o+kdw1er5hPTlv01tPVDDb57yuF3drsro4eFuFdUdQYpiMkCHcMpchHtKprNs+VzDo3j/TZkyYvHSCqTl3dHS46DdXSIRQlySULzbfL3VY0XdszdipNFJj8V6mP9P3HUHLFHWOYe9dN7Sapa5CgJCnLl2ylXU2E9LXtlx21247lcnlybKiKbh4uSnhUCIdXQEpCl9NUv2VSZY/Z7ljN58Pa1kFRc6i1yQ0HAlxId0u7kW0q2DIutHTHCyg/vwvnRRLRt6esUfNIdv5qKORYlsU5bM1TK+umA4LiN2LLbo9eN2N+di2TRTISUT2yIiElB2+oRLlurEXzXpk4uBOswtb5NugRNk2rFQU0x2/e6hJqF29olKr01vFy9oDrA4u15NZrZ7GMhREdzNCXwhH+8Itxf4RGq77QSJ2V4ja26pDZbgOv8PaoSoj97p7o8uJCMo/VRLZ1aQ7VSawnNulV+vFrwjpyeSIvlRIRK5Cgo2UinKIkIiQ8e4d1WLJre/FMmpsIqdpJlt/CX+KsV6C2f3b1Qx282gVrwKuqWmxiSn3RCIkJFtKX0+qtmzrIOu18Utbiw4Gxxm0vnK9vQWugj4tRdJKXd2xlGIlxKk7jBqig3DVBbpHdAuirhu8sd3tV5FwimUkRkonLU7dxD3D21jbdG/daswUYeKWWt7ZWVyuEdzjd5uVWrLrL1EvizdqwyF03TvyXu18xTV0xbriMiTVEf3ag/EGW3l5a2bpn0vZYjjLew2kYxGTl5/WK9xU5ea1UnVrMQ+P4i1tLVO22NlpooDGQ1PJ42LMtV6kMpebjV8TYpW9um1atxER5EXIqg7sIoiVTbVBkchYun94Sxex5lkpnpp2y17ZebcVYDZ3hvrxaWpkTjSdsdT1Eq5TTH8xSrVOqzxxh/st3K/IJDrXq4JJbu4ZRH+Gsx6ctVcRuVntuQKorXTKHdqcqNy/7GOuKiX5RlWbNr2YZHJ2YV7YWaP8ZzJG1pKk3TeWtIk1h7SElBIR/67qqPsvvH9+dPH95eOlE2Llsg2+OQiIkRSEhHaX1U49pZ0w6jdXP1f9/W23urLbY6z4tMViIpRlx2y/MVWLoDhb/GcN8Y8SIXFwfEukI+VKIiX4pUuFVWFQo+UhtHUjataVTMY+8G3L5qy1r1kv3Tm9ZpYbbcm6wuRVfJ28kktQv62JcpR3cu0qvnWRwqz92rge33k2Hl/ejXM/ULETyDqVfLl708L4NyIlESJSMR4x+ry1cxZGSbiFmLaOpaOkf6zddHV2xwX7x1YbUIu/Dunq6bJEpRlHd8SJEQ7e2rler1bbWzeYbh92tLx1bx8MusKaq6bUvNKQ6qlWTpDiqvTPork2VFbSaqe63ztBQhEV1C0ojLdt/5qwcr0kzvT5k4cESjktUXCm0lC9XqjXufprwuP5mbezP21+J4nzXlpvHx7OP2Y17Eeqyrj3sk1taPvxK1ri2dFHQERISLkUh28RHbKs9zrBc56zZxbXV+aljdhFoOgzIYtmqHml3S5cZbqr+C5gwx28I3S8yUTcqk2knu090pR7hrrrpa6dXy2t7teWqIrXOSrFqoO0RHiRd1WfOeEwsGT/RuK/id8X5PJyo/vNYZ4ejjmA4rZ8XJq8WtrEhQSW8EQ+KckW0YyIikRca36y207e38feTk+VH7v+r9NZbi7F0tni1xfsicKW9p+zLFLwya6pfFJPzF6vTWlJqOCLVVjH81ebjjXsbckl+JJOrhpiUezdtrCeuWZOHzpPA7TqFcLuqIqLDxboSiRfNWwLLCLNw4PuL+GuabW1dXLqQtebovISeqqJJy5JJCUS+XjV/Gh3bFOSTaJzPskZ4Li6jgEh00BFBsnKMi7Rrh8cPddSM8J/fshG3qXV2S7vakmm3QlIokSgiUR7a1jrt1OsmcZF7jYXl94W0ILkgi3bCQrPh80iHbHu/LQ+if6x2G8KXkel7jJmfhFZW9a3rkmnqjGQkIlEh3firI8gzbm3+JoYddvcNExHoSl/kPzBw3XTRtK9vJy0TTj8YkhIhIlB3RkMuVYD0nx26IouLSzxpa6XRWSaentiPmIpbR9VfQpS4W1HASwNrZhbt17WNtVcEMSEdKPwx3FL5vzVi+aDZOldrttkxpgm1JdWWiRESjgfMoW4vq9NUWx+PIc0/KqmE3LpKhb1n2R9Tr4ncrovGUZKJty7REu4qgVMbbrEoQCjb7ekn8fUTSJdQS9PaXlEauFyuVyuiw3S6Kis6AYiIjFFr6Ux/mLcVTmL4r45ZNV0ChfvSl+WlxtHpJ1sOaOR4+3ImumqjPE8Za5Da8Zs7pwxuWkvaXxEL1YSGQqi5EvhKchGUR7aVfOsHs9Xhm4zlXpE4cZIJEnF9JogJDt+JpLlqkPGUZF3eag9SFlbL09eYzaVVre4du0nL58KgjpthT4y5S/llXIuRZgyUUTttmkVvakW2Rbi8xUPklXyMezJ1/p/QrwxLA36FuyDLlbxelH7Vk1ZvLgvFNFmlpptxIuIjV2xdO+YW6vFuxkGqgtrWL12tcEpRVl96nLlyj3UnpPgoN8Vb3zPPdZM8lcoeEFR3puW4yIRVT/wDVH5qsHWDDbvieQMWDg3SiYsdIXhDEXHxCIo+kdu3trJlkjjkXFUvKvyYoOPtWGTZk3PN8hcN0bq7H3hclIyT28vLHj8o1tFtsvTfH8oUddL7oVyY+60EHKigqF+2SLVISLtIRHjWGt7a6uizp43S/Y7UhrqEXcXEard2cXxqLx0wvzhuQr6GmiuSZKeraXGmSY+/1YFcjYZbKdTZQ8YJ4zdH710mimzQJcSlEdUR41V7P1Ka4+ztOVWk2Lh0xHUFFwQjrIF97HuHzS9NYrYbH+slrfFktxuT4re21RFZzJNNWVUdG1m+vRWHH1VlhcxGKfdHcVOx8BsVlkZhmRnbulamqdVM6a3y+e+bGTcdfVXJuXFORdse4qg8LuCHvLxT824t3wk2VRItxCXpqFTsb1uQoMmZEoMRjylWmdPeguTPEX15fmxTFmQk5EXYrE1lKMhSlEtpco1vQrJNJZVMtpFSPkVF1a2dwt/glbbpumaTm2q9vxxEl0FPqEVB+mo1nbby8WsbNJ1okQpaSMviFu8o7o/NW2W3CcNY3R1eX+UJrLOdAhajHTJdLiW0i7ZbfUVJTfYViajxI7b468XBIWyRN04qJjx3EqSn4REa2FwONmMOTLRW4luyhu96U4jY2SSApuL1byuC8Ux1FEJbRIuUS3FGoXH+qzXOr0jZLy1tNvuAp6TZFr+zIqCIlEeJfE/iq0dWssu+UXC0urlhr5Rm7x1npuhaEs5bqiJCqJD8w7ky+msHWw/KrPkjdVW2kpbz+Ok4aoEIqCP5hL0luGpND+JTeZuKqa9eHlrTdeFcP7a1WIfuVLylx+XTlUWVnZR1TVbtxL94NwGP07ax/JrbkfUQVHAW1w1yJDcUUyFO4D5eO1f8A+6fNyb2PBcwtuP8AvQ7bcnlwfLigg1Ifhpj5lCLiRFtEaqKrs3XiXJImVbw9vxNaUzprh7gUrbe4uFSj8ESIR+bjKrBi+XPSvzjGXmOIsXiqHiSWTTHTWEvT21VR6fpYP4f3o4F1liqWu7TEvEtrGPzfvV/m2jL6qiVrlcbo8Fq8dKWlG3qJKNHDhzFbX8qhFyl+WuyY1V5AwzTM3I2y0krZyWXapabhUhVQULbuH/FVuW6le9HCK7+3JqLaW7aQqao9pR7hISHjUCzeNbhbW6r9uSLh4hxHimrHjVXvjEWdwUbsnAuE1UBuDYU1JKIiQxIS+ofzVms2y1TWrZbMb5id4wPPNRw8tyZPBimuSe1ZP1F5h9VXCzqNcNyBP9qRbiJeEXUlEltUopR+qNck4fnjXEdTI36rgVGw6qnhxJSKXdu2yGrFevaEx7JOpjjFffLPwqSCCbR0RCSZLxly4x4iJeb0lRe5Vh0cf4naF+6iHjeTFbXjASarppOUHAkQxEvN9QlUHmXTmzZ0n75tII2+5F8QSTL4bgvmHiVUnOL81yix2V+3LTuCTbwzseMS5D9O4qgbb1CybGbLcHrCKj62NlV9EhIk3ERkIkI+b00+oKq3xMJb4Oh0rz6/WvISWt7F471xTWHT8ORd0v4a6kw+8StKdjyZJNwiqlpCotuFQfV/iqFZ5Z0y9piyo2HK7WVvyS2J6vhxVltLkIqRiQ8fhKDL+KrZbcBQZsfdrBwKgy2+I+JH002GRdsXJa1WLQxTSbpikCuo3FIRT7h/FWe5piY3S9WvcoSdoyS1Za2GUhTVScim5j6SSUUKPm3ear9acbvLVQQM2fhx7dxEX5RqQu2F2PIretaL9aJN3KCrYlEV9NQRIYlEh3DWL5ONcxdtWHYvbl1LMja0hfePVDclxGonJL8MvdbJcZSiuQl+WvYTh/6o233WGa368NRGLb3poKE3HyioKYkX1Sqp/wCTvP7Tll0vNpuNlvFpua4rpNXCirRyz2iJRIRUFWUSL93TIXjx1WONahTRqkjVaxbLemQiMBiVS2sZCMAprbWr8UxN0wUbl5VCTL+EiqQJMEfirqpp/MUa0o2VfkVvkNSTVJRMjLaJSiNQOYXiyKEVhfmmLx4kroJiUlCEeRfL6qsDpxti1VRIvml/DWW9E8N612HNM6f9UHljeWm7uR8ETdKSig9sS7UBHbpqdwl6iJeThLmrZZF4gbm1xqYXh/TF/wBXvakUumV4yTWx9NEEtyhag3JciJRsQ+n95H0x7q7IJEiUJVUNxVHrOrbiolbrXbRRUV+IReb1SqQR1VExJcpKEO6qGEzJ9uvUYy8TwpxLbyKnmnot9/70q81RGXmKiOuSY+WroKniGScPsrN+tGXPcXxPw9tP/Sl4XG3sfmLkX0jWiCpt4EI+asLuiZ9SOvCbVUpWnDh1BHt19pF+aI/8MqhLGuY3Z2+O47bcea/dsWwpy8xdxfUVSBCFflfnrM4iO4i8tOVThzr7anVC3YfhNvwtwkm4Uvy/iXbci+8ZoEJR+pXT+kSqt431Y6W4b09x97k2VMWbpVkLvwKJeJcjq7oxSGXd5Rrkv2nOrSvVLrNfL4ydLOLSgXgraKchi2S2jH5ikX1VS7exfptxNW0OBHbItCP8VJ/iMkFlVR/tFeurH0CwH2sukWeXj9X/ABl0tKw/durs2FNBYR/vRIo/8SNcd5F0rbvs6yRVrprIleX2momUkyS8SUSEu4Y1S7DchZ3oWW0dcoiJSEiKukMRUszxmikkqmm4KPwVNpf4SrJ8n5CadV4mpg4sUTdil2PpWg3FMPCp/hjV+teBtWqMzSRRTEZERbREfMVWprb3DVT/AFcS3fhGuc+uHX5B88cYNiTrWZpKabtZP/tBf1Ql5awoYnnY05JEgUH1E6pK4TmFrv2EIE3Kyu0nKTwpftSvLjKOmQ/VGuyLT7YnRRbBWubneXHil0xJeyt2xKO26/ckXFIfSREMq4XJ89Rb2N5dLMzJN8KqFt+OkS7gh+Hq6ZS7pCJEPLjVJvl0cLXBxbVSdIosVCT0XUpIl3SlxKvT4atjx8mPOZD77W0LR1Gyoc66hX7NQCXvW5OXbZFZylJukqoRCny9VOsFvXUbpveP1jxcXjcnicVE1mmu2cCXpIYlWf2V1a3hKfFUU0C/FVqY5VfsVEnuG5XeLSRDFQWLtVsRenaQ1c4vyFroyHX1v9q5DOLexw/KMIY226K6Wm6K6INkE10iFQVVBVjoDt9VaNkWdWjNrX4ewjrJipJK6N7gXxPNp6UZD6peqNfM8nirxRwSpkSipERahSIi8xFTzGepSuMqfFQdEjKMkSjH6ap+QZnjqpYxarJZjtTJLHbbKzWvjwVnG4R1Hi5LkMiiP3sqjcbxtrkT5F0dtRG129UtIdIf2hf/AAjWV4v16w/IsLvmL3F0+WcXDQJsTwlItyEtxSGXp/DWlOusHQdm3eWG29Z3zcUB0G0hckSJCJSGQ7VRlHj+aqMHjm0h3NGLjZcbzbbGjLWGzCIi6YMx/wB4kO6mqeC4rcHzVBLHrO4UXVFIURZIFqEXqrH8f6xdPk0REM1s6i0RkThISIvqVGrc16wWRZODfOrCQ+XXbVkrOqNyVjS279WUuGQdObXYbsNr/VAUbg8FIfd7pJJNlHtUJTcI8S2jL5afN+nOIE4K3DbbGWhtXK3iJJkXlFSI/wANVFPNkngzSyG0uEx/di9TIfwy40+R6lOGemya3axp+VNPQH+Eqc2bD/q1FLjM/YtxdH8FcIkglZiayKRE1drokX4SrzfobhSJLKuDujjXjIXj0nPHj97UTbepVxTuTH3pcrOnbyXEXKykRFNLuKUqp/VL2ysNxdFZhgDBTJrgIkPiNybREvmLcr9O31UK5LS8YzjQrFyY0hTpzgAloP8AFLa8FDisshL8pSqi3LMOlWL5MztbC74nY26Ssnzhm0S1kUBGSu5IfhbRju3SKuPcu9oLqvnTov1gvjpFiRf6mz+A2H0xHl9UqjX1ttbxPV3CLkfux26fmGPbVyHDZ+UjCNPI6QNxUvHUrrhY+q3U6+ZWTh1a07mrpJorDJBRAR00tSPdER+qujvZ79piw4LjLPp9m/hba1Q+Ha70zHUbLCRfvC7S3Sl+KNYv7PvQew9TlnSt0taPhUCSTQIRIdMZfFIiEpERfNUH186A3npP1OUtuJOFG+J3oRd29Z4oRJppcSSU27iTL0yjEu6tyGOaBbfExNciPIlZWPotmXRPpz1qxda135JRZ9piqxvAr6jtEu0k1C/d7vuuP5Srh/PsdvOHs7phGW/ByCxqklFTaTpAi+EqMuQkO7bRui/VLLehbpi16lhfnWDvFRFtdrLeXfhmu4toikoI+aSZCKo/lp11+dJe05nll/Ua82ex43akFWzJ9clVRUWVItyihfEX3R2kp/NRZEG+qyR9go59ji3Uy27W91enwsgdJ22ypJJFpirGXmlt3flpxds2xfF7SVjxBJxqCXx3g6SBOC9I7ijVTyDp3lthyQcUb5lZbgsRaWo1uyaiP/mFx+qNXrE+iYYy8UPqraHCayUSSFSSjZQfMJJbSH5SpWs0zWWolYVj+8rNUz95nV8vT7V8ep4o+SihbvxEVWq7ZckpZ7SytF2ujq8LiQ3nxRJKCRbdLTU3FGMuRVMZ1+ptlfeDsbC03Jm5S3aNr8Mon6ZFu+oaz3IMdtzi2p5RiXvBFiSugu3dEJKIq+kh5D81VfcT9WHRxQ61apdLC4vNhas7zclRas1XMRdN3KWuK4+YfvYjEu2tYa3aw5Jb1HT9q6cPjTIScM9yjoY7hUH97/FXNuJ3Jgi4WYX5VZ0zXSiomnIVEf7wd0SIS7S/5quDG9XTpy6b3RkujdsfuBfCWHamsI9v90uPcJfmGtPHX1jsJmtox0J01a4rY7O1b3G9221vl5CSdyIRUR3FHUGW3t5VbsLzjF+oWVKdNHTNu6JUiSVdM19Ro8SSESVES/LyIeW6q30v/wAkueNRulrfks+5KMXTmKiZfLLcPqHbWrY701xfGbs4yazWhO33B2gSGo3QSHTlyUHby/L6ad7VlENnqvFjXFG6CbMkEAERjERHiNYjacyOz5sWJZ0q1t9ySXH3Xcvu0bokW0Ui8q/bHiXb2jUo864W3Dbw3xfPrbdGamlJC5CkKzZ4I/vfhRKXmEUttZ37RifTzqliP6w2i9ovHFoFVX9lViuIklyJMhlGQpy2+aqs3A0YW3lNOvgkWVaTiUl0tUfLEfNQbffHn67DbragitpNFVVyL935S/EPGq3id0BPHbPcXt0UcJpWRsqThZWRR0hIpFUt07fG4WuF5NIhbvhSFJRQYkUZbo/VQzyaRRlPHx75Da/iWa3ovHl2cOrykisoJfAcEMoj5R8v00G9OLktck2TWxksoSgiTxwgl4bS9UuXyjQ/HXL3hskKJcZVMIvDbkmTgxTRHcREXGqcZtatUzXrZ0t6aZZbVlb3a1GtybIETR81S+OUe0hEZKp/mHtl90Xz1yzHchxu8LWvI2Tpu4SLismSch8wiQjtr6fZU8tDchyC8n/olin4ncO4iEpfh47e6vnb1i6gPeqXUK6ZLBTw5K6TRHkSaA8ajM1qgtWoxt94YW20phEtSMhEY7fmr3u0csfIvbNaXGsQxc6IyT+ZP/DUWxx+0XBio6ePLg3IR+FooCoKheXcQxq+WfGcjtNnbv7bZrk1aqoS8Q4bEIqJf1ko8fVxomluJjjLdh9hdWNZueMqoqKCO7xiGmUvL8IlPxSGrFkHVq7222umt0yZ1i94FAkCarMReoXJItwxX3DH6S5VU3GP9S7fZUcrteM3ZPwOg+bPm7EiEd0hVFQdpdvGtK68dRG+Tezmm4/V9Ri4yO7Cq2aqICPgVUhk5j3CJKyj81T99a16kddqSynN+SM3V8b+8WESRbJfeJqj/DQ+mrhxabkN5yhJNxaSXFsumoUScS5CmXplKXppu6uzViRW1u8W/bGgkXaUvKVQq1yJ0oiJxi22iKZSFOlQotmZiWqxfuqlvxqy5Mpj7VwSkRSXQeCqJEMhlEqsWDqEzxO4OCNG7FqJXARR5J6Aly/FVByokMsvil5SSJvJJISEikREIx2xqNRuV2tdlfW20gSabmQqrJqlIkvLEarZUNW4hNVzVrlmFrv2MtVUnqbd8S6DlyxdORioQy3JkRd0uMauXSWx23Ls8uz95YSWbvLTpCo4TlFWQiUS47hIq5x6fiwuzhbGr8Yi3uBfDcKcm6/aoJfxemukOlamZYjfrLht+tL5Nxb7oKBOkxk2UZltlLy7u3zUqq1ZWEstf2weYdEX7FnaW71+LxZV6TRIkUIxkkRD3buNetvs5qvLgnaxfsRTSaCvcHiyv3MvSXb/AIa6+Kxt3SfivDpqaShREhrk/qddsjHJswQtN3cNWJPtBymjEfhCO1MvTu41iN6pJ9zqXI5GdaqRPStOyWO09TLywYETFtZit9tIvvHC6pfCL5ijUlgNwa5ZipM37VG5N3IkLlN8lqKJq8S3ch/FH003Rx25I4W4wt4gsKhPfenjERERWSERiMfMO6VTXS1vaVL44SNUk3Tz4RdqaxD6f6z+Kr3jVxcyWsii5Gki6mSlaeoPSO9KBZjeXBmYkqkSO6SQl3Jl5ZDx410R0Z6wY51CeMXF0uVptbpsMV27hcU/qkUdpemn2RYizuTcmTpJQm5FIhRVJNQYlKQkJbSqg372X7k8THIcZdDemZEXiXSYj4trt2+JH+YhLjyranz5PCyfr+2wmPFXKX+obt7Grpk6a3u33QkPhLoo7dpdpcvp2j+KjDlT/HWrdgbxN9aSLSJi6EXaKJcvui4l81Rbhw81vFCqQrCRCSwj2l21E3S7P3ybNUzTUJsmqQyKO2Ue0S/lr5d43NkTlDxY91nYqWrNyUt14UxK+N1Gq7dxa1lx+L7tXEU1JdumqKgj9Maz2+dOQUtaltt2a29YVS1UveTZRPRL06WpL8VN7ouhkCKNufvyYivGNwH/ALKXHj3D5qrrHp3m9+vjXGmGaLLLOSKKyakUBEeSvy17nxvldc6P0kXkeR8j4TGSTdVbA7bhdxRWWtbrMCJEh+OpZUCFP5SJWKv4hjUt096L2bMssRs1+f8AvBixHVc6I6IppdolHkRFUkx6P9VcbTeWP3M6uTpdeSVwTKTZQe0tT+Ut3prfulvR9/g+MirdmDq7PnxeJXTZlppqF2iS5R2jW5GrdalekSKaVi6mK43a0ccxpq3bt0h00mrUdoj6q9elsDWRTVv1ptrxQS+B7wbCQpqxltltlGqK4R6mjdmvu5labKxJTSJumnrCI+ZUiHdVH62ZQzfCph9oZNfDpfEVLQiJEPdt+qnM20vU7GvLixsFwz7CmLUfFXlPRS2iioQimn8oiQiP5qzW6e7s6yJN/iXjrpcGaRJIOlF4sGMv3o7R+JyrjPJs+dWG7LNfEE39SKQkX1SrRul/Xq0FbSZX51cNQRiO2JfSoIyH+Kqb5TN26j1r8Tak+jd0sN6Ubs7y1J5flBTcrDdnqZLF5i+JujIu0o1eMZ6J9NsJWG+XLqJdlroX7u1rkMfNuV1FS+bbUL016gYLkVpWYJGpa7hH9hePtR7LzEgqvu1/m5eqiDY8wyK/EdoQReW8ki1HizJRCKvbISLd27fVROyxfcUi8+xehyazW/U8GwuziAl8S8X12uMf93KqPkVw6oXhiSvSrEExJdX4lwRSSaCIj2jrqbvzDV6w/o+qzW96Zhd1HxDxat/gtvwjy+qVahqNUxFJJIRjxGMiH5acqyZC8uItpki6mR4HY8js7XxWYLKLXZdUZKLCht2y/cF2l5o1YrpmzDpr74yO6KvLhabgQivb2rbUEV/m4j+H6qdZVY3igvHjq6LJqKpfCblERHb3EO4hqn2/MrRa8PuF8tbp04G1LoC7UTkJDqkIyH+73cvSVJadoOKqOquQth9besWEdViUGzZLlWOuGMZJpkm7TWGXcMVFSHzcfmrE82uiV2uDpheX9wRs74iQVWFMRTIZbd27kIj20FxYbNfrs8Pp83TtovCF2u6auV0SJyMoj3RUkQ7tojyjtp1g/T/MnWNpusqxy9PvEp6/7UJOSRGXp4x+WibJnkVagLBFpbRjEep3Rm8s7oR9NzcZRY10tdNRPS8Sj5k1ExUKRD5h5eUeNU/pq1tdvUfP74ksncEFSSTRUTiSZeoe2uvk8HX8P4q1vSWTIZeHdDIR+UtpfiKqXmVhFRTxDpq8F4gMUnSahJrp/KoO6NWtfITPyYzJvCwyxtpGZjb8ktbxHxSuRkJDtSTJorpkX+9j/FTrqR1Etbp9h7rGrSNjuDO1jb7uQtkhFwv/AF4luIhIY8h2x+qszyqzurXeBJq6FQV1BiRbSl6iH+KpJ9jN+ul4nnV0t7FNmWkmsJS8RHjER3Fx5VfyZlosimR4rxEmLO0ZrFtUf2vE1MjXuS1yUfd21FMUhL1cfq9NMRuV+srhjluL35R9jrlzpuUVECLw5d2p6fVIh9RVDj1MtdnultYXJ+6Wb2oRXQFEhLdH4RSjuEfVuGVEvXXKzXxF1aMgcE4TfD8JxJTWT7Y/CUFLd6hL5SrEbRp5/Vj2zRx4uMrKy2/EZ9QOqR5MPuGzAQs0i3LchL5dwypjh+VJYPdLbk1rszV1creRaqJIESbxItpSlIklN20h28dvKUplmO9EywGzlgt8vH60CKRPRfDFNZUuSYiIkIx7SlVTx/3zj9yb3QGCdwRSKRN1twrDxIS8vzch5VsyQ4mkFvkeYjys73NW6nY2G9TsG6hYqWR2sXQpoRTuDUm2osxVLtXEe0t0VOJfNIR5n9orpzdMPfKZHjRIuMVvRCnpklImapfuCFXcI8olRrXkQrXZw/tYXaxkkKqDZZF2XiRbK/uyISkQx2+rupxdG9+fWNw19/Xi7MVxFdVusRKCIl5pFxlxLtLy1kR8m4mxN+q8jIbSsrZ0ZMFUUZbSkkmoP4VRKjOrLcsgESb25j4iW4kxIS+blH8NaljfSH9bPBgb9qzRfCX3YksvEZboiMeQxLdIe6titvs4tbXh6jxXI1lnUf2Zx4ZJBEi7RXHdy4ykNLkWRgcdVUwnG8y6r2eyt8Vf3lG6WdIhFBndGiTsW48fgEqJEh/wyGrdiftNXbp7cn2PjZkblb0lCJdFxISRXHaRJkO5IvNuIfTU4nj+L2l1bWV0u7G33pVcSVZ3IibRHU5CoW0uPb5qmnXsosMivV8zC25HdI3VyuuKJWhIk1JFLSFQVh/FpVI4GaNpJO3xGbiqyqoF97QGTZUzTsdheOmJPl5C3TIR7ZSkO4vVKr5jrh7Zcb975Bcllk0C1SeOl4yL0j/181YW6sNp6L3xxcSsyiacfDEoiuK/xeUfw9tVnqN1YyDMLazxxgHh7SX3mmJCo4+mRRGXqKlxZC6LaQuS47a1VS3PurSuadXG/u5+8FmggTJNNMoisUi3R7f+WqbkFwZXDJLg/fqpot2xFrqKcRjU10zw17j6nvx6zTTLQKIqfeCPmqLb4G1yC4LP7o1UfJuVyVSYiRCMZciKsVolzcppFPSrLJgYCxt+RTU7xbbtdkXSSo+FSHS0VFRTL07S5fTKr1geFq55kCwP0HidvbCKq4poEWtH915vw1o1tseF4jbUyvOPYPZUVRkgNwbNiXUHzCSpbqreXMXVvvlvzDp3cmdrUZpKu0xbpiLZSQ8hFIYjIa0NcdYuphSZUkv6sezC7MLGxLH2bhN44cqxQRIlNNvu3co7flr6AezHdLNdOjePvbWksinoE2XRWjJNUSirGPbISIZbolur5Rtb49ya9LZC/dNXhDIlWqyhDEfSVbZ0R9pzqJ0zYrWOwsG/uF458Suo+ZLrE12inISFQdu0S7vlrWxV9r+shi5Enuv0U7a69e1Fj/Rln+q9mJN9mBNklEEXSReGbpFKKi5bdu3iJS/irA33t9Zh7jWuWTdPrOsiJCmgTO5KoDqxiXapLdujtj3EVV3NFmuTXBF1dLo8vDq6pioL6QxdIdoioIjIeXw/m8tZrlDdXE2JOLSybt2JKiS6LEikQ/Kqpy+WqreTk3OPUcuEqryJy3+1J1LxWxuvcNhK2t3JapLJ6b9NOQx14pCOkpx5FH0lWSuusmeKXQUmuYMXwrj4knhWtso9UIt3x1yTkRCXmIo9tDeOmDd8V7s12WJYdy7XxYiRfLKJUOw23HsqG5JNYorR1xTRXHUTH1ebd/FTJMiSXkwO2qExjfUjNM+vijjL7k6eM7Y0V8ImSSTZsSsYjIRERkUvqiMuNGFxcnTpRK3Mh00hkUUhTESHy7aj7Xa75ZWPhbWq3dCKmrorfDIVfMJcePyyq3WV49yiwpn7rJm4SJVNVEi2yHuHy8hqrJIw6P8AEytjj+QuL86dIN024ylJZTQju7a0bqFmT9bA7bbklfC3zUi5FFcSkMdxR7ZVbsdxt+TFY1baSxSHaJfeF8xVXcmwt1Z9S/MxL3hqirpqbk4+WPGhjygmhqpgvvBW03Ja13dq48Oe4S4kMq0bpbnBdO8qa5Da7k6RYr/DepppCsm6Q8pDIdw+aVUPICcXjIlLk61JEUdMuKPpH01Ao3b3S8Ug6JERLiIyEq0Fb1XkZ/y4n0EsfXjpU6Ebo6u6jcdxC3dMiUlt2y0hUH/rjXO/VLqVa7o4dN7C6fPmK+5RZ8XJX+7H90NY236gPCRh4UkyPuEdpUlxcLpekdhpkIkMt0eVErLUZZgyiN5uzV1dkhLRQVEVC+apBxjeTPvddryAvC29JAibKEMRISIikJd3zVqCOEg3w8WqSAi30B13Cy6QiJd0R+9Iqpry6NVGLfHHpOlkUtqHx/iCO74Xy7iqrJkLaqsEsbVswzRzhJmxUw1V1dLlbUCk0TTdxRFXtIhIfN5Y1bHmNrt2NtVZWlF0JCRORJ2KYy2x3FKXdVRu1ntdtTRStZps1FSEtElSUUW9UafPMgu7wUWrg3TVqI7hUIhTIvSPbRM26WlkqvIZ5FZ3V8WapJWZrbVteJOG74V5CXmT9PmGvXBqvhaylpXuib5xGMW6Snwy+oeNal05wlVw1/WN+kJa4yQHtEfNRLkxxxvchyjND/0K2VkKIx8S8L+oT7ol3FxocOdkk+2Jy8RZY6yfIvHsx9CWt8t7PqNmVrURaoL6rFNZARJ4Q/vfNp10o6vlmviax2u8rEozIhXTbudTw5eVQd2l8pRrnfpn1cy/qU16gZldF0Wdvstk8DaWKI/Aaqqltj5iEU6xNvlDpqTd0PiBdJfFScIl8QS80uQlWhleU6t2KOL46PHVlj4ncCZaxEqDxuJdpCOnIvVyEvy0ERa+KiD0m7gdwqMyiRfNpfzVyfaeuGUJkIBkqzrS3abwiJRQvUoXx/wlU4XX65OCTN/a2vjOIqEvERL6hIv/AKL9VLXyK6lpcQ6KulhZ5AJfrRj9tyYYxFZwgPix7oipy5eUk6qb7o2k3uSd56aZCpi90EiLReNEnaZFHzKiSv1CSkaoeN9araTwUkrsTG4CXx0VFJJrF5kyLl8si+WtetPUoHjcTetRcJltIkd34h/6+WmR5kLNyUTNCxlthtvUm09WGNx6hshujwiVEVm6SSbZQdIhkJCMdw8hIRLduGtIzxRnl2L+KQtaYlY0x0oqSkkX7viMfMPy1YGZMFFhfsngraRCQorJbhLyyLd+KrB+rdraviVYICim8TkqIjLaXIfllur1UOemRGq6LWpg6YDwMzaN2Mpw+3t3VvEkgGJFtEtvdVF6Q5F7rz6/M11SFO53BddKIltXEi2/UJFy8o1sDixq2VvcGrBmmiKGqXwZCJDGUhkVYH0fujdjnTq43tqomWuRCKyUeRFuqTSWZajI1rY6ycMUrxbxJUG6wkJJKNyHcQ9w+oa+ffWb2bzwHIFNW6Cpb7mqqVvTRSkomMtoqDyHy7Zca7ua3YXAk4tty1BH71NNTj9NZz10xu45Ja7XkrJmRKWoiQXEkCUikqQkKkR3EIkO6PmrPzMVchbFrHmo1Ti1r0/uVj07ji790z0h0HaaZS1PNGPISq4WnG8SwvGyuOXv3T66XARXGw/CIU4l8JVyoQlpfKO6JeUqt1puRY66uzp61UcXJ4kVrtqZSUQWVItyu7tjuH1DyrI8ka3RNNQWqqaiyrskF1iXGIj3FKs/2+xyF5GUzssKkDmmdXHJr8i8cOhJqx2tGrUdNBql5Ux7fm5F5q84dXR4zbiq1FNFD7hQhjH/ABV55j7ciJ1a7Wo88KQpruhS+CRfNEaeZItp2m1203EVG2qTlORS5bZD9NLW3JmE5CqzKqnsdJV1eEzSXURZquRQXcKRFFEv+vlqQeJhdMscAfiE0SViT5ZCJKD/AFojxj6RKpKz4q4kxSXfo2u4Pmnjl2ZDIdDiJKDxEi8v1bacZNjNyxuxrXaw5NeLeihH4IuVRQKXl8v1SpnJV5FdsdZVKTdrP7vuDgV2oqCgQiKya5EisJcSGQ0xtfUZ/jtyJraGCMSUiQ8pemt0w9Re5dNSfq3lRS6W5B9ZHPiHMiUSeISQIvlLXGmPTXpP0+t7wrpmXU2xpp2whcyauSFdQu3TLTl29u7dWd5LJi8emkupo+Mx9+Pj1Ny6X51iWaYaowtdtb2d8qmKDtERjFchju4ylHbupOP3zN0W9+x9XxFvcWxsXxCdkIx3RJMu4dv+LdV8vHubD8Hb2614bdr5bV1IrqNSFRRRWMtUhIZD6SEv4qqeN+Iu1vUZv0rkTdVQlV0XhEgu3SHbHTkRCJR7dtbCc0VlHW9Dj28dVLp7vWat1SZuHy5KO3A7VFC+YSkQ1MdIel7rOLwxVVJ0RXBUk23gxkUY7iL0y2+XdVq68Yzbnlr98hjKdtTVfFqqRIVIx2p+WO30lLlWkezn1S6d4fgri+K48om+bEq2QJGJLpoCIkXxCLbLyjuKqGrKjVyG4l3VWVbKdBdJekP+RnHya4y4Z+9LgWrcHTpcU93aIiPaMqslyWuSyjVxe8hTUUbLyi3EkxLzCUpao/SNYO69ooMgbjd7biGSExIfhCou00xL0qFuIqsnSfPFeoVwvVmvzpxbbhb1xFs3FyJEshHcQqCI7hLkIkMavQ5mN1jKckMnZiD9oLBWGdXhxmvvQhUSaIMkkxIYiIkRcfqrHepDW2rYy38FZBUJiqKEdUtNqJCRfi2kW6uhM6tbBq1uDA9RQUlddsmnIiLaMpF3Vz7lzhVizdM36qjcXnx9okSeqPHj6ZDLtlWD5bJpkKqljH6hukLrNbXh7q4v37cWpIKq29mo2GQiI/eEQ7o+kuVZS8K45Ao4veSqio+fL/syJF95Ljy7a1Sy5Ewb2kXV5FRrqtvDLkouRR27SHzDHy1k6jpBvkBFbVYkJCu2WItqJCUtol6qyfH+YyczJaB1ZY16j2x1Vbr2OoOmOMv8RtdtsN0XH3g5EojIS0y0pRH0iNa5jbG2sbKmwSNTUIpKKdxF5i/D+GsP/wAsT1Nqzyb3czIXgiS4qCUi27hEu3dKnhe0JYXCcX+KumYqjHURfSIpdsYjtr2kE0KFBo2KH7TGRWtvnBJWhUXGgySbLqKDyISL/FWtdFepF+yTo+zK9ulnClvcq2sVE0CIlEhEdItolKMtxemuU+rF2SyLNLo6YRFua8UxEtoiO3+WmOM5tkOL215aAzx5a2ZCS6CbUpCS8RHd5do8qc2RyE7djr7qd1axTB8ZWtF2BG5OHyBJLs1C5CQxiUe6uL7gmu1TEnrVZqKu5IVhiUa272bcLxfqBdiyDqM6fXJwkvIVHi5aJR+YpKl3bdox3V1EV0td6Ibu6YW9nbbKoTa1uHSpPXqkdqvhkxUHSGW3l2+WqskmXK1o4uI60K9mPnS1tt+uDhFlacfuDhZyOqgIti+IPmH0+qpwuifX18Ou16UZUonH93aVS/lrrLrR1O6g4im3YY5iSlpatWwroPHgqNlCQEdyCAknEYju2qltIaqbzIOvt6xG350wzTwrdyKBMRfLkTlwO4v6whIR3feRlLjVOWPNr+3yHK0P5HLPUDpf1G6dqW9LMrM8YqXNDxKQkXHcQxLylt41snsy4iC2aWsbi9bpqMxJ8QuiGKy/7pDd5pfirpjB7h1E6gdP3z91bWqY6SrZTwLlQdZUeUmxDt/i+msrLB7pfHjHL88w9q1tKCBC28OnJNYhHbrrpbSjHaPGsmGafJfbkWpe244lspuWSYz0v91uHnUSw46i6SQ1C95OVEBW5cRLUkVYbk2I9EbLklpeYyzJ8V6EiKzqEuQsZCOkp8IRlLdER2/yvLTcsBxd9a1b9gb64Y6uKrkWrchLiP3iguSUHT3dpDGqn1w6+Y+4vnj8Qx5RreFSSK13BN8Jfs2mI6S6EVBiO4RiQ/4tCTlbrYdHJHFHVexJZ5Z+nKL5vY1byzG9JJkoSNtcqKaYxlukIpCQ/wBXy9XmruSdVrpieWLWFrktyTYyYoJOid67ZMRT+KKglKRERfhHuqg2f3M1fFl9yvLciFUl1Rati1PE8ojt0vzVo3TfOOiyl8Wsy9tY4zcrmJEVydOVfBOEi3aZR+4KW2MdIvT3DDbHbe/4SzrNNnquLO9V/LU6IyTp/wBJes2Nt3TO8sXCK8kGj55b0ltwjuSQXGJCI/VWT5x7NeR2G2k4tHT6w5AxbftOta3IyGI9wq6apfKIlUxnV0zDqF0z/VfpUr70xu3qeJY3Cz2vQFRdLkmntEkolLdEZS7qwnAevXWTF7gKSV0WWJMtNdG4DukP5h/irV3MWXlItbGJNDNjtVWspNWm19RLtcH1hZ4M+J8qoOuOgTbwYikW0hjt2+ardivSXK8dbjcmt+tYuHkVxbuoyjGUiL006U6ldSOo1w8fdLiI6qYoeHa/dxHuL/mp1nmRWvHcXTSSevGd6FVIUCatEnPiJFGJS/l3fNWR7eGzfiXI5GryIdj0x6bXzqAmwzy7tXV6QtpOVHFvfEmg4IS7pDyiXbHb5qrvtFNenPTV1ZUmDi8adzSV1UU3ZOU00hjGIkUt3qKNaBhPs89U79ck8lf2ZG1t1y1da5Norl8rYfij9UapPtJYS6Ut5Xm+WtRS3oL+6ReR3JuRl8L08S/DSdm7dSxrMqLxMXsubW233QXGEX68M1JS03CWsJF6ox/hL6q7Q6D9P2HWrpDcrNlF0WY3RVyuKThqgIpiJCJfd7R2l2jH8u2g+y37P9ux/BRzfI2AlcL4JKtk1h3JttwiX1VJe/s86V9WLWzxzIUbfab85Sbaj4ZNm5FERL/rlWhjw7XJio8zTLtqw1/ye5r0Hvylyy1+1vyaUvDPilptxEokUf3SgiQyl5tpFyrM+rXURV4TgWDV0o+VkrIm3H8Va9eM8zJvmV2f5hl/iEbLcFSXfLNEEE9skyQFsI7tQe2XqIijVVwF4r1Cyp1a8Lx5rjePoatwEREnI+J/dfeyFLcUopiMRpP8OjypNxWJk7mNpWTsVnoC6ZMcfuF2uWYaN2VeJKuWLhQk03CQl3SHSju5EQxqB65ZcwyDIhZA994OiIRdknpaaKXaIqJEQkUSroay4HkfVjF7klcrzcLbdmcU0C2qNlCGQkku2L4So+oY+b4sRGqGz9kV/b8iF48vNvakW5dNm2VUiXmTEhHaXzDWhJC0KqsfIpK1+LcTASwm8s1mri13tu1TS/aWRNUiGJEXEuJS+WQ1aGPVLKNQmWZXm6KFL4C3i11GxL8RV0CLap6h/CPKrp1O6O9QcdypjZsZQWultuCGuOmxS1JDyEiEpdwly7vTV66M9BXSgt3+c2bRJBUl/DvuRFKIkQl2/NVFY5mkZWLS7cS8TULbYbNklyb5awx5xZxcskEPDulZLCkP9Z2ykRF5txbqtBD4cfCoDER/NUgRIM0yAe3y1Eull1CI0kiU/wB2Mqt9OIm1hu+eCiiUt1UW+XLWcJskDHUVLTHd3FUhkD5dqiR+FWES7iTIaqOF2++ZtlWqzauPA29T47gki00y7d3GqWRNVaxjo+TGuZph+L9TG9pxS9vHSON4KSDtySKgii4cpchVIu0Rlx8xVyX/AJQP1265NbuzVJRN5kCCiH92gKsRH8IjW1dXMsu9r6Y5FgGOWP8AblyFD9jJIlyZq7lSJMVCKW0hl6q516R4Pm9v6lYyeQ45cmLN89HTUcIEmIx3d1J2W1hORzLoWa34awzLIFL26V8Vcrhe1UyJx8QSSkQpCI104KNrtt+tdhFBNFFBoLRART7vNt41z3jd+PpnkCd+zTGlFhsZE5cos10lJeUpDISiJCRDWpWHrF0+zrOmL+yZKmooS+gmmpt1iIY7e7ltiQiXprPkjlRlVi/HMj9Rx7QDzRa21IA2jcmxf/RB/wANZG8uF8Z9QL0NkeOE1F1Rcqt2qkVlo9vwi1S+n8VXz2nHhItbfM4/6SbfiFUayG9Jurh7QlltKWmoLm4JKlEfjIiO4t3lLlVzH7WYLKbidFZ5fH9n9m114hhpqPkEGKQiRFuVVGXLdt3cilXLd2UZXC6FdP3YiIpCQx3VtWfaRX58BgREQiMvSQ1h+RYTlFyu1vtdhSF4Tx39zEvhjykXp9Ve2+nvLrgwSK3b4nifM+MkzJY3j6l66G4vi5XpRXI75Y3TzSFRsm6dpimmREUuRchiPb3Vu2Dt3WQdVLk8dOm7xnY2WgKiJSTU1eMY7Y7SqouMNZY/ZU3F0VUdXCI6qwkQjLyiJcR9NXrA7w8TFi1JLw5eEcu3KYiIyjFNIfT3FtoJ5JZl3JOxcx4ooeKl+w1ZD38s3tyCaLVBsLYREYiMS7avzpx8PSDlVVwu3g3Yi4dHpy5KdxEVWB08BuJJNWuoXmUqkpYYicwuB2vH1iS5IJkqRfTXIvVLqIwwGyvl2Dwlr5c2hNGyIy/ZxLkqX8tdaXhMbk1dNXoyFdDTIR8saxXqV0bxTMLes192oqXZVsuu2KWmQkKRElIuIpyj9NOhzPalfIx2mWqnDeP2N5ll+YsmSUhVUHd3SrvbA8THpniLrI0mDp84ZtNRduLncskO4uRRGPL6a5d9n9ncW6bi+GwIrwKumyUKItG49yhbpEXpj9Va1luSZgszFm/zK7LERESSLVcWSfy/AESIfSRFVPKyo5ZGmH4+FNsrCQOTdcur+aXZ41sLy34jZRIm0beSbt2oPpckP5k41DimqIk6fvHT50v966eOSXWU+ZQt1EY2dC0sxbpJD9I7R9NDdFpiMAGPlrFklZ2N2HHWLkBtbU7hctLl8WRJ+ates8GKOqACnHlu2xrKbK8G13Zvdl/9XlpLl5RLupXXDOnVnxO7W2zOovkkJLqJ8kxlGPzf4akPoi2YkzUMp9oLqt78vSlhtpKeDEviR/fVlKdpNqn/AKqp8XcIxlQWqxvG4ulVSWWEokRdo1q2K4S/zJm8e2ZwRFak0lfB6e1YS5bpbY0TKztxKdq8mKPi7gFr5aWT3Tai2cpFIhISLdXfWTZNgeaYX7tcKtbg4sKURY3JMvEt3Ijt3bSKXpIpD3VxW4RBG6N/eRqIqJEIpaiW0t3mrsi35RgFjF9+tT9vb1PHIJEo6EhTUJdIiH4nHiJcqxc/FaWRfyHLMqnMd8vTqzleLb7tRTUJXXciilFNPbFJsKZdolIvw1R8swm42nw7zVUUJymKpDH96QiRD+atwyxa0Zx1CvmQ++WI2O3ri2QJFMS8UKQjuEh5D6pVE5EiyyCxvmDU01HSDaQpkP3khIRIf4a0IEqqqpm70jSNuFHfWlxjfTUmDWSzy+XAk5JjuIUvL9UqyFmLzxH7ORIqEUZFXQF4Uw1FFGw5a6vyfuO1s02KlrJKKbwtxEpLt+WJVD47geG3p0QpXR48TIZJpil4ZeX1CQ/hra1w2lZakkyKIb17NPTW3dM8Vfdac61L0+8MKtotKYqFEe6XaShdvb3fLH+0ILBPqNa8wxpu8YqZegk5VZkUVG6pDuJcY+bluqovs6v3uFjhZ2N03t+KkIpi4iSigiW0lFJDLtjERqu5ZkWZZJdCvL9VFN4qkPxFi+5Q7YjxEfTW0kceOp4hvLZWRO0Makas4ZY2Tx0yepisqv8AtJJ/diXmTLlEu3bt3VMYdY8ayQU7o9fvCcKL/sxeJSQkqPammUdUvqKofH8Ha3pupfDJYrezH9tFRIh8QruLQQ0uRFH6eVTTpG/XRi3uWNHb8dt6SESTG5aOiMoxIhES5dpEUqZC1eTKWY8SafItJxL0m8Ssamhe8wUWRHd4O4af5dJciH8NSSl6w0kSf41lqgySIXNjcRURcF26C8k1fl+ERD5irL2tnStKmzqMzdOtv3LnaXp3KS/LULk2QP7Pb/G3I2KjdItJIdVLUIvlQjL6pUxp6LZlNSNN1ttS+PrTlemi/YXlazsSEVCUuGo5dju46ZCW2XEoj8w0pvfl7xclEMfeqXDJEGOl4xZIUxIe6OlIRWj3S3fNGXMri9XzJL1483jhR1KSSmruTEf4atTPq9kbFP3DdlWN2t+0YpiSP1SS0yIvmluqnH5SNmH/AMLli5K1i+XRnkNwUb2tuzjb0lNIUReiJFykSg8u0vl3eqnDPFeoPVi5NcDwq1k4tNvj+1OFBIU/MREW5IeW0atCLyzPGPvxU0bSm8SHXuF0IXLl18qERH/iKcoy3FV4tPVbGrexZ23A3uSD8fTVdEuuo2UlyIkNTw0oyiIpDx+qgm262sHj4bM3I0C39KbjjdhZsshyhq48G2iq6b/fKOR4jEk4x7ZSlXMq2be7XizCCje7MyVQJqQkmSiUtyZS9Va9fOqz1jlDjF37q7PtAZIPE1BbCsJDIVNMeXIfNxqax/qJhuSWlriXURW33JEm2m0J8kK6jdWUfhkqPylGsbSNcqRtVbqaU7e1jXjYyd4SSOGuMoSYOFLO+TJBVMkyk3V46SnlEi4l/wAtc8usZvLMRfg1WFEi+EXq+avrBlXULpzgeE4rdsoxJO2tXy/u0Y29AU0/gERELaQyQKPGpbHcR9l/qI1avUMGw1wo2Ely1MWFpIe4iEk931SrPyJkQmPJ/gcg+y/1k/Wpm36fZuSze6IDpMXSyZRfJD2y/rBH8Qj6a6wLHcQIk1SYCMEtIiWEh1h9Q1X7L7L/AEWx/HXFhyPqNabla13ZObf4hIWxM5cdNfUlIfMPqlKr5gfT/ppjNhTtbjL2L4WyouSWRSFoKhD3FuKXq3VahzONR0j2GrHojgf6xNcmsONMbO68NFyoxaeGTWGQluTGIy28oyrSk2aTNMQbt9NOgqZphrFFNJmTx8PERtdrcvf/ALgmUagcsvnVK7NRa9NOnzVuouJRuWUXDwzZH1eGQ1Fy+UtOozSS9V4ldW/IsSzpBqmTh0qKaY1XVMqSdPvDoXRqimRRFMnIyU+mqbY+mPXh0os6zfKsTWdKjEfd6rkhT+WSAxH8XzUpT2e8lcXJq9uWV29RugREujpqiSkiHu+nuGnLDRbVsFxb5GuNXje3tx8e6bop+ZZQRj+Kg2/NsGuThZrbstsbpZttXTb3JBQk/mES20+dMWDhroOFW6gxjEilKqPgPSWzYncsqunu1ElMhvPjhUiP3WgmI/m1PxVXWSTcq0ZKrXsaEm+YLf6u9bqD6VxKjCpHdCQ1Hji9jIYHbW//AJVM/wBQ8VFx4gLQ31B4ySGnNHf4ixnl3UjBsPbzyHMLDZyVEtD3hdEGmoXp1SGnGD5ha8ytIv2F3tb5RIR1Ct74XKcS4lIfMNc9+0hbbX1SuA4KzYJ3C02dRVs+FOJfthCO0fUIl+Iq0jpnhd3wG+WluzYEjZRsiVtXEoiXwhHSLT5bYl291dhjWBvtqE3JTTL1Z0rkKKpyEkC7e4fLRIy4VKColTFRExLbxqzUUEbjEZd0qStAnBGXbThP7n5aZkoXOdCQznr51CddN+n7y8sC/wBJOVRY2+QyEV1Zbi9IiJF9NRPs/wCN+68T99uDUUdXctclFNxEl2l9XL6q579ojIrz1w9pLHei2JOlhZ2hQmNwIeIyEScq/SkMfmkNdpW9i1trNFgySFNFsmKaY+URGI1I+bDWWiho/bWY+0l1AedO+k9ye2RLxF8uqqVotbcfvFF19u0fSMi+mtQ+WuF/b0zJ1cM4seOWa8o6eOJKqLopkJELkhEtw/Lp/iKrDNUT/UYupguZdOcbuWS5bYUbHb3gixXWJfUWbiqQ9oju29tUnLuqiXUbMte2inYbHb0tC3tSHcQ+Yoy3F+Wo/Mupl7zC4It8odOG7O3j+w2/7xES7iH1eoqqrx4wdXIVQ2xSES291U5pFVdmPqWFa33G7GkOsRYXhuR4eqN2uWkK64pyIePERlElPTVP/XrNcLdSSVWcN1VSHw9ySiQkPLbKSRemh2dQkVkRSerNVhKSDhMol6d1aY6HFOqAs8U6h3dO05MKRJW29F9w6HiKbnylLu/9NZcisrWbqaEdZV9F7FVyT2jsyvGJqYywBa3i5HTcqa+p8Lypy3DWW42ta2N4Rf3RqTpqkUlERKMvqq7Zx0xVwvRsLpd4ndi2rt3A6Yj5VE1PulUC80h9QjTgegd8uTpRra8tsLxiz/124NVyWRRiIkRbRkQjKMhGPlIqdGq1tGoM0bK1WYot+vCF0fKXJ0/UWU4pJpoFERHiIy4jTVuSt4UFmfwW8uIj/FV8vXTPHrSn+xdSbHeFBIvgtUHMo/NpxpjjuK6l8ZsFV28V1IxkJF+EaXJJx7Ca0GLO2vfeDdhY7QQqCO4uMvq8vzU6fWPI0U9UrW4FMeRCMhH6hkNW548NizvVpSSUbrPnJE0JGJLFu2iReURGqPkCOTJsytF5VcCPKKgxlVPFmm+PUjLYjRWEXCZSTjKPw+VRqijcrg6aryJFcol6S7SqyY7h7+7eBQYN5LS+LrKimnH1EURH6qsGdYS4x1MX7q0tWrVdXTQbtbgg7UIo9wioRVoNIEsZD4PiNxdWtZw3SFH9rGRF3JJbtvzFUXmGLhbb46mZCmq5VIY9wyroTpP0py+5WtNwlaFEyVbCQkoUUERIdpEXmqxZJjvQ7pXbPfPUu4uMiui5EKVvtpRFYh2y2x27eRFTG5Rif9acm21nbUVv2oFEU/MQ1pFnb9NBFuCuQC6eLxEW7VIpEX1DUHnWUWjMrt4/F8La4qxSHSSat3K6+p6lCVLcXyiNVVmm4ttybvUo6yCgqR9Q1lyci4slC8dSiSs5W/wEkU1xLatuId0d1Zy+dBLV94lqeWO2rRll4f5k4arqt00/DJ6chLlu5VVXWOvSElRAYj6qOPVF4nGfVjyOWXlOQpLiPyjU1ZcuyEVk1QujhFQSkKgl3eoapZImipFWP0lU1ZXQoqftBqCPmEolVqOOP5KKaRiwXZ4d+uC1yuwJuHSpSUUTSFMiLzbYjVms90F9b1LWq1Tu0iER8Q2i5bkXcmuJS+kpD6aqq2gmjqpK6yfKUt1aB03sLVS7Cq4VFntSUFZZWIqd3Ltq7HH8SjkzbS2O4OguIs8LwFjbWoFrLpC5cqEMSIi7aT7QWJv806Z3BK0pCV4solcreWmJFIR+Knu7VEu3zCNe6e3q7e7/ABVtfo5BbxH7sSSFyPmFNQfhKx8pR/3lUP2kvaIQwvG0cZwVVRxk18EhTEUiFRilKJESZbhU5CIluGtuTbSLl1POY+48/Hsccs+umf2Fu4tzK6Iiiv8AeiLJCRD5ZRqHddTM+yRx4L3tclhX4ookUfwjV6xvoXbtZvduqeQKWlNyUk7a3EVH7j+VL5i/DV4fXzHmNpUxzpLa7XYRHaoosmuTlQv7xeO75RIR9NeXkypusS2PZLHGvZqnNN2RvNlfCFySeNXH3gisJJl81aNgvtHZbi7MbHedG8WseKLqUkfUmoJCqP0kNV/KsFyt9cCXuWQ298sXGS5J/SOqI1BvOnuUMVtB6y01CGQiXcPmo49xeXyDWba4r1N6ddSMZzC03TwpuG/7IRJiV0XUHV27STItv1S+aq/07yxkjYVMF8B76cPpCJNxKIkXaW3dWS2/E8oRW1WQEmoJbSlGrhY2OV2m5N7o/YMVCFT4soiKw9wlViSdpa7ig0hf9viNcgatbbnCze0JOmrc/hKt3X3iJDyTL5SGn1nyB1aUXCBN031vclF2xWL4aw/yl6uVTWVXS23K+e9LDa5KCgkglIRIhiMe3bVZuA3GQk/SJPuKMRL8UpVYWTa6lVlt2H1wttobrC6sK5Omau7TUS+M39KkdpfMP5a1LoD1ma9McgdHlF+fI2MmKoi3kuomKsh3CkMt3qqp9I7XZr4+WZvcrZ2VZUSFss6TJcSV7UyHdtLiVOM2xOzWXUx57o290u5FTWWYuxTEYxIU9VAVYlt2kO31U6Kf5CZcXd4m8XDq0l7QVtUYWHHE0bC2KSqj5D9tl/WIFxS/FKsJ6ne9MLJS13lg4cNVfu3Sf8w9tdCdKeh7/pvhKNyJrfHF4VTJVe3uGQxTbEUhjpEpuLykUvTVk6idIWuRdP27++Nx03KoiLhFORM9XiW7kmRbSHbWN5DLWJlaRuxqYeJSOsamO+zSt+ulj9yW4iTWSXInLXXkSiW3dH6hrsiz4mDdumDpJROI/dxIa5N9lUbp0R69I45kIop23I2ytvQdS+GRchiX0xruZw6aviFw3ESjxIe6jx4lmXcBkZouNSv3C1hop+FQGUtv93Te32VC4XoveirPwaqUUCcKCJKOR3CKY920SIv5t1GvF807o1x9q3FRw8SItysRGJD9VR+aWluphbxvkLhu612yqSTEREhJWO0RlH8VPkqgMa3M960IpX7G8+auLyoxK2WjXSTTTFQXCokRRJTtEhH0ju9Nc4+z30L6ydSMTuCWFYQzRarkRDersv4ZFSPalt1V+PbtHujW2KYyrZ+mNvxTHgTZvBetlCcM0BHUciWoSsSHduEdpch21q1rz7qm3Z22zYvjOL+8iQISWeLuU0JDximIlpD6SV+WqEeUtqliaNuynz3zzp7lfSm4e4c3sl0tb5tu01h+GoMuSZcSH1DKtQxvrNjll6R+4bc/cNVna5FcHyYrkRCMopJjHyxHdEfVXWmUW32ncutq1tz/AKY4DmVlMZe6x2qeWQqL924t0hIa4x64YOeC3JN1gvS+9YTcpEVwZldFHbJRCP8AVrpiulu8xEJbo1YTJXDa35C1iacfYz7TFxxtuKWLleCbrrikKLhBs0TJcv6pPTXGXmLb6q1h1nnTLIm7zpt1QZW19cHLQXaWsQpuUXi/9QpERSIRiUR3KeWubcJuVrFupluQ48mxRsquulqKfDJyXl7qr9wUuN6uzi6OHSboXymoThP4g7u3bxq6mRdbafIryQ6owzzbC3+O3YrTfGsVh+KgsPFZKW1UfTVHuFlVbqeKSJSRFxEeNdxdfr90TvnRtva7RlFpuV4YoIe7XDpJyT227k9USUSEhVlEhiQ91cnuGrq2ot3TxrqN3P8AqjxrFRNYh7R9XpKJDQTQ1OFTs6j9Ei1VVNMu0i5fTV2wVqh74mWnEkP4qa35NW5Wtu6QFER1dBdMk5KIq8hIS5CJCJbZR20nE25t3CyQqkoQiJSrPZmtViysfyUsF2wUbLchJqH7LcC+B/cq+WX8Nb90D6gOLgijiGTK6jpmUWLhTkoI/uy9Q9tZzY1mV+t6lkugjEktqhfuy7S/FWudFeiOaPLw4uV0s3g7TcG3wnjgtMvEiW1RMeX1bR9VUcplTsMjhZ+JuHT3Mksix25ftGpcLY5fJrp6cY/HUFLb5Yx3Vjdt6D9Vbx16yjJhsajfE3yCQqunhaabhXQHcKfJXcJcRrozB+kuPYys6fpMNa6L/wCsuFNye7dtT4xlu81XZwiq4b/61xHiPEaxXyGctQ4NG5McJs7k96T5Nl2M5WwePLHjigrtlBSEtFsvxHl93u291ZSj1GYWHNnD+0Nbgtj9zL4rVRUiURL+sQIuMfL/AND2V7Ulhbo9L75fEmRLESCTZ2SaYy0tXaRfLKuE7hY7I6IUmT/40ZaMVUyH8UZfTTPHybUjSVMvyEnt5a/E7WxvIrXmWMsXiT1NR0qmJCpxFwPm+bzD5qtnTvKHuK3Ra2pGjo3X4Y+I2imv+6Ii8vaVcb9Ncka2u2/qRd3SgiK/i7a+lFRm8Htl2iXH6vVXVjF1bciTRes0lESVIRXbiW5Mu4a+iQ48XlcHZcp6ZFJNxTku35Ek3aosnCShKLiPxCXL4nyyrWOmPT/GckURdZR4h41FL4CIqREo8pdxflri9jeMjw94NkvivjEUCEY6+poyEdsq3zp712wtvkTO0uCfM9BMhQUTEVJF5e3lu/FXhcH6fjgyLMp6LI8puw1ZjpzOPZ16ZZNY1lbNbRx98qMkHlvIhQ1Y8VEJaRD8sS9Xmw1imXS15oP0itt2SEklSEi+N6kyV2kJekZVrlj60Wh48t9tar3CysXyQoKi8TFzJz2jIfN8tUnrZknRFiSjLKLomT5VSSosRiv8pco/TEq9FL43GT7kfEzYPIbvHsaxhORe+MXtd+YKvnDd9ycLJ7k/NIuI/TWa3DrMracqJX3k4FPUIYrfEbJxLaUeXduId301l7r2nAfWVHHsVdC1b2qKSDXTlrNuIyl3D+aqfcMsQvyKkWZJqDuIokI1c9xGiqsYMUN5OR1RknVBq4xtwSrdNm4iPFWWsRdwj5Y1zPn3U5naU1ClqXB58NBEfLVBvWfZBZ7f4DVUcM0tyaJKfd/LVLYld80yhu88OSiisU0E0x41XyJt0LZWJqqJs+C5BnWRTJIlHDlUiViUtP5q7Ew3oXa0cDsdts1jZqXBKTtd8smO0ijtIuRbe3tqe6A9K0Mfx8ro/Zl4x4UtRYd0fNWvKPA0fCpGIojt27RquuE0rLJI3FSNJTipj7foC4yghZZllS3hZRG32VLTH6lFd35a3bpv09w/pbj6OP2ZBwSIkSoorLkuW7lRLTaVWJCOkQrKjKRDEo1OJopW8SMjEZbiIuVaCwLaxXaRqkgs88QnFIdMfN5aj1rsDEiBgkUu4uRFUK4yyS3h24rOE/L4JT+KQ1F3LLGFrLSVtK2oXqGNOZlQSqs41yrIH6KihuLaTpNIpaZFH+KqzjLrC7tb7laMfQb299cC/a2N2ItN0Pcl3S5F+Wnz7KDeCoCGOOFJDtJFzGqHfMfuzzUNrjLjWL+u0yEvwkX8tUcjnyU0MfgtWHmUWvGel9jTvLAmrFwkUXKLdVUiISLaWoqUi+rt4+qgrdaMg8Ym4x7IFm7gUNDTkXm9XIqa5Umhj9lWZZBirXRVKJNURIiUH5twy2+msjvDPCG75F1ZnD6REMmqhaa6fyyLd8tUpJuXEedXY7mCuXM1FSMUb0qgReHlpyXEe30kVRKj5xkFvFwlIiHaQrCMky7h7azvoTkj1nnz7C8jdD4hsWuyTKQ6w7tWP0xKPpKr1m2ljeZLE3V/ZX0SlKO4hlL+X8NdVmfkw+Nl6qYn1WsrckyXXtaaaglIVk+0vUVZiTW5PHibp6qmimgPKMto/NXRmcCTqzrOEtRSAlKW4a57uThqtb1F1SiRFpSLtqxJxUSq/c9SLYkrdHjq2pN5OFS1EJDESS7hl21KPsVxy03C2qiSby8biVRJ6kTKQ9so/wA1OLbm2LlqWt6103BIEgKwqRkMeMv8UqjfdqWppAu3dNSLktHUT+oadt3XiZMknJrcQN8tt0bj4q6NVG4uVCVQIfuy8wiQ+WiJ5BdLSiTy4oPBb8knCglpqemVTTduwbtSZP7iiREukSG4lCR7SEh5RjHj5akh6mK2fH3GBumDW9WdymqkKbhfc3LzCURkMt0YyHzVTyocharGtjY8UuDlW909OPFvT15A8J6oY0+uAoXduIt1YjFRPUFMpeYe38NW7IL5h6es/wAfeXJq4OUWZD4u3LIF2ip96gXLaRKdu6sTbpyLXYNW6KiHFRMo0p46dOCTIV1lBVGJDKVFVscqtqrG1dPeuF06Z+KZeFTK0vi/7OuWoiUeW7b/ANcq6wwPNLdnmMt7pjjpN9a3g6RKD8Mky7kyjGJVwbh+K3J8Q/rRkq1vt4l+7GSynp3VpF86xMukttTsPSpknafEkJLuv9ZXdf7zkNMx25WZinJkf6uNSye0t7PeTOr4nmGBpXS9eOKLm3ppEooiXmTjyH8w/VT72YWeR9NSyC75k8uDO2sWUht/idRMSJTlpiW0tvzVhP8A9UB1Ytd+UujLK3Sjp9yFRXap6dOUfy1IN+vmZOraNouLVm3YuZC50UtMlN0iKPzU9pP0sMTsa9kVjxy+M3FxdMpaqaqq4jIRLukQiXLulWcur5brS3Y3S3Om4vmbbQ02qCBEpHjIRGKpRju5eaXKrkoxO7Ya8dW3JUZINkC8KmluWFXiQlLcn6ojEhISGpTEej+GljI5VcnpKLKiquKjVURiQ/Nt5Vg5EsbrU3cRpIm3Ci9O3jjJrLcs86l5GKLfxOgxYulxQTGPItOo/KvaOsmPkoywC0eKWS2+McJRTl6Uv8VSGZWvEM4a6tuygU7pb0vCJe9tKRJS2yXQkkqPlkPHbLbWRp4G98Y4C4pM000CiSmuJJkPpIafDtp+2Immkmbkw1a3S7dRMoWv2RunFydKlJdQu30x7R9NbpeuoGDI2FGzA/JN8g2FBAdAu0eJeWprGelbrNMPcOujeOWti1tFvFy7uF0dlpvF+5ISjGXp9XKovMPZvaqN0chcZq3dXBVPxNwZ223qptmqQjuiouUi/DRa2tZhOv2uK8jE+m/hS6hWdK7Ki3b+9Gwu1lFdNMUtQZESnaPqr6FdUPac6bYbjLhLCMgsN2eEKrZs3t7uItxEfvOMf8VfOe8dQry4RUxVq8/0K2X2p6YiSnzFyKol5cF+8CEuO7dWy0+ksVW7GPpFtPxJZ5n2QPskceFdKOkXK5EKJICQ6pFyEe0pVrjfJrliKyeOZ4CzzXQScuR1xTetSLdyV+92xKJVons49G8exVi1y++JIvrs8QSdpaiW1qkQy/F6qo/VpG3XLqZkV8vN8G3txVH4giKin3Y7RHurOyMVUjsaWPIxAvsPSy5Er9aA8Qjr6SZFES+oeJcfNVHs98/ye5lt+MmlJByLf98kQ7uX/W2tUHGc+x22sVbWzUTF4n4u3iohpoXge3T7dch4j3R27ojWE5JePe2RPLiqzK3kuQybl+7LupOPb5EmrXiWpbrIfv7Xa2tropF/q6kpKD8w8Sq6dK8wSyTJnSD0FGttSHxanx4ly41jKLW2tWLhVUCUcF9181a10DxV/b27rI7ygTdjc/2ZBRTujyL+X6qk1asxIbWOhByBq+RELSlFMR2x7fw1E5IzMrKtcXqvyj5qqq2SNbO1UVYaLViJF8NERT1C+ke6qe66pZHml+9zbmrFskRKIol958xVRjX1Lckn6FByom618eOGYkt4ZOMfVVNxvG1cidKG4+GI7vmq+Jot0/GLmqIpkqXxFCj3VC2dm6UuzwLIuSiZCUY91b08O1CpjY027IwRG04+imi9ZqqPG6RftLWIiQlVgtKwXy8XI1UmqbN40FPRTH7mMYl6SqDsuI3Jw6UbgJcvix41YsXst3tNyWtduQEickPiVhlFNAd271VRbipoFizTNvd9rRsyQI6yQiIyLujVDa3Rhb9N5dzkSpF4l0Jbh8sRqSWIMiyhS3DJYkEFSEojUfbdJi4Talo6b5MkokXFWpj4q9irlZrK22oxfFbrfemtya3x06TeDLxAjuT9JVOWVm1yJ8pdsherNbakqKRFr6Y/7vy1D2tMm6LVBAkSeFKQjGVJLH8myi9NcNZ+IcOHLmLZrLiqXLbTmWrVJHJc6G6M5daMmRuyTWTey2FTUXUWL4Ys/SXm5flrMeoGWf5SsmdXRuw07a1Hw1vREYii2Etvdy7i+augmuJ4hieKtem1tYNXFvQTEnyxf9sXlIlCIf8AqNQN6y7HvfCNoSxTHVEWyRJlK3p/DSH1CO7bVhsNYF4jlymbsRuG+A6f+z68VeForX52S5D3EO4Uh/mrnlxeLvEkhaxTS2ipLlWlZ1niWZC1szVkLW1sdrRES2kPaRf4azu5Kfs5KoREktpDGhhwWraQTJlLasZBunl5cSkW30jTNFbIUS+FcVBHyluGppO5NSbwmIl6qYuISm3jEvVTPaxgbzDNxcMjl+7JT0p1ZMJ65ZlgbwRcCLxmW1VuoRDt9Jdv8NVd9cNFMTSkKg93lqFUWf3JYktJZwXpGVJaGNDqyMd2dIeuWNdRrpbbWk6FN4uukJNVhisO4eJcS+mPy10EpkSSd+USXcaYoSJDb2lXzd9lm3uv/qgMPaumqyeq9jFQSHtKuuMovz+15Q4brmsKY23xJDLkQkX+GtTBWsdivM1mNEzTNARakkkcW+7UUL+q8tZKPT3IM4t6b23XRrb1El9VoosMvgdwlH8tUXIM6v2TNStclFvFRFMR/d/zVsTdw3t6zWxml4hRmgk05EI7U4kW35a0Mdt1uRXda9T2K43ccDfIv7zmSjgeKjXwkRUSLaQ8i+mtMdLIKWtNdD9st64/CKW1Qe4f8VZ/b8fxRisT+5DqKFIhTEdw/wAxU+x3JEhuTq12FKLFynqppqCX3o8iiX/W2rW5yqJkjOf8u6c5azyZO12079elFyJJiLNVMnLdt2kQkJbfVtlGqPdMZe2FqLC/Xlm3+IqS6ngickn2xikW0tu6t69oZvm7MbPnmOX5wxJBBW3vkWZEPwiIokQ/UQ90dtYjirUxRIDBq8fLiqLRu+XFMViIhGQkW2Qj/wBSrMkWszKLkx1Xbb+omFFMaTs7ewkFwug+ELQURUStabcS3EuoRCpGXH6fVVZdM7R7vG2pOlHzMhEmIimnJuX9Z4khEhT9JRlQc8wn9WW7HK8jeOFGYpCyK3pjyeDKIlEoxj/CQ1W7TYcjzQhBVV4si5LXFFPamP0/TSpsmjclLDYrNyUslptZ3rLFkn+Sre8lSLSWJQS8ckW2IqSjx7d3p4xqByiy554hOzePdXjFbYWqm4akSiCaUv3gj90Utu6rRidpyFq8dYRkeNDerKSsU0U3P7SiRfvWi+4RLb/ui7h7h1a04vY7WKN0ul5uD542XV0lm5eEUdJEMYuYkXxI7SiW7uqrJlQ15dgocLIfiYqpjudWXD1MjZ21RRiqX7Snpy0UBHaReXkVVsnjd06as25lrOSSinIiLcVdEZE8cZM1cW0w026qBICmmP3Yl5RrGemNhZ2XrJa0LsCjgbLcCV01BiKwpDIfN5R/FWesiZU36l6LFbDh2zqzrRk3ulrb7MDVFwzZppELfTlqKiPIi7Y8e2q2m6vzO5M8rJ0ims+TFsqKxRTEeWkMuXd8vbUTkWUL5I4UOBaxOUk1xT/qpbRH0yrTsytLBbpvcmSrcSWSZKuUEyGQ6qQ6khLzba2tOWrMDXqpzr1OfWu6W+8NdyhIEkqlJyqpp/F+KMiL1U+xe2tek/TlS95q6bijd19e32kkJLqFHltLbIfmrN7So8v1lvHiNpEJbi/FyqyZlitjeYfjdyeX7KMqvjxp+0uk3eo2Z+VsMhItQe6RDyrLyo/dLZi9bYapomArY5frfbVcXAfd6pKrqsXkiIYx1UFSlxGW0h/NuGrtgrW3XC6KOLHo2+S/7WzbkUWZCPIfmiW7urDW+LusXw1neV7ytbRQ1dAkVBTdpyLdIRESL8RVeOj6dpxt9cr8llBXRxdbfoDqK/HblISKXdtES4yGs2PAlaZagyaqq8i6ZdnjVrdLgSqTpZSOkgWgWmX1cR3ViefKRsrh7cl9R88LQQFPzF5apecZhnObXy5Wux3JZNjbJKaYjHbKMvzfmqD6Y3QLH1Gbv+oLp8s3QSLSW0tfTV7dpFQ+xkln3JGFJX1OjulvRdneMVTf3u6N7wtb2gi+YoyJRny+8/621muedOUMTugumb2VvJOQrEgRJluKIjH0x+qtm6Y9RLvgPv5naUmrhG4O/eDZ9JIhUQES3ClISIt24dWQ+Xuqm5szy/KvfQpJETe9OSdxRSFNNqMtSJJjKI93LbWfP43KgzVyseTj8lL8rRr9tSolekEcdtbh+roopJkIiQ8t3aNM7lkCBM03rdqtJAZaYjJTl3eWqyxx3Ic0yJvhuKkpck0FVRIkdxKR5RHkI+qr9kGH550zzR9aMZeuCfWr9m1mZaZEKqYlH8JDXo5NWiS/xBw0iazTEh1Os/TtrY2Nxx/GWbN1cCK4E6J2uouSEfLqEI8vL21mOM4a4yq6FyTt7Yh1FPN5RH1FThS15k4xlGzPV0RfK3Amja26UXIirukPmTlL5SrfsdxF1Zcds9htqQrONMWhae2S5fvC/wCu2rfhU3ubNZTLzmT/AFYPpXcLci6UF0PhbWxjb0lG6UtNUi5D/MXqrcHlhSwdmtlDx6ToSuQu12Y7hIlVxkI+nd6qpLjpni+PotbdaPeEkENN2TVQUScKylJQtpFu9VEvWYOFMRu2lbXAkkuKElB4lyj3Sr1SyW4mGyqnI0zqk4wDrFiN2sNhyVr45s+STdqIkJEnESGJCXL4RREvMI+WNZjkTe3DirHC0HBE3bJIMWzgSGTckhikrLaMuMu0pVmNlumL298JeHRUK9KycyHcSsojIfKPKnxXRJFmokVpRt6hCQl8cR1O7iPqGnKqgaMxbmdw6oM7O3xxJw6LSXXbXZq1EhTUIh2ryGJR490d1Zj7RxZHhd2tdhslrWdY2SAk2JSKhKORH4pFyES3DtrQLL1eYW+7MzzJJZ1ZV22kKjX74VREojy3ctvlIfVTO42e6dUsiTbtbddnjNJJdyKb5lopokPm3bSLzbeVeR8hCsUjKel8erZBQ1sgzR10ztuTXlVTTfOSt9tJ8qJELbkrLiMZCQ8R8tZC4t7Ba4EqyYN01FRIhFEiiI9wjIvylW5derH0vtuE2u7YG6s7e7OV9TwrddUlBQIRkKgqqFEhKVc8jdmFweEwBwSbgS+GoIxFQvMPlqrDGi9uwWUrI3EvVjsbJZit4V4KYqlElC26f0l+H+aolPprbbs6IWt0eOlEuRCP3fl3SL+Wrdhd2wV1jpW5+BNcsbLqiuThQvCXBt2kMRkK48fLGpS3tX7pEjLNyatRViLda4K6I/SKcau+2uvETvfkZOWMv8PyZFC821wsKCokq1cbdQa25rcOnd6tZfqo6b2N8gOv7tuDRck1o7i3bt3l+bkW6o29Xyx+707c6y1EnSRaW5j4ltEeMSKRCXLcP4aqLPMnWG5MV0xV4xuQpJ/CJ001k93LaqO0vUNVpMX8hiyVLt0ttt0fZE3Ngu6IVVy+GtIk0yHdFSO0uP1VumZWV++Z2vqTYbk8dZhia5PUGaaCSbYtIpCSY8pDGUZEJcRjKs5tPtJez1kSLVDqh0oJjdBERK4WloMdWO4hUSUTVEfLyqUvGeYRitytL3pt1LLJrTeiISYutcntrVGPJRURIkyIi5fipirGi8WsJszm/W/2pLTmFjbt+n2NXR5fniYk7FERFFmqXmXItKMvq9NMW+Busq/0j1TcWe4IpPfeSFlYpfsSbnd8RdQhkupuLbER9JVz/wBSuqGaYLaWtx6fW60tbaruel4KSiKpFy05aUS+Xuqmt/am6ljaVrbfnre4KXH/AFFRu0FsoJS4kI7Y/moVkVG5DmVq8TqbOOp2M4+isbp0oppD/q7VPUUKPamnVfwFn0y9oC26uZWnJLCmkoSqCdyLTTWSHiQkKafLcPLkNc/9Nc+v2A5MjleZYejkVyushtqjpySI2/zEIxKRF5i8tQPtMdeL51AK02t6k3UTtheJHTFRMkyLkmW7d2xKhkyOQUcPGyn0+tOF9Nvcqlux/wAQ1dKxJdxuJd8QjtJQilr7fVWQrdNbM+tLi3NTuWOvJLthfLNGyK6e770RQREVRIR26gkUS7SrmvoKtjWfYune7WK1tuDOLS5IsXJIkRRiJFpRkJDL5t1aYp0/Z/f2t/cGLjkSjd8umX8UaGPOjT4jPYu/KxNYT0tyHCXRIJZfa1E0i2vPCKoKOB/vEhGIl9VXRwiElFUjsby7IJyST8auI/VIdIfmKspteKi4uCZ3a/XpwMtJUfeSiZCPmkNX5ngre32XSxzqTkVtUX3Lt/eiSyf5kyL81XoWaVbRleaPa4sU3NLp16xti4y3JWVja2ttuk1eoESI/SREXl2+aofpfkmdZFeP1hvKRM7HpkLTxiZKOVBLujL+KVGuGF3a05IKVxze4XBER10FCVGQiUtu2NDyi/Hb25MrSKJCI7iUUrPyMqTRy1j4615G9WdnZFkU3CCSz7VGUiGX5aeXDKGGOs1AcMkWKfmWVFMa5bZ5xeWNvFurdn0pF8NNyWmP5qzfqBn2oWkCslPxFSWjZ+TMU2hY6WyTqxa/crjIFX6izUV/CNEU3MU3CvqLjEe4vTWU5x16zCy28WbIU7aJJCSDHuTEu4k48fmiVVfPM0YYvjeM45a7D7yyC1NhdpjEooqqjItTduIS3Rqr9P0SuS16ybKDRuz7QL4ZK6kVy7i7ePHdTljjiGRq3xCWFrleUZQjcshJQmOqSq7xQojHuipxH8tSnWDqNhFvZ2mzYA4RcPGPxHLhumIp6sYyFQRFWQ/NVJa2m5Zg6ujW13RNm3t4kUVC5DLjKo91iuON3TVmq/dE6V0hKI/dqkURGnLLx21+QMkfotmLRhthyPOsZuV3v1xiziqmkipxWIeQl+KpLoX0ftqOWN8vK+C1eWV2LkbW4QKRJDyipKJU+tdva2lmjjjq6E3USJXQF850GQjLduIdxS9VXJMnWFpqP7k6ZpsyQFyk8TcoLtliHuHduLt27q9CuLFLBtSdjz3vGil9zD1GvtPXZJZna3CS6ZCVwSqu294zx/qldOoNySEk7ZaxTbEX75dUYiP4ZUHLHR5lkCmOXSyOiYoXIvCPkxIUFEt0SlVZuAusmyJZA5JsUlyTEUy3KEIxlKNeZkxGV6qeo0nWeO2vyL1abo6vDNS7XJUVHDpdVVUo+rjVgtL5BiiXh4i4V5F3VW7Ta0rbb0bagqpppEREShSqWRTboqCQchr0ODhrAlm7GNlZW61V6koLpdRSFxcKOhltEu6tMw+0uLpdvipEO4UkExKMhEf4azmzuElsmsLU2orJrvfibtu0SL5u2ugMDsb9jaU3r8U07g+Tkpp/dtxLtpk0i9QY4/kTVwUNREWCX3Y7YjTwnRot03TgCEox8u6madyszdYW7d6i6W8qZan8NZz1Szq6N1hQQS1Ex26aYjEfxVmtMqdi4sbOXxxckExWXcGO0ZFKuKbX1e6tXSzl0xZXFunbWf8Ao9K4Jtv2kWI/upfLtHbV6vnWTIWtpWCGomrJtorR3SH0jUDi9pVasUyVSFOI7Rjxl/NVPImWWtS1Dj/kSWM2VljNpRYIDFFLdHkRFRHElFtVVvu/hGnSYnpir20pq3VeEoUpCPqlGq9S4rEe6YismRT/AOaq+6gnz1I+mrZeEzbplMCj5qzfPM6tGD20rldD1HSo/szWW5QvV6aSyhblD2QXZBnbSagHxHO7d5R7qibbafGdN8gvmS/thXNTXcqEX7oVaxu259fLllSz9+qKhXBIkC8qY9sflrsTA8JZXzBWLB0HiEXjZIldQvvJCJVWlKs0hQem/s03nPLDa8l0mtnxMnPw26xF4lwh3OSHjHt5fLW6W3pf0b6a2l1fmGas2rwEBaE3UuCempu5RLdL6vNWiWd4q3ZosmURbpJikkjHamI9oj203WxOyETq5IdMbfklyL46fiF9AUSHkUYxKtmBVVrFOZmb+0wXqxnVmvFjRw/IF26yaAqk2cEIqaKpcS1BEiHt+aPKk+0Rj7JbpS+uIriKK762PhJPuLQU/wAVUnrZnGUdZLoLB0aLMbURNGlrTaE2JFKW6KZch9Xp7avT6/dO75hLjpV1G6gs7WVsTYig+Y29W4oPEEh2j8IhipuiUvLyqrJbesygq0bxrtsZP7PeXXsrPdmT9/4q3oRFo1dfETTL96Ij2iW3jGrUzTw1a8KINVXVnUIfDS/1lpyl/vUu7+sqv4Lj/TLFb88P9cnBM30kheFb0hJFL+tFMVJEXpEh+qr44Hofi7wmuOZldrs3Xi5JYR0E9UpSEUiElR+rbVjDhrMu4wvK5dSh5/g+ZWO6ErbbS+Jq5IXK7pmmLkREhGMoyIR5FuESp9i2JPBRfXzK8h96W9qh+yLE5VJQSGW0dURJL5Y0l5a8Dsd6TvzC+XxRZUvuyi2KPpLkP4aszVPKOsjxTHsNtrMSQS1BTeXRBFZTt2kuoIl9NegjjhitIzGDnSzLH6L2Kjjdl98OnDxUNFmgQkuI/vC7RqUypnZrg3WdKuE0UfvFFFkpINx+UeRVfsf6E9cGqabBv0iuiyMtzoiEky9UuJfSVWxj7LvUHPnRXGzPLXY0Wokg78URaizwdqokKUh/FQSZEdbW4heI8auNE2sn7hyXfLw/ujxuzsz8vddlSImws9SLeIyVXIiEd22RFVbybre4cOhZ4u3UTTEpLuhHTWeK/wBYUdw+muuPaU9n/A+k/TXQvObkN8vgxQUt6BCm4JIeJIERRTGXISEd3GsM9n/oViuS3pRXIL84s9rbJyVuyjLUUWKX3aCfb3bt3Gqm80v7LCpGSJqycmK1h+G37Kk1Lo6u75u6QHxalvjLWQH1SkJfNUDcra6yK5eNeNXijG3qxVkmRJqJS4y7a3jKMusPTm6XbEsIMnzMvhC6cMRTWIvMRCRSql43jNozRR5qt71eCZyIfC/DbCI7pcSIeJco1WbXXqbviUklXlUi7Gt0+J0sgl0qYlbyS+KoNwdol9REpGP001s6fT59ciJkbFrbRXIiaptiTUj/AFYqkSn4pSq0OMZtpM1HCrBrbWsRiKygyj5i48qzl9j7dbIBCzNXTy3oRVUTbtiGW7dHb+aq2rsbyquO35GtY/cul7jIEXF2w0Vmo7UvGLqqJj2yLVIq2rrR0ddWHC7b1JxTMGd4sNjbJOV7CmQ6ES2kSaiHIZF6fmKsTxvpalllrWu1hw3IrKMokoo90U0/SIqlql+KqjdrxkGMoqYvj18RRTZrqjFwlpqast0iEi7h81OSaNlZWKuSzO1l4mgWuwusouHvtlYVmbF5EiFRAWTZMo9pEQiQ01vGNuvfCzK13TWuSRCl8NciIiLb94O7ujulWM5s16qs0RumTP7go3X/AHhCqI1aujfU6x9M3THLTtrjLL4xU12lvefAtzFWW1Qilqql6RiPqKqs8i6cVURVj6IdcsNYXBn0zxS6LprPrG0Xui5E2FcopJoIakS2/erjU1iNpsjVqKpv0XRFu1FkokX8tYvb+oHUTqhcE+qt0Gw46693pWZsTpySDRwUiIkkBKRFIuXLj6azW8dfOpDfJnFmYYu3jb19B2TMVV2yceW4o15fKwp55bV4lmFeNTVvawxu2sbWzzC0ZGpbbkqQthYpkSajz1JluGUeUo8R3eaH6F5Nm6LEhu+ZXZu6JNXw1vfE0TIlRjtUUVTIo7u2ua+oHVq+ZNmCi97brDpCIttHSIW6H92JDHu3ebu7aobEXDh0su8uKxCryTFQhEvprcxMfaWpJGWtWPqpjfUTMhYppP0rWst2ioJDIf8AejtLt7adZV7S3R7B7k3tOZZgna7guIkTfwy62mJDyIkhjH1V82+n+UZXY3RL4VfFtOUit6y6goLF6tIhIfpKrBnXWTHOqWItbdccfuVvza3vtIpfdqIRiSA9xbokMvVV2TM2eNRK48cvI+jVp64dFsgcIsrX1VxVwsv92n7ySEi+kiq9C1SUiZgKg9pcq+ROM9Oc3b5hbbXleK3y12t4ukku6UsxJkikXcW2O3zca37om1ypbqpkzDp91V/Vu3405bPWNjcOVyTfMRXEVxUGXwtseQl95xGquP5nGnaitZiSYLItjv4m6Q8EhH6aGRGJTmRU8IZJiXLupiLpqo4JIFYrDyTLaVWdJo5epVqx4bkkmUFZD8w1VernUIenPTe/Zu1ZqXBa2NCUbN26RKEovxSHb2yjIquSyIkIwAahXAg3WUhqJ7tpJ9tOUHifPv2JepV5v2WZFh+ZOiUeXUlcibOFORORL4+71Sl9NfQS1qKrNU1VVRUWjuLzeqqrkmD4HfnXvK84la3lw3ft3hhTdj/x0oq93mpm4yr9W25eFaio1bDuJZyQ6Y+ot1SyovInbqaR4hwRbNvpp0KkSIu2uTbl7Vy+QZ5bemPTmzE+yC5vhaaijlUk2+7cRDEZCIiRfTXUyNvAUxBwRLEI7iU7qisr9SMrL2HDhSKfwu+o28PkrPZ3l3cfds0FVy+kakogmO2O301m/Vi9KvvD9PrQGs+usVVxH92hLu+b+ESp3UEwf2H+mb/xmXdc8oktcshuDloxWU5Elqycq/Urt/4ddaDuGonE7C3xfHbfjzBqKLdihpCI8fV+apmiVaqSRrMVDqx1CYdLcFuGWukhWcDFBk3L985LakPy+b0yr5g50+evsmul5ul08U6uoiuuRDuUVIpKlIe2Xb8tdhe1c4smdZZbcKumYe52NjSVXUiugOs5IR5CqQyERIuJS3VxHkF4avrfazYMyapq6qhDqy1N0ZfVVWTc31X4jF29urdhi+x1remekryH7tQeSZVT1LS4s75P3k1FwmKokSgkQioPzDxKrcmor2mVPGLVe8Pm9oZMCdOnyqTZBGMtRUiiI0yTHtyOK1yFWZ2tNRM2TdZZqRa4pk5KUfLLj+Wou/IuMgcCy1XDXwwxaN1BkUeRbhHd+KurMV9le120VrXk13W8Y2IRXRariKIyGURkJF3eYatzHob05yC+J+FxwU2LMS11hdrydLxjEYltEfT3Vj5UkkUyqq9i7i12/wC057xnIMAtOKtbdmRrZhdmyYik1vii4tmI9ooaAlqx9SqY9sSp9eulvVXqZY/B4v7teM9cVU29tEWjYUo7S09oy3DuLdXRzr2W+jDhEp4yo3It0m75zL8yhUzxnpnbun77x+OX66JrIFFAVFRKI+Xju2+ah3JLcuo7eWvE5VdeyP1z2pFY3xFLduEhEfmEq0bH/ZbwZuRNXXUF1aXyQjqDckPBS+XXEZfTXXVtzK+awuHrK3rIkMdERJPd5pbv4aY5Yp05zRErJmuHpvBVHiLkZD6h4lVzZjraxV3m+SmB2X2XcVTcETDqc3cOCHkm+QUUEfw7aDcvZ/6RMUVHmR9WmayaG5VP3gKhfSKW4q0p10b9mkRFI8UeIy7Yy/MKlUvMumuG2G5W150qxx1cG4pq+LRIiTJMu378twxLt8tVZNuJbKv/AJjlk/qB4r036RvIpWvHLw+EuJLCohqD6ZLJ/wA3y1annQ3BllBulrx4rO4SGIrN1NdQfpXEhH5o1Xbfl2R2NYfG9O7smPasLQVyR/DKVSTrrckoJIOmCzES/wDmmiqZF+Iaq732/wCoczLYUp0XtGQLJ+/s3yx8ml90394Dp/hFMauFh6N4AzIlfdCijgRFDWWFBQiH5iTl+aqCx6xWFF83b+926KiUhIhGOpVssvVa2qKKftSJCJSkKoyqRaT6ryOaqnxLYp05w9YVGb2wpuGa4kJJkurpkPqTlEqjbb0h6RsXhA36c46QjxIrekp/EJV5j1QszhYRF+mp6S2lTx11Ixy3kPxRJT1cqJk1scstSs5F7N/Ru+XZw9cYWxbrOdsm5KICO3tTSIRH8NcG59YV8Dy68Yu9k492OSbS8wj3fhruLJPaMw+yvk0m7pRwpL4/h0h00xj3F/hrjXq5fAyrqBfsotpiozeOSISIS3D5qLZsLsZ7eMbSUEX7DiqO5Mqg00VZQESlWmN3SCzNFuKUlBSkXp9VS12zBC9It2t0sdpbqMWgtE1GNvTbEQj3KRH4peoqWuQyLULbVjMbWWm6R96JOvCyHU0R+IQ90ZV1F0jvHT5G9N3rO7+DTkgKbV0lFyI8YxHl9NYX/rDrYqRJiJFIh4jRGKPvAZiaaaY7iWW4jWli521yqZudhLOtbHXlw6+Y5gbwidSUExL4aZS3S2kp5Rrm3JM4v14v12yiyAo8uD5clVLkSH3Y+USLjTMWbdxa2qqqUm5JxIoxkQ0RZrZmLhHw7chJ4luaiptUHzFtjViTMbK4sTEwVxV3F7FPujpwm1bv5OEXxFrqKERESkv3pS20O35o4UWU94utaI7R+7EfpHbTq6XBg6dKMkmv7KSSvxtSQkQ9olWb7ylyqvq1C0vM3BxdrXlTNmzQektoKjJEvKQ7olGoNrcr9ZbgtabQqSzESkm3eCKgj6dw7S+Ws9tt8uVlkbVxtItwlxKrB+vAPmsFfEIuN23aSe7u3caJZAmU1i03ayXhmsSUUyVVj8RLUGX1bhoKlnYKKKJLqiIkP3LhT4cvm7az3H1HijMmY2snCKpaokJEMauVvWdLD4WRIpjtkjuIfxU7cBWNrEe8x20ispNB0xUSKOsJSTl83Ggo4yq8TUDxikRL7tZSUh+YadNcyNu1FvkLMlGapEIuNP8AiGnBW8nSfisXcNfDyiSzfdGXaUdw/hqLVxbDq12e12cUxVtCxJkJEUSKPzFtq8Yj1SvNjeDZsecN7kzXFJBBjckCdtk1+2IltGoVMru8RTSuiTV03FIRIRkUo90S3CPzVDtUWFryi1qpOB+A5SVEpbk41MhVQsYrNY3a5e0gqQscc6psiRtJMUiErG7QQUJIvUuJcYlt2j6qreZdVuiY4mslimUZk48MIkNvuWQIDERLdoEgRRL06X1VleUW9rnnSta/W10ostjVyJBdGJF8BXiXpGUawt4ibVQhPaPbWPNDvNyY0mba6nYVl6ndKr5ZWvvnAMguHEhce/xIpDxKURiQlW9dO+umNZVkDG3NbTeG9wiKAk+cipJKPLaX4vmr5w4TmSuOuvCvDJS3r/eD/V+oa1hnkl0t90ttysb/AMO6QUFdi8RqvGr4cnHqMZlyF5Hf1jK6OM0u17JlLVVFogpH7lsPLd6ioOQXo7tdlmar0fB2oSFdSO1RyXy/1Yx+oqprfro9t/T1ZB/i75jkxW8naYiJaZCXFyPdGUqp9t9oTCP1BZ41dLNcnl0eEgg7fFEU2qpKSVUIhKRDuKrmTN6rxK8MdOxF9VMozJjfLaHT60XC6N2aZDcnThAhQWVIvuhjGMRjx81aF0v60WtZQWF2a3i3vEk9ck3DTXQiI/FioJEW35aszHEVWrNELa3K6Wlco+DcLiKzHtLTULkIkPEt3lp1cOk+MuG4ukhitIhKJVMeORV3FUczRdWL9jvVLHiIVbXeXCPEhUTEiQUlx7Y/iq3ZJeMIzK3+6MmZs3ygjIScIS0VfMJchL5Y1yfk3Re2sxK4s3qzVRLiSO0hqFZ5h1uw/RtuJdQX1waiW1rckhdp/LJUSIfpIaKfK0RK5CitMXW9oWGvULoPgeXZNdsUf3l1aW9vciRKMRS01NshVJMvMJdpcqbqez70qtaY2u1sFm6jbaNwZvVBXU9Rckvy1X8wvz1TqBaX7pWVyursSuCY7R9X/prXn1ytrh0mk1VElhH4pCMdvbL1V4bxPlMnXN2eW23X+n0PTZeHBsWry+RiuSdCb43bqHj/AIG8I9yajbRdqJf1RRIRVH5Yl5aynHcfes8gdYQk3eW9rcxIl7a6Eh8OuMoqpy3DEh5coyHdurs5qj4gdqpCXmGoXLOj6WaJotc1K5W/VQImThnFOKRf3pDIpenbXuY8l+zHnJsKP/VnJfTuzjlGK55ZnRaj5myG5IbZES6Bbo/MMh+qtC6Q+yj1Jy5Qb9dGY43aXkVdZ8mWsoP92hy/FEa6k6K9Fel/TcSVxy0Es+JKK7x98RZQS5D5Y/KNbImOstpCvu9NY+Z5JpWrGOhxaLWQz3pn0H6b9NRTeIWgbhdkxkL64fEUEvSPEfp3eqrkzdRJZVWRLS3empgm8VPvZCO6Pqpi1Jr4xZwqlGRcfVWa2rP2LS1TqThXBLTI24KDr8i8tM01G6Jbdw/eyjypqzujdZNQZaaYlEf7zzUNNORaqEU0SKW4v5aWzEVQN4trW+Wt9aLo3TUZvEFWy6ZcSSId1cr5F7P9ms/jG43FqjEtNoSlrHQIe0hKQjL+aurlFBESS1RFQvzVm/Ui4PWrNb9lRTUY7h27SSLu3VYx5libkZPncNsjFtH2U4vzLp3dsZeKW26N0SReCRIPkR2l6eUakOgvWD7LPeG+L5G8kSSgi0cLFHWSEvuyLzD2l9NdBDZ2vUy0lZrbbXCbhDavdhTHTL6iKP0jx8tcE54VtHJrolY3gvGbZdVBB0KWn4gR26kZbZV7bDkbHiWZTzuEm7HWQTmHT+5MbwNmttjdDcBIWyjNNUXJKLlx048hIfzSq9WvwGO4inj1rtbEliQ1Xzx9bUPEiqXJISIZCIx7ilKVMcJRuimcWddwrqLSFBiLjaKxIbhGUe4hiJeoe2twt9twjMLLcMrGx2tq+uL5VddF0JfE3cm0pd3b5vNTsjhI22vEdDDNLjR2bkZz0ztOR9QHRWlgks4UZ7iIdoxH1calsssfTe1ovMayW2s7XdCLTJFRAhU3cVZF2/iq/dMXWTWX3liqWLt0yXJURdIpxTWERkKpfTt2+Xj3VbsZs6+TIrFe7W1uiYrqp6dwbJqC3EdpJjryIfxUUOOrx8gceNoWscq2Hp3ky1yRwNvjSlyUXIl7XcGoy2+VQu2r9dugLDCVBa3zN1E7oqPxU023iUx9IkSwy+kat3Ua5P8AEWL7HLXcbS1tokWg3auy105ebd2/VWmdCcdx/qth9tybOrMm8dNkyQEn3HaUZR7pCI1TXHV5KqayybS2OI+pWOuLGo3tL8xWF8MkHTXcmsPmEij+HlWidC+nNrx9j75vaS2sqvpNk1Bjqf8ALXTnU7BenzH4TDHLSoxQXFcW6dr+OiXcoh8cR/EPzFWT5s4dFkDN1a36izUvDEl4pLTXEe4dDtLb6qKaHaGQzq7WN6b3RJRmTcVUUdJDVU2xiMakOn7WSi2ZZH922GNttpdxF+9L1VQ8XcK3C1ppGOssvFRWO6PllVsdXC5Iops2YayiW1UpRjVrHjutmK8yyfEuzjInCmo4caaJFyjUb7yaqOCPVJR0Xcp+7GqasxyUbeRJAUSkQqEUhEvlqJx9F5dLoTe9ulkUxHbIY6hVcZVZbFGrKWDLL1dLOxJxblWJF5VijGs3dZtd1hUN7dLKMv7gij+atAvWN4+m1UF+6FNOP7xeNZW+R6fMZNwSdXZTtEdqdUZJOJexVsxGuskN0sIs7uKixbdNqmUi/NRCY5G4EkvGviEdyorOyER+bdtoyjO6LI7RRsNv/wDl2oxUWH1FyoY4vk16FFhY2BKMx7VCigPq9XzVlszO1VNRlUb2/G1cwuiePsJXCW5ck1CFMfmU20Pq10xw/pvh617dW4blcGzlCKhbU0ZEPEf8VSV0zxh0ptvuO03IfHLl8dREfvi+Xy1nfVDNLpkGIlZr84FxcPFpKCoRblEhkUS+XzVNtV7dhMit2A5A1f3DJLHnVri3cDcopqIlEkxjJL/D9VWjOMmSy7HW+TN1ZKJFpORluRXSjKX4uVQeDvhyhvZ0mqoiOqO4eSZJDu/xUTHbCraWN2YPTEkbuJKCKkpCqI7i/DKXyj5ajfGpIwNtuirxuSUy1BHt7fVWP5pjt0yBMlbMSaeguREmO3UKmbXKHvilGrN8sKaBR2lx9NSFnya8ulHFutFmUdClJQiHbHzbqZa/EmulFG/Reyt/1wcJZMwtaLcWxESl2IRTTIeMSLbKuhGvTnpZ1asqd7wjMFkcsXX0HJEhoNCLiIyVGPyxKRVzXfMwdWsS8VYXChKpaZKEMRq8YD7bnWTDWqNmBlYbpa2yekhb3VtFMUx/+9tP80qsQzKi1KLIrlo6tW26Yvi6eJdScKTTulsSja7wxISkMpRKO4h8vKMqwe8f6Ytrd+AkSwjHj/NXWlt9rroxliIn1X6CKMyVTj4pq2QdiRfUKaqQ/UVXbG8d9hnPNRXHMhs9rdbZal0Xty6fyi7IRL6ZVJchmaygxwqnE47xOz3lS2k3VYE3auYkWtEhIu0h9XKro1xu3Js0xZNW6jouJIxFRMvlKpLrRdukGC5cWL9IMlWyBmQ/tesOui3X7hTUGOqPH/EVUuy51dMbRU9x3F9bXyREQvm7nwzlNUtsZDujGl62yOTFiqxdS+YPhf62XTwBpE8uiSCqhIuv2ZAUhGQlryiREIl/zVUX14xe+OmppY5cLG3XHSTcXBQV2yxD2iWmMS+qNK6c54Nh96MFcjUYqPEPiOlCIVBKW34glIuRVbrhn2KDjr7FGF3dXJvcNy7zV0BUVlKWn3F81OXHjqU2k5FLdWXCLTfG7e6Y9FG+IKoSFVMRTV4iuJDKO7kNKxHpqWYXosX96KN7h4tJARWQkIyH73u/L/NVHuTUiWFu8dPLgQj+yOJFEh7Rj2/irt7of0BZdNcZa3R58S/XVoK67gi+5kP3CchIfmlUjXdaq9RlqcmOe8ywW/dMWaluS8UspbyiKxLpkOqW6I+WQxKJfxVXX2cXfKum6eMzcMRbLkkuSfw01JFIZfVKu5L9h+LvFnB3G2sfGEgKrlRwIkSkR5RIY8R7e2uQUWb1u+vV0K028cfJy5VIVraoLRRIi4iSQkQy7RqjnYqxclL2LI0vEzeyjbSUdN8tAXAiMe7l5hj3U1xexusgfNbDaUlFkVXMRR3bt3cI+mrI4w/Hsib+Pa+MsKapRbNXCpLkRd27tH6alsBuj3pnlDPJrMqPirYJKpCKv3xcY/4qTCrBMq9Tr6ztUk8Xb2h77tsON2VoKq6KIxaNUh5K7iKRS7ikVct9YvaWSzi7J4D00ZFZ8XFyIvn2qRObkIlyIu1P003zzrJlvUy3uGuWsBb4+TnV8Pb0BRbLKj6tORF9VN+jfSvH86yRu6YWZRwig5EfCyERcbSItyu3aI1a7gsYfcsduQ350rbm6hM13JCkssMU/NyrcsLcdPsdwlqyJgxfZMuukquTxoOmmWp/XlxGPl5VumbdLej1rtpN1W6jN48Q2pkQpply8o8uPy+mVc0vLXe294cY9a3ihIoRInCZCKiiUZeYZRGmOrRdiutW6nRWL55+sWSX5hZn6KlvtjQR+CUtRfu3R4jxrnfOmuOPM2yBxkd8LYuQimiW6W3bGmrjPEulZKL9NL26uDi5p6TknzQYtxlKIjLcXqjVFWuD+7XJa4k9lcniuquKiAjIipk0yyx1+QtVpIdLdH+oCQ9Hcg6W3lV0Vv8AFi5szpQZaciHXSjLb2qD6hLujVBzK32twSz27ty97dzpNKSd0Ee4hLckv6o7vm3FX8Lyp+o4WYPREmrNMREUxjH1bakMsyCzaKKTq5CRJFJNOW78NU1drVYvba7diDteHjeLsza6RJ+MciIiXaMq3S+PmVvt6bd44RasUB8I0ER/DtHu/DyrHcRvDq+Oif2sFkxQVFJsUtxK+b6a1QmqEkWGSpaykZSUHaKtKy6s1VJirxsxRb8i8dXrwTgx00IxFPiVSGD4XrXR49cKqN01U1UBUEfNtqcfW9kjfEQAS/bEBXGXKo19nyVts7hq4YeHiuSTbRL7wo7ZVWjVgpKqY+VrXuV8Fg4JRZNsppEmPzVqWL4iwYiTxu6/Z1dqSYp/eD6iqi9L8TzfIropcbQ3FMRULUdOvuyl/EXy1qybW24fGx+NJSJa7lSIqSl6e2PzVqM1+xRhj/EMoNmtLFZIGabdRLcIy5FWa5Zkzq22lNuyVFN5cyGQjyUH/DVizC/MHwi3xx+Sgpfvh4y8o1AqWvUFF6DxNS4KjEdQtfw4/VKNVZG5FqorAfGWXIkXRCIpr/AV+Uu6XzVX82bmKnaKyq5FEePzU4uF0eW/wtutpjLViSyg7SGVDujG+XZws8dIJloK6UUS7fNupyyWjqZrY7LkbhT1Gpt26j1U/idsa6E9mvGW9ls7jqJdP9ecyaNBLbpj3EPq5Vn+E9OUupWRKY4d0Utos0vEq/A1CL5d1dAX5ax4zYWOG2R0MUEB1SIhEhER8o9xFuq1jx/6xixVep5a6IXhwoqg4UTeIbUhHcLjd9xHlWd5gQ4jdFknToivTySDlMY6DWX7qXcVTCmRX7B8NdZ5j9oJ48eLq222rRl4WKcl3Ip90R2y7d0q59LLlVliXuipLKFuJRTcRVcj262k7FeRm6xlgfPErem3bpDJRcil9NM3D5q4WJxMUyL7yXEqrLq+KunXiEh+CHGXbVw6f9H+oPU4Sf2Zqi1tYqxK4PFNNEfN81STK4iY8diuvrokSiaSroVG6RSimP8ANTVS+NUW6iQXJFwJcZfeDWoZF0Ns2OppsnmYLPFjKJKIpim2+kiLdRGPQ3GhdMxBg+uimmK5JiURIfUUdo1nyZi2Li4rL2MxxnD7lmlwTas26zdqqUVHiwkQp/4vprdMd6T23D7aRNbkLhwhEnayYxKJf9Sq9W2xs2rdM7ibVum2HTbM26URb/VyV/hohaS1wuTB+1FqzJsQxWGKhFHbIf8AFSZGuFGpC9P079b+pGM+FSG4D70QVTUEoqJxLd6SGMvKVa51MTtanUKCCQp6qblsI/1kh/5qgfZ/sb24XYcjNh4cbYUhJRsSfzbo1KdSGaTpmjlYOJOEnaoyHaScpD/hrYw12oSrLVpCFx/D7baVkbjcWRN2qXIiH7z5aumPurNk16JvY9RYl5Kr6iQjuluLaRVlKzi835qRpPLpcHyRaaCai5KCMiGRbq3zpn0/snSvC/fzp0Lx0+iq+JuOomn5REeW3zd1M91tcVC2bAbgNoxlTwCRok45aZFIvmp5b7C1Z4+4ujVumpcIkukRFu+WXljUXerxjmYOhVQVauIqbS+7UTH0iW78NQuYZRd7GKLVKKaaQiomX9Z/iGrCLdbFVu3IdZlchuGMvktISUJAl0hIZD8v8VcU3y8NW9tuWP3QUVE3KrxJo409zdykUki+qMS+YfLXYVtuzPKrH49kQi4IiTIR4iVcg3DGXl4yRZk4YONMbgv93yEtXy0zN6qxTXVmlVWJhay+MseNpZvbmri33CxNnbK4LOdB2ivuGIr7pJ7RkmoJCMtseVOFnl5yIWvS/pu3TWUL/W7gmlESGO6PbEd24qT+oeUXzILbjWNGsXu5oLRtLtHUJQiKXERlXTGI4e1we0jbfFKXB4X+tvlB3LF5R8o+mvL52ZsNU9Rh4e+V3D+n7XCbb4cHXjHioxdvi2kp6fSNGHH7Woos4VDUJVWQiO0U/TU8+RcRglIk6j0UdHmNUVkWXkaG3TiR5WtJHYklpj6axPrpjt0sL5nm9jeLIqPFfDKRkOiqI7dw+YZfhrelFAJQt0o8arufY61ybFbkzdN/iIIE7bKCMiTVSGX5uNMh4sV5lstTNen94uzxRvd3WisS6qRORiXIeRRHu2yrZMozjFLPb273Js1at2q6UVGouZFFUfKMtvzDWJ9L5t0Vpbm8dVOQxJP/AK5VB3pq/Uyh5ZkMecXRZ40IRbiMpd0hr0Casq8TE/kw3st8wNG8LNXF8Uvlr+Kg0appOZRl8IojEePqq9W/D8cuj4lbW30USSEtFwUVPlFPUIo+oqkunPSXHMFY+8swStv6xJIS8CJfdyLaRbiElPlEaa3p1ab1tNqiimqUYqKSrW8f4Rv3MgzM7yvxhK3esbb2+5KCNuauG6QkIisoQiQ/SUpfVVXvWTXS0pjbWCCNvapFqRbqkUi+Yq6I/wDqbepd26Uo9ULa/b3a3kSpeDUXInqKAlHVIi2x2lKRbR+qPPeRWF+V8b4+DW5DdLjHwyIti/ahLjHzD6hkNXpPaVZoaqxnRvk2rKSA5ZfLhcLS/YHZ0ySGK6yzaSjpItpJKen5Y046uW/C7PcmKVoi4dKthVXFquRCiRfu5FyH1cqrtyxW/dPbx7mzezOreozS1xRU/feXTIdpDLuEu2q3fkVWtwF0d2F0o5QFUhTIv2eX7rd3V5vIjVW3FN/HkkZayFwsucYkQuCyi3XB4SSApMhRd6Kbch7iERKW35auzPrsytuO3iyWlu4Wa3NLSJvqpiRfMoPxazfEemtxyZmT10LhHXGLJNMdxF5o9301YLf7PN0LxiuR3tayppNpNFFrWuXinMtqAjy3eYRL5aXyr1HW9WOuvZh6Y9OcXtZdRMcvKl0fXhiKTki3INSiJEmntly27qzvrxfvc/UC5JWhqiLi4JpKu1FO74QpiI/8IR3VYujeI5D03wVPFH5ScLyVXTTIpJkr9Plqr9RnWGt+pC10y24k1WYkgKesUkCLSEtw+bdVifFjysfZbqwl21TsKZ2157rtbq821im6ESXQRREvgiQ7flKPKrJiYt2LFPL37rwqy6RC0TkkQpiQ/eDt2l6ar6b79Zrk391uk02rn/WVk3IqCQ+lX+Uvpq4OnVhJqTVrbXDrwI6aQuEoxH/eFIaveO8dj+Nh2cdeJmW1sV3Js6OwkpcgbqOiIRX0R3F834hqWWvjC6dP27x+1UZvLgXiyajKIy8xVUXFrVyC4IpCAopgWgS2oPwxLzD6asl+vWJYbjK2Psnqby4EkWp4gtxF/LV5pFTkc22cwVNFJis+e6qaJIKkmkssqI6cSiRCRd1N7XdsIYvBJ4BXRRWRScORQQUV+YuVUe7Zdccouj5Vg4bySc/FJYfhj8tQ+P4q/wA2yBiwfk4IXTsUyTRiSxJS3EmJRHaPqEaxZvJU6mhDi+vJi0X65Pb08UJwgKKcvht09qaY+n/FVox3qh1fvVvLFxyG5OLKxQEVCUiuo3HikOoQyj2xlV4s/s39JcVtrp1kPUbIHhJbisrPQRXTLykRS/LVwwvoq1K1iwSScW3GXhe8kkU7gROXEh26im0Y8eQ1kz5i5FjawcdoGVm6mPusLtdps/vS/OBuCwu0i0yX3JiQl/y1nrpNhdLsXg7C3RTQIhIRGRD6q6yvnR/Grha1LN70WRT/AHRLFLTLzEQxrCeoFrddNfHN1UmZKCqIiTdBJQlC82oQ6tV/cK/FRjR3ZmYym/LNWb5FJ04JHVHasI8S9VPrTlGQCnpN36LxFXaQuCjL0kQ/zVScgujq5XhR+6EhlIuMaTZ8udWNus1at5EqWrIu2rkczKpnsq2NEfLOlG6arhra0/8A+5DL8NR7i6MmeyTch7YqS/w1RXF2yDIHEA8Q4UV4imMq27pX0RSt+jfM1EVLkqQk2tpKCJCPmKX8NC0zORVXqpTyxu6XBHx+ktoluS+FHbVi6f28xuijIgIlFUpD6SropOy2tFrpeAJFM+5MpS/6+WqDcMXvjy7eKsMm4oD95KOn9VDqrdhyqpbMRvSWZIppGybqN123hCRUEY+UpfirFcqwP3C+dJJAIkgp8BQdvdtKtg6X2kbDcLf8VEk7vFUm6cpJjKMvqKP4vVU9mHTv3hdnD1vqKPElCi1Ihit5YkXd+Wmst1BbsZrYxvmeM2a6tt0U7CyFoqoRRkqRch+mNZn1Asa7e5LJESakv3g7hrpjEen+ZW2zumqtocNXjktVymoh8P5dSJJfmrJ+qHT3JmIpsmFrcPHElS8O3iuQjGRfdS7RqpIktrMpetHt1ViH9lfPnVtzpTDfCpi1coLyWTGJSHcMi+muuhuysRIzUIS4lXK/RnpXdMVcMc+dZVb2qbyRL28mxEsoPIREiGMi+mtgcdXLHbYt3ttfD3SEUi/NqVHjZSY+Qtasxanl2V9+W9wAfeqFuKQxIdw1cHmbP1E5gg1GX9wIlKsLu3WDp84FuqNxUbkkvqiKg8v/ACiIqfWnrRh92kKGVWcYlHTWcin+GUat4eQ0VrAzKkrDFxerknnmUTVIk1V2znaP3ZRjtr1+ceKUKKoqS5R81KvmXYG8LVZ3Gwo3D/tLhF6hJQe0ZS3U3WUQdJk4ZKprCQyEkfiCVUMjnJYs2WpWb5dvd7Eh1YiIx3FVf6T42GWZcWZZGkopjdgV11Zf9qX/AHSA+b1VU+qGQFb3SjADIiIhERHurqTpnhLO29LbbkN0NS320rercHKIlHTFKUhLzKEUfxVcx491jOkblyOfc+cX67ZRcrokk6UTXcku5FMfhju7u2jWvJhtuNqMkmAuNVeS8VxTU+WMd3Ht9VfQLA+l+JMcXTH3Wi6G6/txEokJbSGQj8oiVVnNPZZwHMmYpJWZNFZnImxIjpy9JEMfzS+mtJsBmUr+4VWPn7ab9fnjW6N8XZKNyeKFJNEdSSRfN5Y8q6M6f9Eel90xex36+WHJveTtOSjdxckiGXGW1NOMoyEZEVXjo/7PLO2vL5pM3ltZuVdAVnA6ahR5REh4yrUEem/6vjbbXbjfCztSSqSQilqaglu3KFSYI2hf7hMiuqVVuRyjnQ2Z1kBMkLWJMbeqqMrhxUIf4aqbdizuWQC9swMStZLiTm3qORTTTS7iFRUo7fUVa51Mt7Dp3eFsmQsNyvSirmSSahayYrkUo6Ax3S80hqByD/KN1Swdw3VxJOzsx0lUCdIeGFMpdsSIvy16XXyMLa7ePHZmPI/w6aJdzKkqqsZi6xPqrjOTPDxW/KXK1rl4lBbxIigIlx+9LS2+X8NaALy73Ju1dZAkxK6CmKblw3bJJ631CO6ou6Ybm/TO0s7jlFkH3eMUPEMXOty3SjyjU9gtlyDqlb7xcsNSZpo2UUiXK4ESe0uMRES8pVQjmhxdG3tTao0+irDoEW3IjHb8tRK14Fq88KAiSnmIuNDuHSX2kb1dHFjYYv4UUuS3jUIx80pcaVnHsy9RsBxtnlrq/W25eDFVe4Ipu4kjEZSGUdWI+XdtqvleZjijZkLWP4yS3Ir/AE3v1+yj2irPaWSqgtUNUUER4j8IpEX4irsZ1enjxZS3FcdTQKIiW0S+WNYD7MItb1m3vlwk3FS0WtdeQoDIiVinKUZeatUyi4JJvidNz09Ly1lxszx2ZuxcdfRql8x1mQukzcCPLaI1nvUIm614cT3RVL6at2E3r3g3UdKnHSQkVZnm1201HT+BKEUoj5qJa15EXsUF1aULtkgtdKSLP9pL1EXEat3u8STTSDcXdUfitvXUk6XkmouUiEoyl9NWQW4oqEZCQiNJVS0MXybVHRYbZEIxEaeCi1t7UW4BtjuqNalrXQn6+mIiUUh8tUHq11YYYjbVlTMVHioxQR83qolVgZJFTkwTqN1EYWVZNmgQlcHxaTRvLcReYq5dyS05Rl12WuhKlclFVS+HHjUs8F5mGKo9RPGxvTG5EgW2QkMRIfw1IWXLLos+FxeUkRdFtk3SFsKn4e6l2WvITG26xTW9rVt9ybsnrJZmtIdqyRCQ135a3FjxnGxtfvJv4pC3yFHXEVFBEfLyrlnqF1G8LY0bWhjlvFZX94sJLkPqiQiMvVuqo4Dn10Y5I6ulyYJ3xw8S+J45dfl/W/CUGRfMVJkx1ZuxJF+J9AOl96cZBjKdxdIE1JIfj+I26f4qpPUzNMUyhmmkl1GvVpZtpComxHTF0JR3bhkQ+rjVP6V5V/lStN4sJXJrb/DJ6i7FN2SZOkP3pISTIij3DIfwyrN1nHjr9drRdLyjp2V8vbSdEmSiygpKxkIyGPHzVcnXahsrGSyzPkLHXj8hVyJ0TNZ0qlcnjFBfSQdPBiKZdu6MRL6pU3yLpK6Ts9ty17lrEk7mqSZN26uuSJCMhkp91uH1cqvWP23qrdmpW7Gb4Vwt7xAWzRipcBXQUSLbFRtL4Q+otvm21Qcix9/j9wcYblGC3i23JBciUZt1SFtL+tESJQVR9Q7f4qsQabsNpOQyTHXGk+3xIN1aTtpEk1fkW7cLhCKg/wApflq1XbHUhsqmQdPr8o+tKCcbk3JBNN6zLzFHkn6h40G9WO1rN0SYeI+AOmRE7EVE49pERR+ntquldLvYXDd/h9x92uma5EqsKQ8S5CRCXxR9NXlhWLixVmkZZPt9Sa6c4Tbs01LpmWZMcftaCukqop8dypx4j5d3Iq2THerWB4imng3RbCHFyulzUFoLhQdR28IuO7+UdtYyojY+pzdY8KFra78gJEva00xTQebdxNPKX93+GrV7POO+0Pg+WMcr6X4ym+dKl4J24uVv12yMuQy5JR7iEhLkNHJkaYqcV/zBLD7hrN8TqzF+nuUdNVByPL88uzO5LxUc2dq50WwkQ8VCEvi7vpqp3zLOvF8t98DoLe2/jGbvVfNfeAprjLdqiKoxKRSGUu0hq6dTmN2xXD7hm+ZZAtcFLQxJd64IRFNYo/dCnxiRbRGuTcD6mNbDnDHqxiCTxRZmX+ksfJXd4Mi+PH+tGJbfKQj5a8qrS5kzMvUtsy9VGvWi4dc8+cWe49c8cWT91Nvd7ZZRMWzRwUpEUkvhEoW2Wn2j6ayu5OARTJkkgxEpREW6AkX4i3V9OOo2K451m6ZvLa3eovLfemguba+HcKavJJQfq/mGvnja+nORsb0syuyrFEWa48VCFclxKOhEhkJS7SEa2cVWZaqZuVlw4a2ft/6jHA8PXyTJray13yaYirqk1LcKo+X6q6Ms/R11jbNNg4VcIrPhkQtVYk4l/Xl/L6qquI3Rh01zJNxkNhWt6hDIk1EhQFb1bh5fl9VdRI3rpbcsXU6g3bPPDtWKGu5bt10CURjujpxIpemrDR7XIR9P+XTKsjcX/Eq/SPpbgvuFxnOR4+3yC5Eu5TaIknqCmkkURimW2REJbi9NW5Pp/YXzdnfv1eUtt2uCQi5trVciJNIeKQy2j+XdWS9DeuFrfdTmvSfHmqzi1vHdwci+dEIqCMlFEto+YYyl3dtdNXDILWmsJtWXiFGox1EyjH5iqisyvyU9U9jI1uio5Ij4e5G+asRLU8Cs50yH/eRqLsPsx9G2N08ffAeXZQlxc+FWXEkBj2kQiKpD8xVsjVZreFCScSGQ6oiW2VMblY7WmWqrbRU9UiL+apxXkDyZuRE/5OejbVNZC24NaWqK+1RNqMRL6Zflqsl7Ofs3LeKdfqLYUxc7VBUSUGPyiJDH5h3VbvddtWiSTJFOO4dMYxqr3rF7o6F83YXQiUXESTbqFt2j+7LtKXm27qrtM3xUsLjq3yOQ/aw9ne74ncizTpzaL5csTQQEl1FldcWZDt82rHjuIfqKsRxvKMyZvk3+Munzd02iukLUS15Du2+bjX0yxfqp0+eMxw3JXDW2uhQJo7Y3ISQ1tsSGKsZCW7jIfVWU5J0P6MWm2swxXGmrW5KiSqlwa3JVdRMd20R1CS/ENMjZZSu0bRcVOG2eWPcmfPl7sahPnJbnSm3dKRSomt4VwSXihIkijIeJVpGadPWtryD94JLql8Yk4ksQ8vq41krpFVFwskrySKJUyvESylqxG+GxfOENWUktUdMqmrhgNp6mJvM6Z5lb7C8t7bUVF0Jftio/1cR5cdpD3VQbet4V0m63DpFuL01JLFcRfFh9uSJYnig+GFPkoSpbRHzeWq8ke9xCVm0X9DsLor1cwO34Ta8VV6vumN6VT0CY363yaJq+kuMfUSo/TV4Tsd0xvqNZc1y2zDkSwpKtF27PSZCiSqWmSoqREiGJFtUIvq21xjnnR3JumuLtb5ml7sbW5PF9L3CL4VH6YxL4pCO2O2P1VsXsy5V1B6uMVOl5uHBN2KCRNrxGRM0hL7guMu6MvzdtJPpjxeHNv4qVk+QlcnMb91uJ9ALLnDK7N0Rs15cE4QiIs3CQyjx3R2l9JVYLko1uye/9hujb7oi4qD83cNc+42iY3JjjVjS1MZxyTR86fDqFdlx26aYjEUk0+4hEdwx4iUtKat8QYuCyO4373WxQEVVUXT4k4q9okUoqj6S3VjYfnMLyXkWwYp1WSPspYnxZMdbV7F+trq5KJiK46ZDykJEJfLVXZ5JfnV4Ts13tFnZrKqryFG7koWkkURIR0N0hiUZCQyp1beo2Mvm7W8tbu1WYufulhV28o93GhulFbbmTxmTJZa3vExcismMk93q4y216HNztcBo1VbKxWjj3bWJxwxZxm9XTFMeRbRjWN+0wni9v6epq3e/I47b13ooKuiQJT4pCRJbR+WVaNen3g0SVSPxX92jESL8RCP5qx/q5l3VDIBZ4/jJWWw2NDSfPrtdFU1hkJS0tBLULb/0VVs3O9W9vqvYKGNuwn2f+iNhtueNer90vLW7XgraqkNwREUE3Aqxirp9qmlIZDW5Ps+tfvYcata8nxJkrqRkmnWMt+vGB2W2os7TdHWaXb7td01QEUEy48toy+USj3Vesbt53K4Nb9cvBtVCbEgksjIhTIi2iv5vpjXlPI+S8jix/w3DmRsjl/L/yNCPHWVt6TqTjhjeU0Ubi8zK6OiZqEvoxQSTWH+rLSEZCNRfSPp7ebG8yLNc1uKNyv2R3Jdymon921YyigkPl+FGq/dM8zS13YsPzfErfZRXIRQuCdwVUTcS46ZaMS+UiTKtWx24MnVvFJIiFRD4ZJqJEmQ/SW6nfQuR5VGkx/MvaQ55ONeLREhp/+FVPql1EsPSfB7lnmQq/stuT+GmPJZXtSH5ipjfOrzNnenVksNhUu3uxfQuDgXKQptyiJEPm2iVYr16U6T9fFrbimYXTKE1LRquU0cfbSiRCMpSlqlt7R2+mVe4TzOE0zY+ki2UzfaTVtU+fPU7qtkfUi7e8roaJEKi65aYlFRVUpEVRK2YJOkWqTi2kj4NsLYdNSUo926Pmr6OdOei/QBx07Lp86wVm4TXJWRZBbfAXot3IlIy+UhiNc559/wCz56jMbo+ddOXrG8WsVZNm7p3oOxS8pEQigUfm3eWjvdrWCaNUYxHB71brtfGtr90OLg4clppIxiPzEQlIY1umE4PhSzpG6JdQbPb3zMtRNRu0cu2SZEP7xUilx7hSKtIwH2NXVp6X3zx6rWz55fGRIIKIxUTZj3JSkW5TiRCW2W2prpb7PuC4fa8Zf9SXS109/NBQUjcFGibVWMopaRCREMe4t27btosialbA48KvaoTEekKDh08uV86yW+9M3kS1rG71E01YxiUpdojtqHZ9TrNi7xxYVXCK3gVybE4bl8Eo9w/9earhlns0q9L7g8zfpzaLhmljctlWz6zivG4pyISEk1BjriMS8qu795uKqPkXS25M2bdnfOn1r6csbukXhlHF0J+7U28YiURLdKMpVVmqq2YdHDZqqSl+9obA7Da1LpebksKKURIk0CKRFWfs/ae6T3Z8o6DISaopFxWbKyL5YyrK+uHRvqqzt9wZNccfX5FsgL1R8xGSaKUv6sdw/NTH2bbGyt+FuLy8YJrOru+JNt4hsKiJCgO4SltLcpuGq717FiPFZmqb4t7WXRGyoiqvfHl03fc29kWp/wDRdMRqa6Z9VMN64JvH+L2hwzfMVBQJu6iShCQlGJD8pba496sYHi9ycXLLem3hWugWrcsbkQrW/wAxIS+/Q+XcI8hqyexvkl+tOVXhnZGAulHLRIojtUEhU5D+IvplV6Or6bbFeSFomqdaOE0GcvhJppiUYiMY/TRESGQhpCUfTTPPsosJPESQdIqXKMbk3RL4Yq+ovNUSjkjchHSV3D+Wqc0G01QbFqEY8Dj81D95AxdCZkiIikW2XGq6pkAinMVfichjWc55m3g2bhVJUiIhiIypccd2qCzGe9VMqHIM4uCrMU02bVXQT+n/AJpVXbbkDxNbSJVQhHzUxFFw6IQSSUUUVKURGRFViw3pzkeXPFgYA3botiiu4eLimKfHbHkRbh2iPdXqcVYoFWMzJN2VrEg1vGsIlpDL5ZVA5pkytvUbpCRKLKiREJLlxrev/qe7Qnj5N7XfLpcMiIZJ/shJojxKOmIqEQl5pDHlHtrL33sl9bsgvTh04asWKKpRFRYl9o/+XR5WkTx8VGwrIrcmMVuV8VcFN04+VMaj3Th/7vUem1URYqiQpqEO1Qq6WsfsQ5GiQq3S/N/EdxLW9Qkx+Xdu+oafXr2H8ryR94p/1BY+HS2pIpti2j5RkQ/lGslseSvUvLIpy7ab8/bqN/CiimURTUkP3g+UqnHDyzLD4J0It1jL75P4n4hrsTGfZXsmB2Vwr+oKeUXRJAibIuEBJNZXtkSv/LXMeQdIeodpvzh5nmKXSxoqqEqo4UtaqbZOXanEY/KI1m5GA0HJixHIr9SLRxN+paZMFU3Qr/FUUTkIigPzfi+moMnjNNMm7dVRTQ7RGQxqWyDJLsiJYuwZrW9mIiKTiMtYu2X+GotrY78TwXtmYOtYkxFUU2xEKiv00qXSOvBhcdurEknfEibp2tLcX38i4xjVPyJYVn2kg6WIR5EoX8Ppq6F0z6yXZqXgMXdOhL+6EVx+kilVbfdH+qrFMiuOC5A3bpcnCltUFMfqjQRtxHRxt+JXUVm6I+HVeCI+Xy1JI2Vk4a64LpxPjykVVm7W1W3vBaqgQqd0q3C142yRs9vSNJMooDIqjdeI5fxMPuFveOFiBu3IU0ttM1GrpHYqkQ1vDzA8fyBYRtF+as3xbfDrEMVC9Pqqo3bp3fLW4Wb3c2bfS2/EXHd9PKpvVCaEoNtv1xtJSbq7f6tTcNWi15oS1wGboraK5fHIeP4ai7tY3WppNUiUiPIR2lRsZxFW6eOB0WiTZDViXdRNMqrZhKxtaqlwujVm+Ypm1NRRENyhNxEhIu0hGmeP5IrZcgZjbnGimRDrpltFQvVUGxtORsU52vU3chTU3fhozGyvXjojf2Z8JF5UpbqNcldOVgWhY1hvfnV6TWXttpbtbgKoiuSIjFYZcvKP4aqYuidPMkyV06TTTtSBJiMdqi5FHto1hUdWNrcELNbllHS4igh8xdxFUT1OvlrstltvTazaK3gy8Td3Sf75yXbLuEa5rPpNx0GItORePZxuljcX65YRfjRG35fa1bfIv3a/7oh9Uiqh3TFWriVtdCSNwBXQHu+LKJDVLst2VtL5F4zVJNRItX6q1a/XQnF2Rv1tNFuNzQSfDt4kQxIR+oSo+wNmqZ3dsXa2F04Zv3HxEFCSJPukNOsbyDwolaHp/spfdF/Ul/hq2dXrGD68WnLWAfst+QEVPiS0XKW1US+mJfVVq6jdK8Pwv2ecPyMGSamUZDcnLlV1qKiXu9KKcdMu3VId0fqrmzZbMFpJRjVun/VpvdLPY2rhgi8ySwNlbaSJEqS9yY9sfMQy48tpVUcww88bu128OqmozUKJJokRE3Ih4kJfhrEcVyB43WbpIPVGtwYkK7J0mUSEh3DurqhjcP8AL5jqeb2m7NbLl1n0m2Up+GFTWS2iL0RLaPq7hj8tZ7a0b7hoK26vE1L2f+ozq+YuslkbwRWQIREiHT2ilyKXmiX4avF06gN0yJK1tVHAiO5ZTan/AM1cmseqFo6a3i9Y9a7onkjpISQVW8SSadwVEhiqmoSciIfLHd2kVS18yrI80bpt1RWtbEhElGstyhdwlHt9NNj8hNFHtqTZjaSxomadZMeZySf3Ja8OgKPgbeO0S9Rcf4qye5dUsyyRR0Ymnj9lbD8VFiUlFPSS5bvwxqFvC1tsLcUlVRUcK7UGqfIvppPuO7t2NvtF2IWpXB2Jaa0RkPKJF+HlXmvMZjV5NyY0sWKzcSyYTb3+VZRZboTXREiIR1BLcUSjWrWNFIS3SiRSL1FVbxcW45pZ7WyukoqEQiK46YqxjHyyiRVrSPT9AVCSZKuBcDx1CEtT5qpeByf1+6tfxLWWlW4kphL5rb7oK7i1pviEfhJkW5MvMI8S+r8taBcFrvetQ7ogtoq/u3AyIflHil83KqfYcbStKPvK5Kio6HimIyFMu0qD7QXWB/YcXx++Y4kSL6yu0HbvcOi6EfvW0e4S8xeWvXr5H1x2x1apizQWmWRVNGt9vbpqJkkKiaelGMiiNSDjSFNOCsS81WrG1sPzjHbblFmbpkxubZJ22JEo7SGXbRHWE25xvSdOEy+kqpt4aZf1XkL9/Hp2M/K4PE1hSXkomqrEVEx2l6S8pUa4Om+iSRa0tsRjtqyPMDcKD+y3QUVB7tOI/wA1M3WC35Tb4q3l6pKy/hpbeNyV+IxcyFvkVNmiSLhT4unLtEtv4amkxAW4nIYyjKUa8pgd+TU1/DpqF2kLkaMNnvjVEkitawiRdsVP4Sqo2FOvZR3uo26sR9wEVEySMhEu0iGUaibtaWrxRNVUPgxipHkQl21MPG5N0ycKt3CKkfKQyquunj+QsGasnSokSahDLTH+tIZDtpa4k7SLGq8mOvNEqWscc9dOomf9LbpdulVovzpG2uU/hl4kVC8GXGPcgRbhIRIa5beJxJYPSUa6E64ez/1hs94umb3QlMqbvFCXc3JmJEon/vEOQiIj2yEfNWAvGpEJGBbo17dIZIoljkPPNJHK1ozUrD1Ka4fckRyFm6TZlJMlNBNcdXdpKiJcSHu3SL8NSWK3gk26ip6Ipq3D9kdaC+moQiUh+KMRLdLaXbx3Sp51ywNe03DJLau1+CqS7tDuiJERDu/LWe9C+viuIqFhGWt/emM3peL62uPuxLaOqn5VNo/8vKurI79iwyJBVTojpzlyrrJHnvZqmmVst5Iae1PkpyGI+X5ZVp2IlaLbiI3nGn759bRkoqLjc7TLdtIR/CNcm9aG7/p+si/syo3rGb5+0225bhUTH+qIhjuH83l5DU90r67X6228fDpNXDX7pdMtpfi/lLbVvHydj9wrT6JK3E2JTIOguXOif5pZvELbhUUbiomJf7zSUEiL1RqeL2gMGw9izxnCsfb+72Y/ARTEiIe7kUSGqGthOM9UBK73y1t8bJcSIXwriK5eok/8UaxHCUWrjJvdaT0nDxsS5Ky4p6QlKPm40uSWRW3FU59vqzGxZR1YteaKLOGAqW9x+9Il5Jp/lHdtqHzx1cbGpj7p+uppkxSS97IpaiciLdIS3CUfN+KmtvtaWQXhjY0kkxK4FqrkQyikO7cX01fM8uFjuDpvY0JFMYkXaO3aNU2ZpdGkkLUa0qqlg6MvnhY7cklRRW8SuOm4FMh1I9w7oxq6XZM7XaUwZOJLKq/EiO4irNWOXY9jaYtW64oooJCMVB0x+mVZ31I62XJ4oTXEbk6b6W1y8iIxHyp7ZD81X4mWJeTDltKbVlXVzHMdYpt7u/jcEko+FajrKDKO4o8R/NGW0qzW4XLIbkSmR2t+s4Y/11tXUXTEfUIjIfqEaw1rcGFwTKD0idKkRKEsUiULzSLlSUblfLK+TdY/dHDV5IYqNSiRF8vmo9JrclM/Ijr1NyJY7wmiSrhPTLksX+EqnkfBsW4+4WCj5QeTpROUflrJ/wBdPaCtbf3uF5FSJRLWbILqfMO0iq9Mb91ayC0jdMobt3HaI6BJ/iESEao5E0a9i1ixtYlk1BUWF1eXhOCH7wZfDT+bzFTfIuqgOBTx7D2qzVurtJ4W6sryy8ZMooTJ+r4drLaKKemP1Dypvj7zwLgWpqko3LcXppKzL1U3PY8bF+fdH7ddLO6vLq/OE7gJSk4IVE1PT5h3VlLG3oOHml4fTWGSZJqFL81bpZ8otOSYy4FrLxjMZKiUYkQ8SjWao21rbcsbulSLwrmREUeO2nTRqqrUSrWsrFJ6b3ZW25F+rgqkisq5EhEuMvNKtCyy9JNcmY2lW7k3WZ/HLb94RdtUNmTW03jx5oCTpmoSYqCX3m7bTjJmLy8LeNeoJi+uaopJCJcazWallKaqS3SfATyLPrs1B0NpsZLqquVkUE5aUi2pkQlEvlrpLHemPTHHxcNTyC9XDxMVR8RpioPzKCnIvqqq9P8AC1bLjo+IVKRp/FUKRERfNU5b0Rcc5CUvNGXqrXwWXb5FHIszWGuXdAccujXxWOXlxqcibvEElpfKQiMfqEqrtj9l3pLZ0/1hyMLg3uCu4WqL5BMU/p0+Xy1pmQCu6atW9jeeHcFtUFYi3bdu4ZVnN4seRrXDwt8Fa3qFxLVkgp8qg/zVyTZsDGsjfyK/esX6TtXhWF/dGrFwSeul44ST1kvNqEOkX0lVbedBcavAk9tIIuE+0mquumXykMpVZsy6Qus0x0bW6ekSjFfXaLapEo3IuQiXlLb5uPbWI5F0rz/A3gr2m9raiRbt0ij83IaozY7dlLSzL1Yb5903teF2da6A4cJqEWmLdRBRPd/xUxrP8buDpwss3euFHBckyU3F+KukMiwXOrXiaeTXvJW+UFZRSdvbDcnZFpoKiIiugpqEKo/Lxj5hIRy9wLXMLp8LFXltISkl4VBN2Q/NGO35RqxixyKttRM0kb9TO7gs4TuTjxiXxORJl5acWOyt8keC1ZAoiMpKDLjVwddO26d6L3vcS1F0CXbEn92XIYlLcJSHiW6oPHxHGydA9IUViioMu4fTVjPkXZ49g/GY18j0k6lsUt9os75r4JJZw4SIeUdMi+Xd/FXXzfKr86x+25Gh1DxW2vl2wrqI3IRaICr5dTUkMfUKnGuQeldwYPuoljcXldNNmrcktRwt92nu2ylt5RrsTrZY8SxfA/15s2UItxcriPhVlSksSvamMZSHylWXCuVW0ZfyNMTcqVW8ZFkeZCshkNyauGo/D1La7FRo69QlpjIfqqLvD79XbT4hJ4zt6aScUtQi3fKI8qpJdUmpN/2fRcOiGQpkrt+r/DVFvV8VvjxNd/kIioREJEolLTH5e2kvFLK25kHN6OBduEj/AHlayeOivLonFwVKX7QIpo/8MqtWGqOnTN5dLcJKEKumkIltLzFqchKoEcTxoi8a16jIsyXGUlre55eWSQlL6a0a22FfFcDamzvze7IvBLScCkqgKm7+/ES/LKtPDjs1jOkZviZnj6xe/nFouTPTUIvCOxTXJMVEiGQkQiW4f+WtE6U2W2/qOThLIGNveWddV2xFaWg6cjtJJeO7cO0SEhj/AA4/1guT+z3S135mPxnlv0lxIuW4v+vpqHwnLMos9vWVsl0URkqJEOlKSv1VxqxC1ZmY0rPupRZcs1dXl+o193kJCzUJVclle4pRj2/+qszWF06uTh0DhZ0KpEqRbh1Jempa+ZA/yJZqq8tbdiKRERCmIimRfxUbILK4xfwZZC9t6KjkZCLN8k5UR/3gpERDy4lGl7l+TFr27MM0VlbS+bvXFoT+AMiGQxIahcg/0soo4M0USVUlppluH5akPEe8lHDhXUJqKXw1lNupSUba/deFb+5CRRVU/wBYLcS3+H5aKyt1KrRsWTp+8SxUffl3QUJYUIoEmnL6ikQ/lrMcycDfsodXRh4pwiurKSkpS+qtGuU1JWRJVMVBLT3Rl8o01Wt9ut/wmYlIfvNQd0qr25FjRWZS8ez7j6Q20bi8iSNvXVXUR0uMhGP5qTfivN4ypxdFX6iP7SQimmW2IlERjVs6a/8Au/0/fOnUSK4KyTH0iO3+Kqq1WFq8RdOCJQdXULdy3VXrdh2vBSUdCXjmuqSyhIIEUpcRH6aatbXaNQX92SJwS6viUmpJyH6hEhL+HlSfHLvFFlRFbUIiEYjxGVQOQW/JboI2izOFiHcLkpbpeou6pHwJYnsw6yMrK38G1IWqcYpM2JSL8Xb9NZLcrpkd+cE9XkxaqFIk5EShfNV+t+A262xVepJunAjGRD3ekamHGLg4tKxhEY9se2ncmFnkcTYIs27JkyUJQh1dSXHbLcPGm7HH3TxYlVUkRkuLb4aQjIi+X01G2HqBbbS4WsN+elqbRTIt23jEvLVqteQM24l4U01C7VBGUaqzWUZHVyt5dYWVrvngF4kKHw0B0vvPpGo941NFMXDhIUU0u5MSiX4qsF6ZpKKe8kn5LOlyKSkRKX0lxqn5I+cPEx8Q1T+EMREuRfNUUjKBa5k6xvJveloMtMktBTTKJKD6SHjVqumXWlVRHwQuHSy8Yiptj/iKslUItZFqICMlRKts6a9PVbe4t/UvP0hs+H2hcXZOn20rhHcKDZMtysijx28q1MfWRqoV2X5MTnVzPEOnN0seClrJp2ywaBLI7tN453Ll80Yj6axG6e67o68Uk3Tj5tPcVM88zZ11KzR9frokomT5RdVNEilpkREVR9nWcOBbsEAJRwRaUUxkRFScqRpW9Qo6oW7F8RLJFnEx8Pa7el4l86jtbpf8381bB056qWu29I79YbH05uTFuzFVy2fJvRUFwW2UpRLt7ZfKNWQbPiqnT1TpowizU91i5uiin7MRL7SkRF5SKO6qHcrha8LxNTFbbck3jdBJUUHAjHWlulGo0dYxcUm41iQ6P5RmDe4MXWZY81btbmqWg6UXioXlKP8A6ZVsjy8WtS1uPHoJrOHi6SbZMh+IQ7pFLtjtrB+iuXE6v3is6uyzhw8S0GizhT4aJdqUeIjWyPrg8buCZWa1p+9F0FRScOPuxSIhFUi7i5DtGqc0LQZC2LWkyy4/FiBvT60WW7Jurs4JZbaSBF8QlB7YjUCzu10yLMlng25ZMYxTFRX4ihFx2j/NRswUZYO1FgT1F44XT1BU0/jepMh/q5caV0DFe9ZI+u79vot2xJKjLuIi/wDVVyNd1lUotxWxvywpYD09Z2RuY+KX/wBZUlyIu2VUG6XZBw18ADXWTIfiokUdT5SEqlM4vi94fCkk4ijL4YlVLTtdxavlLikD65OC+6TbxJNH1S3ERVtO3px+JVi68i2YzhqCNn98tUnSKeoRCiohFdMfpkP5qsgp3R4mRFcVPipxkJFuH1UzY5xlSdlbsnWOOBdR0tpch7eI1XXnVCzKXT9WhdOL9dhGTlnZ0x0W4/365bdv1UllW3Jh1mJZrYccZulkgZPnjgRkRIpSTT/MNQdwyq44+t4JUCWRVV2sSQIRT9W4i3f9baIn1CSJF0gytKNtbttXi7kpEe6On/NWA37IOp2ZXhwraOnKiiKX3Sw2tRyRCPH72Q/lqwmZHBxj5FV8eSRdxjpC03oXjwgNLwch1RRWEk1Pm3ch+WqbfsXfusieXLH2o+McqpXBIlPuxV2yIvTId3zVScL6nKrWXSvxN2ryQpJookSciH+44iXyxrROleZFlSbyBkSY7hKXbIh/lpnkM1faWXsTEwlfIXSQu1tY2vH24pWtg1RUjFVZFKOp3fhpLh4RFCjEnqCURkNDJqJKSiVfPZHaZrMe5ijWJaqKTUMU+G7zU3WR8RvV5eYakPC9tETbj5KFWZGDZbFdK0unDxFJqkosXlTHdUwph98btSeiwJZMRkuLdQVVERLuJMd1W5q8Sa2UTYD8SUVxlEpf4aqeRdVMfwdYbpd7yLVwltFEdyi0u3/oa9Vg4i5Cr+Rh5c2yco2dxfhzZ9gdtZpkok7VFdZQSIRES+9IhKMfVWgWu4Y9gaMrM/UvF+cyFe8OtxJj/VoCXH5qq+edTF8kya6XYLc1Yk+IRcqMxiS0R26hdxRj81ReMl+sGQW+0i3IvEriJCPIhr2OHiwYnKRrMeKzMmXIkrHxUtVtujdTKrLcsgNwjbyfCS6xIEoKiQlu/wB76o/8tdDYm3YZwjdrvgFtWwlwuruvDNjGRf1SY7Y7f4t0eNOLH0dYPm6LfMmrNZigX7Ja0x+G128iU5S+X81TF4yZlj6fuu0sE/BsfgNm6Y6aZF6YjWd5TMkka0bGv4vDhSFo5lszfInrX1QzfBX2raDv2SIjEXLO4OSJNQx2kSC6/wB1LlyIaVeOmOJXZ06zrpBaxY3p8ok7fWVRUmwkRCXxE0yLSSX9UYkMol5sfyLqtlrdYWSWEIkmSgpeKUuUU4kXl05VD9cOuGf9PX2P5Hi7wm6NvuREozT2tnCUfu1B7pRLd+GNefhm37WLs2KsVdswHqhlGZdWOoSlmJgsLpsuqxbW/VGLMRKJSLiO4dxcanMP9nXILPlzdXqxbStthZiLlUk1Bdi68qQkgRSlXT2Puun3tgY3cMo6aP7PiPVDQH3kxcNh+MI9xEO5cZcV/lFUeMc/6dllvTvOHnQ7LV/GKMRJVooo0VQUKXxIxkUk4y/llV6NlbiIZWLFYbt03UWLHOmmG+OuhJEUU7W5QU0h3R11xEh+WVXSw9O3FreJ3672vReFuSJ4qOoiPpEtw/xVfOgOGsun+N3I7W3FMr5cFXZJkP3I+UfKPLb6qsHUy1urtb1F7cKJXhJD9kTJXT1i5acu0S9VXO3FgcVVgkMzz69Y5jeKvMjyMyRFimXhlESivqlxEfNujtLbXDt+zx5nl+WVyV1a2I3NciSIWxLRIR2jIto+WW2r51WZ9cOpRPnV7wO/I2fFRXVcoqNCbNG8RkRKl+9KP5aw9xekLWsLp4qJEl90KKe0aHcVFJlyLK3E6WwfLMUsdhUttkf7WyQioIiKZKK+Yt0d38tR7y9WO+XQlblkbzwq5f6i1TFMpeokhIi/FWU9O+rTNNvcrWd001HIyi4Lasl3DRm/UTHCdb73bfGJF8JHTVUGPzCO6rizRuvYzqt+Jv1jtJ2W3t2FmNNva11y+IO1QVS4iRbuXmrI+oTzJbC1uV2VtYtySTVSJuSRForyjGRFItu6Qyq/WHNrC6xVQWV5auFuTkh+7RH1CW78Vc79cOpiudXhG1sHRe7WIiIiP7wvMVV8rSsZbjb8Sg2N0dtauAiJKLlIvTXSHQXD7pb8ZU6oeD8Yo8UJkmQl9yO2ReYZSHtrmsUdFGA7q6c6J5Zl9vwdvjlt0W9vVKROnCBEKKuoJSGO4i2/lHtrDmXiamCt5Dbn2H/5RLSxvfu5ax3qOmJEMk1h8peZMuXmGpDB1GDy1rYbeUibvsXX8MuzJeQ6RbkilHcMePy1E3rq4uzZt0GV88U+VLQkSBI9u4o/81YO6yzK2/VzJlWGRukXCrRJsusmUdSMazdupoMrIb5mzdWz3xmhYRJNF42JVVESIuPIh7h2jXKudZErfMmIxXkOvEflHbKnCPXa92NYbpfl3zq4JEQiSwlKs1HNmpPPFR/eyiQy+mnQrxK8knVS5dSrpa2eKo2grI3cE82itGJNyHurM7Pj4X65M7MwSInDtcUB+qtQxey/5YsiY2ZgZIkX3sh2piO6VWhPoLZnSij/ABTINN0l/wDk+4KxkXaSa+0fpKMfMVXMeFtuxXlrYnMdxfDemdv8Lbm/vC8K7fEDGQ/KXbV26Zi3vF0fXl1ppixEWw7pSVKVUW229XD2az/Omr5N4JaQ7RIkx7S3bSl5t1XBu1ul0T8HZkNFnuV1E9yi3dIioo1pyBqT3UC8N2abe3WMkdYpa63IUR+mqepkjBri7xJkTp8sugUltPQT+bdu/LU5gdtC33AXrckVm/70ibSUlKUpEO6NSmcNWWaPlsettpYo3TTJVW5DFOSQjIiLzfVKn8n5BKtmWNTMbXesjyLMLSqwbrOkbfpNHKbdIiFiz4kRR4/MVdeY/iqV2RZv7kgooRbhT46hebzRrG+mo4BdupFt8bjjdqsDQlCbopEmg+XlLTU+IRKppiI8o+Uq6gW/Y7fqpAiiSo7RTGIj8vbVvBx78pCvm6tAzR/Ip+ZZRbrOzUauALwrMdybeSY/lLdWN3zNrC4alcrGzappkJEkSiEVCKrFmSitwfKJaUkRIiKRciqksbGkV0W1zFYYy04/DGtKREXqZ62+RS1G7/JFhXeqqRHcqI7dtSC2Jsk7anfkkC8Uq5SbJl5hiRF/DVgKwlZfEXF/EWqqsUhHcSku0RHu41VfaQyLPum+O4/ZGtmWsbq4Cu+TFYR8SKHGUZSEi3ct1WFggWGzFWSSVpFqZf1SsOK2O3vHWTKrNXBFFBO3pSUEi8wyiI/NWK2O9WhNwmQpEzcJFJJYeMqDfLhkeSOP29wosMpbijIvN83qrw4HefArXQvDimgnrxJUZEPprFkwZspmeGPipeXKWJV3GOhLO3xzOMfTuS9rbpukvhL6Yxir5tvGXKqrkTFljqhKpOJCPm3fmqS9kG1r551GZ9OX7hwmxuokS5Il8QRSEiIhl3RGuns+9l3BVE7habIvdPGCuJNifORUTL0kIpjWemHuclND3FTNen/R3p9lGP2XMrzlbq6X7UFypbRt8U247o6jkpavyj5vTWnOL5lC1lfY+Ia2J3FyTZCQ7kX20ldOPaQykJSHy03s+KsMFx9awt7tj9ruSpES5PnYtBUV9OryGtaw/preb9hdjsjAmZNWyoqPXxLiomirIiVUTIfvS3Rj+apiws81utSxkNHFDUz/AKA+0gyHq1eOhl0Vbt7ezVJCyFpblFR3KoSlHbuiMfTLaNdTXxw6b2NY2Dom60hioIiUfxVl9j9jf2esduHvx1ijy+XQnPi/HXK5L6gq8pCKBJjy9NbI3Z20mosEmCJNRHSFMtwxH5q3I7V5GLJMvGpguaKdTUWKyuM58LFSQxF4g2JAi8vxRlIvmjWY437QnVdbMHmEXfp86ujxiUV1oiyJMR5LqFtSFP5h7q6yvmF4lfmazO72NqTdUYxFVVH+EhrGbl7L5p3RRxjmfXxGwxJMcdeOVSaCkXamQkMRHtEhL5qQmPzs3U7LlKyVXsVO4Xi0ZRkiZkhcLx4FVIiJuvopo+rxO1UhGPHbTrNL5bbs8I7cAoySISFMdpF5vLKnjjpLiuCoja27+6Pniu4huDvTRFL0iMSL8RVBuhtzq4C1tbNRqihKSjcSFRYo+by17fFx8SJlmg6nzrOysufVsefkJyRbPLfgbVrgpMbK3bNhTVdFIV5D3KfDIY92pIfppPs+3bqgjkl8vmS2RjpqpIJSaqpig8jKRagkQlKUpDt+UqhbGOX2m8JsErsS24nKqyhaKeh3CPd9VWpbMmVtcJrruLk6dKjFPRERGPcJEUq8v5zBhjbetxPYeD8jM0SwsvI1AsiZOnyzx1a2rFYECSJwo91GzcuW4SERER/rBKsV61WvrxmCKzV7cbLb7DoEh8a76aAyGJFGP+L5qDfuoCq1rdWsFbfZ2LlAkFYiJKEJcpEUh/DWesbkllWaWXp970uFycKqpJEotJTTbdxERcRjXk5J93iq8T1Svx/qNcwfpra+i/TUvCv/AHleLrFRd9pae0h2pJj2j/FVRdPFXn7LMlCLkUq0rqtchTbizS+GmlxEe0RrM7WO4TKUiq9WiqpX+ResPdA3trxrKO2I1muRX5xkhI2i02Ni1WZu1Rc3BZ6ooSwy5Cnx/L9VaBZ0YlMO781UFRr7vuTpI9wpO1e3tlKlySNWo6FeRZLWTdrplJMtLtpN2fbVN3LdtqN8ck3HV4kVU3Os8YYvaVrkurEh4jUVgpGryG/UbqJbcNtahEqJOC2iIluIq5Byy9X7JL8pcrkqoRKltEu2pTLsovmYXJS6PEpN5fCR/qxofiBeMRmkomtL8tFHZmqpXmrXkWTpfkDK2uis15ZiLFX4qpCJKCRRjuH1CXbXTln9kO1uMZcZbdsmeNWqVvVuSTFNMS+FpagjJUdvl4lXMPTWxnesotNhDctcHyTYh80ir6IdcOplt6T9P3l0dW5w6Ziqhb4t1NNQUiKO2XcIj/6a7Nhqkit+RVXIbqp828yRyNrck7RfmrpqTYZIJuEyEtIu7d5vNWtdEek7DJsNv2Sun9tbjbG2u5cPHblsKKUuKZJIEOptHlLaXHlG3ZZifRPrZdmPUPCsyJmo8Ilb3b7wp4RSSSUiJOW0iKO4UyKP1RrMcqzTIbG3dYhYbymtZ3ztncEh8NFFPQEhFMUy5J7twkO4hEiqy2HHj8puSk9xdlRexsXQXF+hmTC3x/KrpciuTxBVVcWuuJJr8REvgiI7dwxJSRcquCPT3DXTdjjmTW27JykkVyFy0JMVyKOoogTItxbdxK/VWJ9MepWAYq8uGZZlgy1ydJRQaN2K8WiMuRFqkRS/hqzZV7UloHD3wWbo3a7Ki+TJs0fLOxXUTL+tTiinuHzSrmM2L6fcqWJNGRh51Kw+zYHeLeeM5e1uSKrYhJq1JASRVlLUigoolul2kPyjUeXUjKE7f7ovL9Z4xlq+Hujbxaf064kSX0kNVu5KMM8srXN7Rpk4ffDdppxHTcj96PlGW1QfmKoEcPv2sQyfMVhIRkoMZS4+kqtyytFJWLqVcfIjzY20+SsTVwWtpC8uloasbexJARXbs5KIKKy2/eqEQkXzUrA8VunUR06X9xtXzG37ora4tk/SWkQ7fNV2suAsL03ZskrMo8RbO4u3jV7EdXkqSkhjEfmEvLWrYPj+M9VMfdYRgviLfjJKKoXK5JthEll+X71dMi7ZcvqqwrcbMUZo23Kr2ObxteBvHRNwu44Xdhc/dorqO2QqiW2JRFVAfqX5V3h0Xa3Sw2FN/ml3Z+OfDoNB8SUVkuWqQkQyUId3ESjyrLbh7H+Htcmt+UOM1vxLMV0nIptbamMiH1EtVoyomuL3S3ndLTfr1Y3gko7JxJsIlxFVNRLbqD6i/DVOb/SONQ4oWXkzFT9owkL1YU8Db543Ux+1OfErtW4iuuI8hQUKXEe2XprmNa22luQ3LEvFayRSSdJlqKF9W0R/NXT2XPsQuDV0dhzTEbKirLxd0yB8o0G5bRjFsKKnxx2yVEYl2+UaG3t/TTKI+617excCl8d81YqjbnRd2mS6aaol9JDR4+FpWvUfIse5uKOukfXB/wBLfd+P5GSfuO/RV8U3HUaM3hFuSIoiKRcZDxGXHurrC/dK8VZ4e6yHPMlRTWuCeouTrQJgO3aJSGRfNL5RrkHKrKyTx+7MNVvb7Hd10iXG2tlVlC0iGPxFSTEePlLupqjb7S+6Y5cOJM1ESYpJPV/9JIOdRURL4umhtSKPpEiGu+VVYI1kh4gw4a5rVm6lf6idfrDZ7l+qlrtCORWkSESK5SIk0hltQLaqkO7b5du0aqt8cY18a49PnroWt5bD41uouKagl/VF2l80awN5clXlwWdEZERFyKpax3B6ThNkz1lFFSiIoylL01iw5jK1pOQvN8BDJH6YnFlL9iTt/i2bM8oZOCW8CoKoioMVESHjqD5fUO2vpQzyZnb2aL1JJRw3uaSSiYpjqCO0SL8Ncj9K+kbqw+FyHNX5Pn0dVBiokJC1LzErylXQ3Tdm4yDPrSC66yyLMvFlIi2iPl8vaNRciHdrD8jSwcPMTHtmNyUvTq15VlylwulmNZq8t6A+7U0+4u7U7d3zUGx4/wBbrw1cfrQw93kQxQJuq2JQS8xJjLb81N/aq6mX7p3j+MuLHky1r8dclfErJjqKEgkgW0RIS7iHtrmFr7b3Vq23YXWPPW9+8MQpk1eW0UVy9UkCiUuPb8tOkZYpKjNxtux1phuO3yzqLOM+ujh4pKKSOgSaA/8AFjEqnHWPoZFa0bvayFrcEJRIS2qDLiXq9VX7p/l1t6lYLYc8bsPBlerek5JEuSJFySIvSUhqQullZR11UoiW3UTViQ/VVB81Y29NVCWRmOd8gZ2l0xG0PWFvcJqyJz4hKUlfUNZjaeneKWnLEUgtdtuFveEXwybIDGW7TKI/hKunsq6UuMmEVbJeWdvfJKiQulEpbe4SEeVR7X2X8SUee98hyG6PnhfeEziyTW/3g/E/lqzrHf8AXQKPIr2OGfaqw/Fcd6kN7XhtpZ2lrcLW2ckKfw0xVJRQSV9PEaxHqtipY7emq4KiojcGSS+pEokXEoyEfL5e6u4PbY6Y4lhNpxfKMfswycvStD0n1wfLE4EkiJIdQl5CO1TbxkVZ3cMX9nPKmdrxfqbebxhrxiWggpcEFVEyl/fkQlHbyIRH1UvIyPZRtIys39v6kXRcj5VOKVFCHaPd3U4eN1bhbUX4H8Zn8Avl7a+l2P8AsY+z2pj8mDBPIE3KUm1wRclEh8wkkoUvxVQ717B7dElm9ktqLhNdKKos7yTQiHzCm5TXH6dUfmrKwvORZ3RW/wB0cuMv/SKcZ9L8Nu/UbKmdms1mUujqUlEyTknpd2vuGI+qVd8dN+j7Xo/gadmtGSs2bxVfTVfaZEXjF/hjER5RkO30yr3T/BT6G2tHFbb0PzIWrkv266M3bJ+5WL+tIUlOPlHbH1FXQGM9P8PsrMXtteOFNcknP7URahEO4SIVdwl/NXoGl3MZkh7VKtWikVm6md+9LXgN8tfTd5bvBs1WiSdtdSIhdK9wxEdpSLcUu6tgsNjSFMQZpfD7li7iqk51cnCzgWaGPqXYkF0nLYhH4YlLlLtIf5qmul7jMrW1uCGYAPh3L4nNvEnZLKN0ldxIEoXaJcY8RKPbXyL6H+n4fHeWyJ8mBlm/lb+a/wDj/wBZoZkmrwq1i0XLFbG403rqzMXDhLiss2SUIflIh21D3xQ01EWqDdRwp3CnGKY+YpFVucPiUTgqgIj6SqBuFlZXQU0vejxuIlIhTIR1vSRRr6w8VzJVqGfvrHfr43WIb4m3ioJJorWtRCI9wkRKFq924Y1x71q6B9Uh6hDY255ZdrHd5K2+8SXvgt1dvwNCIklHjL4hRjtIpV34tidpdLI+8m6jpqgQkLdQvgyEpCRD3F81WgUxTH4UU/lpeuCssfo3YYuQytxONfZz9n/qrj4p23NMXZp29sMmlyUV0VFvSqgQiuPzEIlXQw9G1XSwunua3JqIkKujaRSTlHtIlRUkn6YjWhcR37ahX2XWa26n7YKygiRaLf4ihRGW0Rrza/Rvh8bN/iTJ9ztZmHa5s0v21JK14vjltaptfCk4TS3J+OXVdkmXp1SKPyjEao+ddP8AKs4zayuGGZLWXFbUyXSuTdioQubguvEdLaQ6SYiMpCUpVV7lnnUvLltK0Mk8NtKvFZ5prXZQfNpyJJt9WoXpGtIwVHWx9MrWkpopSFNwsrInXmVl3SKVWML6g8V5nNkwcPWzR9q//JGhkxl3GMxuXs44Da1Gf6qMnRKM/wDVLfcLy5UZCrKRFu1CSL1DL81V3rlabkzx22t7tYfHN11xTVFu2QdppqltiIk23d3cmX5qnuq3XzCOndwWsz10o+vgpCqnb0ZDHykooW1IdpeYvSVZLkHtAW3JsdFLqQ48La3K/hnY2dBRSSCpDGXItpdwxIu0R415r6m8ckWbE+GuljUwNJHjtIvET0Z6KnZb9cGtxHWakWo0cN7gu0ctUpbRUFAhHb6pCVdQWnFb4pZxar5Gs80vunDwUtRQfUSQiP5aq+M9Fem9ltrhDHLu3apvIrrkxFLUWjuElCV1FfTyHkVXTB8kf3RF0zf20k00C/ZnG0dZDtkI8SrU8bBkYWZ/psn7nVbFPyEsc/KFSDTExdfqo/8AFN3Su6SkZCPmEh5DXKvtHZc/sPUpa0hjiiyjZiqlrCKpeIIokK6Y8ZDIhIo9wyltju3tMdXH+Fs7fY8ax99cMgeSJs4btCU8GPGQlGMi4xlXA98y5d9fG98vPvBPxLvSuDpwWssiUtxERDKXIo7uPEa9PNiK01WkKePI0XJToz2cfaau9rUY2HOn6alreK+GQdEJajNeURSX9PH5ZeUa6W6vWHH8sw1O5XEG5FaFxcpIqCJCtIYkIy+b8tUP/IPj2KpjcsXw+y5EmuLYheXRcif+JSKQlqEUR7eMRiMY0+Zpv7pcCYZviVtt6zlD/RroXKDkkSHkkXcPzD+KvMz/AFLBhZa+OmRrN1sXlgZ/vKZjmTp7flFMDVXWtrHwxIEmiSUnCRDHaRbh/DWWo9O+kHTHDxwa/ZbctFd8Vwt465KO26pDGSYoD/EMa2zq5g3TzOrKLq7aKOVWwkreSK0iUuG6IxGMtSMdw8hEZdscxs/S+w2m4Lf6NWJ0xLTcqOCIiH07vVV7LyNYpLfmamHiNlRs2nxOc+tHTtxiI2fP7HfidC++Aq4FMmygriPKMtsh7fSVVPpnlSttReYvhuEXpxnF6JJpa7lY7kuiuJaol9wIlqy3DtIR3ca626sY2hk2BvsZSQTIlYqti/q1x4/4fqp57AON9N8RHJrvlbArTnVsElVXFyimKNsj962l6pCRD6a18CbcWrNyMnNhq1lOaXXW7OrLdlsc6tYoTp8xX03fimxMLmiXlIhHd/xBKtALILIpa2uR4vfHD5m63ftCAyTL+oIh/eD5SEZchl29fdVGPSjrhi5L3nA7TljVcRG3vLe7FG5oj/WCpHaPp4+kq5dT9iXPLPlGv05z5m3srlKSqN4SVFynu+4UTSFRJX0kJfhKgm1VeSsL2d1eQG4e0VY1LD+rRYazdOi+Eo8UXUIky8qYiUf5vTUepfsDb2kUhbovroqIko4fMk3aaPpQTIo7fMUvUNbFjfsP4VaRTVyPKH24tckWZC2EVe6JK65R/NV6Y9B/Z7wlEnTrF0XBEMVXD5Qol/5qgpD+GquTlyMv2i1DDGnZTlez2dgzxv8AW8TK3sSdlbxdJkKaiivmiknt7uO2m9ncFa/GFZMK98eMV3OFkrg5Ih/4SifzfVXSV09o72WunKwpWt5jaJNpaQ2loLmPpHwwxH8VZrlX/tHMNRR/91cIuFwUlH9oJBp9X7wqpY8WWkjSNI3IsySwVqqkTj+adXbW6T919PsyUYjxG22l6ScflVGQ/wDmlW0MeoGVp29FW7W3OGrov3P6uuSIfm1Rj+auZbx/7Rzqa+LSs2K2Nqn/APXmo5L+IR/LVVyT2xvaAuzdZA8wK2kqO5G2tk2woiXqEdWX1VvrmZXUymjhsdYXzqJlAreHYJdRidKqjpJ+5EtyXdt5SqWWyJwnZRSvx5YJLjqkncL+2YEmMe4ZDpfVXEeA2nrZ1MuRJPM/yRFNcdUtS4LlIf8AzK3bGfY/yi1uE7vZsjx1w8HcI3JoUVPm2qCX1UTTZ79epqY3jMeVbSNUuiOcMvHF+2tbwikv8IU84FTTSltFTw2oUoj2/hr2bMUupWA3hrjKre2ixIXLnwb16/WiJcfDKiJRIo8u3durYsPtd8x+xpuBxVjj90bD+12liuKjB8Ij960GXwiL6S80qvgla8gtqJuGqLxquIkkLhDj9JbhKrzYsk0f3HK8mPHE1VU+fuO3o+lKzjI7pi92arW8ZJvCYimmt5h015S/4en81WS3+3haHSYg36Y2sroO2Th34QVPlKKkfqV+qt86+dHemmTYDlD08IWTyDwJKIOrXq6iyqQ/CkO6QyjLbKPdXzXRsYeMJugkXiOJJkO78NYsuFHi/wAxMbMzV6nSF+9tzP01iZtenNhtZFyTdCupL1bSTl81VNb2gOpt+RdP7S9s9lebSJNumLJMkuMtcikMS9XcNU9vhd+91i1XJvEikk3UUiSZeYfm8o1YLX0fu94Jq8dLja0UEiQJuJEoTiXLbEeVZ/v8HH/WZl9AM3MTChszGc9Qrtk2aeFXzzqgzvCzaRJt28ltGXqiI/mKosc4Vt9vRtbdJRRNIYyEhGX5SrZLx7PODM8Bu2UNTuw3S3tiUEVnIkmRDykMawG1ujeOlGDgRJEhkJRjGmYWdjZqts/EqYudHmLaNhSmeOEVJoWG3y7ScCS5fhIo/log5Bl+QEKri4+FR4yTQFGPyxGvPE7M37BWKo1xcnr5QW7JJQi4iKY1a4/Euf3Ess6aopi3NcllCL7xQpEVSyd6yMU00AuiyKYjESTERL8UarKmF5GiiL+86drRLj4xQRUL5U+VXzCcgswtU2q90Z+IQKP7QRCKg+mqOczRR2jWw6NuX4kxjdtuV0+Ku6eLIx3KLKkUi8o1YL03b2ViLJJJNNxtEojx+b1VbsXa2G9FAst92x3NlvvE5fVVfuWBsLWaytxzkWqZKyJZZAfiercX8teLkzJMiTnxND00VeJYLTgvvTG3Ai/8KsogOkonHU+mXdVFfezKDgSdNb2mz7i97bR/EkX8tWy1v7G3j/70Xy7D5UfhiX1SH8tWRG4PCIfdKXucY/60Smo5j6SLj+aq+A3mlnrit2/pETNDXkYmt0BvgkTW3ZHiqyhfdJj4kSU+UlU4/mqUybpyWK2XH2/UvLWtpcNk1SQRYtF3a6iEu0hEUCIfLq/NGujMH6er3KV0HURtolq3C7PFxQH1ETlUSH8pVgftQXjpZesitJdPnSz582TXQuj7926iXwiHzbZDKIy219SxPG58Eaz5kit/T6GI2VHI1Y1I908whxjZMLdecouHxxcpqPrM2bCK4jGUhcqFHdWgddFlVML6Xs1VXnu9zho+8EU4kJD4lTSIRLuEu6sV6S4Dd+pXUCy4VZgLWubsUiL+rS7lS9IjIq66zhn0izrNk7kq6WWseD2/9WbXaUbgkSmQE2LtGI6CEpSUluGMavSN9sZGvI5jb9Cb2+tKeYNcjsdrxsSj78uS6rJtLypiqOquoPcKAqU4sOaF0VzC15ljmdWHJlJaDtG3pPk01kC5JKeJbIbS9MquHVDp71f6vZB72f8AgxTbJC2YsUUlUWlvbdqCCcYiI/mqpp+yr1LWbzSBmJF/WORES/EVZrKrqWlsnUtnXBv0luTdnecFujdu6fNkru2bukiFQUiIvhJqJdwkMYqeXaXmjem/UC03bImONPXj62sXJJNFXThz4lQSl9+XER8se3ulVFU6X5509dEeS2NRFqv8NJ8iqK7Yi8uokRDL001Ux9Bw4UXgKKwjIVBKJSqtrD9uozSRtyx9HLH0R6d4e3J7brQo4uTlPTVuTotZyW3zfuv+HEa579orA3CltUVapbWa8koxIol/ENa17LfWIeomC+4b2qP6xY8IoOZcnCHEVZflKrN1Kw1C7NyMktTVGW4vT6q8lk47LMs0nZTegkVo6r8jCek9vwomuF3k8SRcXJJ2rbby1dKKkmsuSRaC4iUkhlHy8q6qtabN43TV8UmKyoy0y2xLy1i7XAXSOLk3tf8Ao9wkqKqDguQriQkkW3yl+WtAfdXsUw9FwrkLghiOqomiMt0e3jXpcfx65mJ7iMypMrXFyNli+EmIqJmqEUx5bh3VkfWa1tbljrhuZKCiY8h7fVVZw3rxn3VDqF70sNrZ2XBbRJO5KXQdqiRRLcpy19u0R+qtEzpZvdmab9uLdRuSWuJCXwyHtrGy42Q0YWuMfYP6nKurPdujt5Vi8sKpObaJfvGxFuEflIvzV1kKk6+VbHJnvS3qRa+omJOllvdjmRJkQxWQ7ktvmGVfTjDcwseeYzbcwxx1rW+5oCumX8Ql6h4167xeVvwf1Hn/ACEO1JYmi28C5UkiPzUnUkRAYEP81IrWVTMEF3b/AMVN1FPPRiIKbrKeumUAGLpQxGcyGqjkW1MnojuSjuEd0ZVZrgRlxqu3gdZuskfcJVYjRLWFyO1Svuk0C+OBR+Wsn6mezz0y6jC4f3Sx+7bsQkRXK2xRXULduUH7pXdyIhlt5DWkJvNRumlORcSlWc9duoRYjh7hrbVf9IXNMmyBCUdMY7lP8NXpFSv3CrDa3E5767Zo/fPnlhBwomo8HSIUx1CHVGPGucVOg/UZNNR/jjNvkyaBESrdqX7ajHzNi+L+GVbJ0jvT239Zk7Xn+EXi8X5Uopt7eSCmiXaqI/dKjHukNbN1G6V9Ysiy5O8t7I3trVyuLYXTddNTw4y2kppERJbd3lrz8kkzSrx+2a22lWU4Z/WC83RRO3OmDjTQLSFqouUUyluGJcd1bt09xG6dO3jVVqwdKZJd0iQUZolJNEfKXbx/DXS2aeyX00eCOTX7KHw5QIiu9dCSfgnCojuIkyHbLzSqt2+9HZyUsLB+4uyhfF2qiKDdKPzfmrs2U23tschxF3NxexhvXjG+ojfG/ej0re1YkuKa6LUZKavqIRj+asx6J3g8b6nWV7cgWFElSQIhS8wkP81dRZYt7+try0v7W6fI6UoppCScvprL+mvRFrcsyReunSN2x9sRE5TbuRTdyjtT09pS47hKuY2fCmMyyNyAy8KZspWj6lmeN7vZ8wuVytaUrW8babRYVNyYyH4Uf+v4qqdyzJ+xfKb9MkhIiFROX5q6Wz7D8j93sbziWBiizbJeGXYt0hXJQe1UhS3S83L6qzG9dN8XdNW7zLcLv2OiuUm1wY6rb8QqjpfTEa8+uVusbVeJyi6zq5KZ0Nyvjpws3X2yWKUf8NWjLGLpncBDVJRuuIrpR47hrSs06EpPmJOm7BvkzEdw3C0j4Z+iPmUQ4l9P5aksD6WjlVnWxkH5KPLY2FRks4GPiEOJJKdwkMh8235a0ofu8VFtI0HYxkmIW9vBwBSU3bRp9jeUN7XfmL26MFHyLNQVFUxKJEPzVol0t4WFq4brqpovkPgL29QYqCXq/wCt1Zzdrobx4ovcjYlIYkonEVPqq0v6LUoM3rqdCD1IwC7WfxVpvjdFMeTdwOm5TL1f8tN1urAXK2+7bW9REUNpKFESUHy8q5tIvByVSJNRMvKVNVrg32kqqIj5RLdWfIvI28eZUjsxsV6uXiCJJIlnAqltFTdH6qbuLX7jb+PJVMtcY6YxIk/zVl/6+e6//gLd4mMdwqfEGq6+6rZMs4IAVUULyxH/AA0Uf5Dm8ibJhdy933x4kkrJFdoQl3SKQ0z6jdVLbiLfSgT66L7Y8fDpf4qx9jeM8vyyg2tAhULkSY1EvrSuSax3ZUlHRKx9UqduGfNNfqSTXKr9kFwF6DpZuKS+qmmmXEq1qx5ldFrxZ3F0Bm6UYyIYpimRF6o8qwuwt7lb3yaTdutEi7hrqTH7bjngWuS5lZtRRUkm0VC8MmMR5RGMiqvstK1VHYMbSnRXTPPLDljPwoOrKLwR+K31yTUj8pcvw1OXiysGanilRFNMpRUEhUEf5vy1x3nGQYGo8Tb4ljzhuskUSU1yFMS/4si/CVWTDc8SJu4FK/LRQIfvne71FLkQ0KxtE1bF5vGNWx1M3Zt/AoujbouEy4rJkJDQXGlcP2JVIVEy5CXbXNrPr09st48K4fk3TVKIuo/DU9Knb+L8Q1r2P9QrXeCTF6393uCjFSUmyn+H/rcVXFkX5GPJGyEpkGH5DcrO6Z44/bk6EhJDWVJMhISEoy7uPp+aqbeBfqIo2vqHZHFpuHFB5paiZfKoO0vl5fw1ozh46RJF0zVWTltIh3dtRPUC5eOsbXVlraoiRR5fN21ZkZliaRSvjxrLkLGxzXl2F3tN8TW2sPeVtGRIE3IfhkXlEuPmrI8uTyFrch8ekoxfID8PaKe2usNTaJViPtGI+DZ2u6ChqfFVSIR+WsbF8g0slWNvP8RHjx7isZCnfryTgQdKqS7lJFKp5N0yyi3jj18Vi8SKTF0mPLzCQ1WSZuhEVXSopqFxHy0GJqbFdqiVaTcjCX1Q1jA+nbxios/yBV5b7e2S10FlEBTJwqPERFUh/m+Wp59drvnV0Z4Wg/fCTxdJC2s0XOgn4lUoyKIxIu2X5qqPSfq9fOl6jhwzdE6ZrjF3bXG5st5VY+Yab37ODvmRDdP2WzrPFxXJw1T000yltIY+ryjU1szcWGca8jWB6R5bY8JvzrJbHdrC8tTkkhuCy4uUC7SQUT0yIS7hUkIx/FWSqKJNfECSpKOkhjJROMiroK4ZJ1hfW1G6XnPMfvUWw6AigQrqDHuXHTIfpIuNZPll+u+XWlxaby4bs02yqTkiJBJFyRCJcS7h3FtlTmxt+scQCzrAu5J1E4i8a3ZFmwujIXSjVX4CaKUY9xEReX8VatlCPim4pAksMUhimMRER+XjVZuHUzPMma4/j1uxm32nwMtIU2Qtk3BEI7iEhjuEfzFUxid+vzq5XZrmtmYpvLegKSCIikmWqJbpRoo1aL7Zex8iFe62Mxzq1+8GrVk/aiSaQkly9VVtGzniuPuDuniBElNW3kLaQuC/3naQ7tpVqVwajk1wRS0k2okuQyEdo+Wrg4sNjJqOLuh8Qi+GJahCMvKQj2x81WZMVZdDN1er2OcbLfLpdmKbDI8wdeFQVEUGbxdTQ9O2tIxHHcKujFbXFF4++LFaRaKhdox4yGqLn3TlfE8iFq/Mit66nw3Glx+b1VZMft9tvyI2GzG4bqJKRJQlyTRL1F2/xVjTae3/AHOJYWZ3ZVXkMVG6vg1F0GCLVmReGKPLV9I04fe9HFtRSs2UEjtjprKxJNXjtEv5a0jIOm4WPF2rBJX31eiHxJOFl1RTbiXcn/iKsrypu1xu32vxFyFO4LpK+LES+7ISjEo8pVVhyo5/2y3NjtB2GbO1ropkkb9qs+ItQiWXivt5bahVsqdPLk1aoeHcONSMh/ebqhbgNoKTpuqRKEUiKW381EwXwamVN3CrVSLaS4qDtEY9xemrDKV7HRlyWJxbRSSIRRSIkI/LVdRZpOnUDLaPppvh90LNEXlrtbdZTQXFTUUHaXqlWoYvhrC0iLp+KiyhcijtT+WlwxsOsVux42qsSguDFu3LiJFEi+WrVacdVbiTdlaBISEhjES3eYiLiXqq1W9uw1BKCOjGUlhH8tUHqZ1mteOs1m+NJC8eIDpakvhpl838o1cWFU5CWZiD0WFjWuC+V3Ruj4NTiRDx81ZLl3VS5ZM+LHOnzdSS5aesI7i/w1Dt7XmvVa4TVMk7eSklFlNqYl3fNW0YPg+L4W3FvaAFR4XJwXIqWoPJjNbL0rC0t1Dv0nVyXGRS4p/4qjXDW74+4/ZTUUbpF92XIa27JkXDpZZUtEkSGQl+8H5qyvIL0zbpk4VAlG4lElBGQ0mRQlG6N495N9UFdSPq3DVfvFw0xIzAS28fNUTcLg4ePhe2NJRuKX7ziRVGvrkqotN7ISH00Kxk3LFqwXqFlHT908eWF03brXERFUlmKDmMSkMdUSiXy1dMfeOOq2SLXHqbmTy4PEmhKtk3S+5b+6T7R80R9VZuztrh43F642ir91Ly1NW/Hby6FG72lVREWykUlB3FKmWkZduxFrY9l1nZ21wLpLUUUMh8MmpuIvNuEe2r1geGtcJsaOc5A107ldZe7U1NpN0O5f5u0ahcPt73Ns8Zq5KUWbESc3ASGJJiPaPzcfqp91U6gOssypQnrwk2bERQQRT3Jt0vKI1YhVUWzGfkyM8mypcLpcmRYO4f3F6SalwetrSShRimhLUKRR2yL+GsRyh86RfOmS7ollhdqp6nbpCW2tIzTH8gtPTez3S7rukWt8fJCTFaIkSQjISiPH6qx+4JvVnHjTQU0SLlEo0jH+7LyLcy+3iqpMJ3bTTEAkRD6a6Gx8b9kVts9rfrrLXhJskqm4Ehk3LkJEXyx5cqwXBcdPLMus+PjLTeOUhVj2jLcX4a60cWMrW4dJWZmKKY7hTUGRKD5iKj8vN1jKnjY+zFL6jLIM1Cxl6zIrkkUnziMvFeUhj2xjGn3S1whittHxo6aiokvpltISLakP4aeZZ7rLwrNwIuHAqa67hESJchHkKke2NZ7j9wVyR0+C6Ok2ai5EIpqCW1Ly+nbGq+LNRbF6aP4l0yTqFY4rJe9BFaW1NPcJbu6nVtUu94sKl7auLpckUpaibVWIol/ukt0fxVDp43ZrS1av8AwCaabkSFIlB1BIh83zVMdN0wRTvzUX5eBc6TsW48UR3SjHtopJpH5BQQq3EyO9ZFm+RX624awv1yTa3Mi+GmuQiQl2kQ7iH0lXQWJ9P7X0v6drA9SajdF0y1yR5EuW1Ifp2/VQ00bNabom8QasyFmIrtFNAS0yIeQ1UepHWK8vG6bVJJummkqSoxQ3KdsiH/AK5VGWV2tbiMxY0lfbb5cSUv36rtxHGmF2UTcPkIvnRJyL/dpfURbqfLZBZrHb2dpdPXjhFARQESXKX1RqN6f4qbixjlt8fpulL0xim3UQGSci+b0+mNGUwkW7yYApopce4R/FXt/C+P0gh3GXkx476pz01yPa47fbj/APcR+eYri+dWFuYIJ6yol+0d0u3cW4fl40H2d7eljLd9Y1TJZRKSGsnuEYkRbvLyomTXLF7La3Td5dGYuNJWQoxkO3y7iqF6A5xaWuTXRkLgha3BIRbSKIiQlxiXduKq/wBQwwbXHsD9OTT6zrfqdDJpmOyieHDn3U3TuiSxbx2068UkSfdXzbbPp6sEFHypdtKJPbDuojVYXCyaWrFMR7RkVWS02m2sR8a6S95OC4t0ZKCI+oe36o1exfG76s1irkZyxNUqLMibqaqXKsFyz2bc1yrOnStpFR9a7k5JyLoikTOW7TIeW3tIfTxrqy6W9+m3RdX5Kz2VuqXwm7dBMnJS4yj3ekZVIJs7bZWZGuyk4ltEt3y1rYOPNiSduJl500OUtfkYDjPse3nxhJFi+o3V+/fXR6Kf/wBDSKQ/hKt86d+zP0s6dvEcmSsLd5em25BwRKabcv7sSL+KtAtImzt7cZkSi4yKXKn10cJJtySFUSiPEa3pJGbsYscKxdSs5RehtbNZ0ql8P0jIa5f6sZA3fW1wlaMcJwS5aSRNRLar2l6d1dBLXh0KyipSRTJXSTIe6qz1Asat2t/irboi6bSLaIiSlU2W/EtK1DmPLsZ6uZVheOobXHgRInv7WmKyi4ltEiIhkQ7e6VVPOrpldj6M+672lcPf2VXReSKwlqJs0IiIkJcZKkoX01YusmXe4cdUtZSi5diS6e34gx3SqDs9yyPKmbO0+6bWna7ehFN46koQpFuiJen8sqpyRxwcVLEcjS8mK30dw3P7DcmeR4bdHltvTZTUJZFKJNfxfmHurqTH866p9SMoRf5GlYSuSX7IooNviuiMfMJR3cuXdxqJ6d9L1bLZ08rVyp4iNwiSSbdCKawiW0iEu31cquXT2y2O25ktkDLxTdwukSWij92XdIh/67qsQwt+4DJItamxW0n7Vi1YBJv4ZKJEpyU9VOHy0STdLq7okSQ8aknCxumIs2au50kPxB3RrM+sxFabSjcvD+OTYkk0JFRTTElVSH+GNWLFYovtBLZBmHTu6YlhZuLhcHK6XidFymg2FKUiElFSES+Ua49R9mHqncFFnV8932lEfuidOxLWLyjpS/NGuxGubNfdPu1LHlJKyEhTXEkx28hKMvy1m/UjKia2O5LpKpim2bKjy2iRbaFljlU5ZlOX710rf4yJIXS1poiX3Tgi1NT1CQ7Y/LVVfY21RUUBUBHQS1VVBLiNTl46pZu4ZjjluuziKu0uJfmqqvniXgStCS+oQlIlJblFaps0adR1bjH9ZHu5qfxke3U+8j81DZvgUW0kmu4i7SpuNnekQqk3IqIsLxrcEUmqRCoqQxEqTu6hbZPWti6cPiJwPwUojGusmJN2dht7W1t1BYtkBSlHu7pVjvS3DV3F2I78zLRNMlElE1OKo+atgJQ2rNuwdXdYlHLtISRUH7xD5u7lSZJDSw4drkRN8YuPflndaqnh3JCkRf1ZFTFv0/sd8vxXK93e4N1HREg5RbkIlISjulxGNaNk1j95KKM2SQpqEmkKHbpkPEqibl0/vif+lLi6Ju61BFRYfiCt6h/w1TtfsWGq3Yb3DCcIxdvvwUvBjESfLK6ii3yl5qpOUdO8L95I3e120VGavISGOmXKPmrROqV6Sb4fa8caqrJk+djJFSIyj3eaoG7WO6McfceP00SloEMpbv8AoaJSbaupD4K3Stt+8VaBTatSbOUxES3DJIhq2WHG8oyB5pY5bheKJfF1NQUxTH5ij5uNZbb7wvb7k1QuMU00i5FtGPmrprp71isz4mdmtDC9Ore2TFBW5E0HwyZCPcQl/wCmtjDaq1YzchaMSDPojlDi2j75u9tTFUfiNVB1h/NtKou4YGOMtVrNac/dW1NWX7Ozt4qJpy5Rkp8L6Sj6a0ha+JXJJx4V7qKMyi5REviD8w8vV5SqhunSVyuBJJAJbto04rKZrfH1r6dvGOG2u83JRZckiJ8OkoSkuQiJRESlIdxU4t90sZKPnSQqIuCFVpqN3yHiVkFRHVIkxUiRRl/h7a1jEbDdLa+dXEXTFRu+aC2fNXTYVhIRl3fepFu7SrD8g6Yv71nBWjDc5cW1YVfj2e+KimSxEX/ZFyGK4lyGUS3VVZmi5DeUjVU2jE7liXUDrUjecQQ0bPZbIkxJmTRRHwpJcZSGJFuLcMuNXzqNkSqKKdrt0dZeW4uKY1nvRvC8t6fvL1+sDB8mtcBQTQJ0qkpERltkkUe709tSmVJhb1nV8yq7NWLURKKYqyUIfKNa0c14VZSmsbbn3CHfPkiakk6dEIiMtYh2j823jUfY027xuV0MotRUIdOUSLyy9NYr1A60Or5cFLRhbWTNItKSn3cvm7iqp+KzJrbXCr+7uhTX3KN1nOmKnpjIdvy0SyEbsdRXToL1Q6yN037e5W+w4+SBEyJ8RSdEPH4YiUU/UXzVz/7SVtytPLBseUNcgZqY9a0kmji8CmS7otTUIhUSIhJPtGPbWvLf+0CyNxaWOP2Tp9Y2twZxSEk11FEE0BHjp7Y/+bWb9WPaAzfrI6Zlkbe3ot7eJe70WqEU0VSEZFIvilKPmqL1ZVbiIZrMZXhdjJvI7o1bpvFRkmMdojUtkXR26DgLzqTdryxY2UXxNBbikRLvCHdppj/Vj3FVZdZRd2qkl7c3EZchl/ip1lHVjPMsZ2XF7kabprYUiQt6aKGmWkUdpCO0uPKMvNKrn8V2sVscrLg7syyMOPZ3uzVbqpjquIXdRndEl/gM1G0fEeZKQqbiLdH8NfQR8m6tYqPb5eWLd4W7wZLjrjLzbttfK9Zm6Y3xO82kSZvEFRXFPjEvTW2WXr1d/CyG/PGLhX/WWpJEoRK/NHdWDDJdWW1TUk0ZK8TpjG+kdx6tZ4swdXfUsbMRVvLpuO3dL4CZKyKReYeNdhWu32Oz2dni9raixYs0BQaN0+KaSQxH+GsR9nG8NVOlLFXHriJOFSVVunw93ifKUvTGrxenl0sr6zv3D/UInySBDHaQly4+mrUMKxqJmlaVrMW5wUR5cdtM275Jiis6VVLlEfVTxMfELEEJDxqBvCI3q4FYWTom4oDEiTKJeqPqq1vVWpV2bNYU3dK5Bclm7JXWWQ+9L9219Jer01LDbVWYi4uSqhF/WERRp9Z29px9j4NJJvtGOmiO0f8Amprcm6DxRNU37wRHtTIY/wANMVviLkUr+RMbXfk/Cqt0SER2koMolWI5lnVhw24LY1cdNq8QLjGRR/lHdW7PIptycNQcEmkUS3CRCVYX14wlnmDEclSYLI3S1DEnAkPxm3lL5eX4q0sGSNGrN1MrOR62hXkQLcmSyw3JqArC8EpEKhFKQ8h7aot2tdyK7N7o6yEvAsS3WlFD/WPMJKS2y9I1RbpfL3iNlcXbHLv4pqlISJEpDL5a53yLqh1Lvjpw1uV5cJikRCSKJaY/lrN+oddIlWOKS1iz4RXl+5JHWp1o+9o7pbh7qD3AHSLpItMVEUmy5CXzEQlTXEeqVozzqwjldmtb5mKTEWy5LEMlilt48du2uOWdvf3pQSZpOHTjuERIiEq7A9n/AAcrDiaN2uSGm4VHXV1O3urCieRlqeg9FXkaN1GyQbleNITjIY/LULaXGo6ERlEfLVRuGUJOniiomJEqRCPy1ZMbUFNHVJXd6qbazDV6l2UeAxichGqzfvC6guknCZKKlJQZcfVWf591O1lFrRjz10ncNqZLJjHR3buX8tdFeyXieKvrCjk15trW6XJ4hEnTodYSIVSkOmQ8h7iqLC0rVqdaZYl3DP8AH+lvUbPGZOsZskWfLxz5TQbfSRblfpEqg8g9hPOcuWRdZN1QsqaglJVu1bKrJpj6SKMirry8ZkqPUB9hqSWmm2sSF0FQijyXUTiP/l/w1U7hcn96daVobuERQGQupDpy7oiQyl8u31VaXDXTsU5MqRzjX2mvZ/xzpPh+MhhDJYngqroXB86KSj5faQ/DlEe7aI8e4qsHRnJM3vVpb5D1uyizrWVmX7IxeWZB65KI/wBQQ/CGI9oiX8VTHtRXT9YMbx20sErg6ce8lyXuDhsSaaxacdpRFKPLultrmkcsxRMUbDkCrhqskQyWiSgkl5dvEfllVyaGOCs0f+YXHI0tlY7C6idP8DuWGterXT7A7Wo4FDxzl01QJg7RQ3RdpICX1FulHtqJ6wFYep2L2nFLpdBdeDIXdyTbriOovpxEZS7ZF5qoqnXLF7KOQXTF81u10t96sw2ttZVBVFO1xERlu+FGMhGO7dWf3rNmd+sbW04zaG7VZdf4qxSUJRXyiQjuqasuRydupRm1aLqpOLY3dExKw2HHGbNGOkLjXT2peXlt/modr9ne3ZZbVL29vN0a3JJfTK1i2HXU9QkRaUe7l+Gn3Svond7x46935+oizbNFV5SVT09pCJF3SlxGO75avRZE36btbbY38UUybDruEUvj6vcReaq8kN1+4WsWOs292Yz+5ey+aKYtbdkFyatVySUe+MaCRJxGW0h2kXbEfLVFunQVV5kw2R1drw6stvQXV3NiTURGMpeURIu71V1oxuBLIi6av2pM10tRNQlNy3l9NV28TeIuLk3NFq8YiSm3cJJdwkI8kyHbS48OFm6l6RmMF6M4S8stnuyV0brIsbhEWwrRiK4ltUL8RD9VWbH7fk18uT5qwVap+BY/sjVYhREVZRIvTp/xRpw+x03TMXuNXJuVluqWvra8U2JCO4VC9P5qHb8sZXJ8ndMVJ46G3lp3B4IiKjhUduuQ9oqDxLzDujKtPSFdtUPMZer4eT7uNf7v+w0C7W9xieMjithsawtyiTt4Mv2hf96X5Y0TH+piGO4yjYZrM1l7gkTtQmxR0pDItQfSMYxrF0eo2X3bJisOPdUnTpm5XIWw37SRIfKKhKyEfLyjW8dN/Z16nZ0KyuVXax21FJXTk3aeJXULu+6UFKsHWeZnqp6yLTG1W5KXrqtcrl7wQaumpE5uCTK3iiMUxHaOoIlu3bu3tqJzob4zG+WZ+8TuljxPSSbM7h+06LlURLaUo7pd0uXEa1Z10PviNrUsi6pXQUk9ASuVvEhH1Jj21keRey71TIXDqyPxbtxIlCbt9VPU3bZS8vy1xpsgeusCq1fkc09QLXdLHlRWvLXDNmo5+OmLeIoJ/SIx/LTyy4Ll9yZkrZsh0VkC2iLlLwyw9u4SkJekhqQ6odPcmRUWumc2u4LREUyuSaokI+WUf5o1mdteZHYRce47u48HEkJfy0zHyNbfeKckf4l2svULPMPyxPHHDwW6eqKSjdTcJS9PqrpboTcsXyh5frM3sze365Db7kLdKIraokIkIyiO0iri98xya+OmOQrsFFFBiJKJp8tLurrD2TWoqZ9ll5cJajO2NElyHzKy+EP8X4a5lQNNFtQhY8m01mOe8y9nfILa1cXzCvEXpizdkxuCJJCm7Zq6kR1E5FJMi7vxRrpDo/7P9o6W42nd7saL7LniQqaLUUliZyHjqEWkP5iq8ZtnSvufIHTXDRRvTxorqEiruJXiMo/eqcS49tcy4yzyp8+8e9yO6EoqpJQRclEi+Ws/NjXH4mhh/d5G/Or0KKxJPUnDdYeSagxIa2boHb1RK6XlVusn8JJBMiTIRIS3SH8tYjgOF2u6PGvvtJ08dPFBi3WXIU9LzR5F3d1deYXbXX6ptXTC3FoqkrHT3RGRCP5ab4vFX94nkspkXbOe/boat7p/k7tyvxIp3VdRMSISiXhhH+Eq5HuXTOwy8bbgWTU5RlxrpT20s4a2Hqli9oesHTjQsSChJiqI7VXKgkO4S3fAGtKxXp/gbprbcjyi0Wtmm+HSt4la0E3boYyJQk0kxEeXKMqz/OeTw/Fq00urev8ASLxce8Nm6kb7BOeZCxxm6dOb81uBM2a5O7M8WbK6BCX36AqRjISiX/EKto6qZBraKTy/N7ezbfHioMpF+IazHrl1stPSPE2uC4K9Fi8uaemkVv0i93tv60fV5a5XTeN2uRN1c1vyzobmqOpcFny62ikXcoJbhrzPhc/K83i+5ZWit+QxsdVk49T6MdOb43yjHU7paHrdwilEVNSQkJR/h9W6rgpdvd7fxD8000fMKshL8tc6t8sDp/b2+TYaqi+spNBTJFugL0XCA8YjqJ7uW6XcW0qz3Jvbo6bsS13GL5FKX+qotBHR9RERRKvSYGYyNsydSvkYbfA6S6oY+w6oY2Nk+CiKTlJyKiwpqEiSRSEtMtpd1Uu1+z30ls5ePf4zb7soJEuKl2IXKaZFyimr8Ifw1yDl3/tGHid6U/U3p8i1axjrXRciWU9UUiiP5qyHPvaw6g9REVGGR3tRq1V5NWo6aan+L8VbMmZEnXkLjimZdtteJ3pk3tSdL2L5bAMIyBxcMiGTZiNtt5LtEVx4iUojp7d0e2Vbd07yRrl2Oo3QEtF4W12jKWmr3R8w18zfZrx1u+UddQ+SjZTwjYS4jt3F+auyuk+VKi4dNWYiSxfF8GoqIkp2lpkW2XHaUa82/nNYcvb0XiaS+KVoLL2OjFLek6HSVby9VRbrF92yMS7iGsndXxfKrG8tb1Jqo4YqkKjWSrBQSHjKKkkPm3CXIdtZLabfgeTPHDi155k1vdIKxc2O7X1eTchLcMlVNw+oSKtqHMgyuvYz2w5Yux1oNptdrEfEOEU1C7nCgjKve/rMQqC3ft3hJDIhblqR/DWD2++Ylh7hF0YsVFkC+EosJKEUfzVtGO3625gxa3lgQqN3KW3bHjyGrcK24sVZF+RKW1w6uSPiGqHh0/6tbl+HtoN6UuLERVSsyjgYlIk1ExEfxFL8I1LM26TWWlLdyojqJI7gHl3FGqLtJFkUYi1rYi7Kous1F0/a+DEh3JkrIhqJTuGSurssI3km9rEi0BFsIqEPqIpfy1lPtOdROqvTNHHcowCx2nJmLl77td290krJFdX7gkiSIeW4d0t0fNUt09yLqN1Otvj83t1lZ2mJJrpsxUi6LiQyV5Jj5uJdshrz3l/JN4jXSTMkqq/8Rex8fdj3F6kbmDdXqdfBDHr5fLlbWJaSiylwXQtIrjy+6UHxhekdsu6rZYcNs2Jp+9ABR5diQFDxyw8R7hTHikPpH81VfqFfL9gN4tNyZoJ/qqghpLot1xT0R2iMU47uXbV+sLhvm2Itchw+5NXyeqJOW6yEpJdyQ7tqnzSr5Z5HK+ovqXLviNXHZeLaf4f/ADqacckUEdWWpzOsx6ll1Cyp4w8K+uC5E2t6JEooRJRIRIoy0t3mGP8AFXTnQtrnmL4PbcX6nZQjfr4gmRE4RS0xTH+ol+9j5ttWpjZ8cfJt7y3tbUXCQkkLhNOKgj3DLlH004uiaVts7p61SEVGyevL5d1e/wDp/wAV/BW90vyVbf1ehn5UiTfbVTIfac9nlLq5b0ctxdJMcqtScdMiIfeDblpSltUGRR83Eqxfof0hta1wG7XlUVFmJEQt1i03LcuMtMtyXdursLH7swvjNG7N5RV7Zcaq+ZWN04vCgJJRYuR1xcao/DV7hj+b6q1fqGOuOufhx7jfj/I7h5skStAzFT/WrALXfBxRqr7yvyqeogxGSihEIy5FtHb3Vdsfxl6tZm5uL84ZuuS/u8h2l5ZEJbfp3VlrF50vwfKii/cXrKrgOh8FDWXTS8u3agPzENKunWbqDht6G5f5MZYuh8S4f6QFd+SH9Ymml8LbyjLdGsB/I4szQP5Ssci9V9erDNmR1baU1bMnWP2G2+98vuLVNm2IfjOhiUvTGO75RrLcZddI+ryd2QsOG6lvF6k5XTfNPhunKRbVREh3D/iKQ1pGRXjp9l3T8swVVt9ys7lkS7Z4S6SAqD2jqKkIju8xDGs3yLC8wY4OLXC85sOJ3Jy2kLf3ekTROQ+YZERercPprn1hnZcEekUkqxI3zXsDhRq36aqa4o6tNvtagLuBTJVORaYjFMvy1heUWsup10G22m/PrW1QLTfOk1BERHl8OMiIi8u2qnZbDecJFa05l1EUIXP7S9b29iooRLlHcLnylu26Q8hq/WvLEmdvbvbar+xocXDodAvVyEf4a74nweZn5keX5WrLEtY207N/1sOmWODjCw+Z4mwxFRndsovbG8Fb1BQtrp1bRTetxLaPxyL4pVV8uuDK19Skwe4kLi0kPibtcFiiiJCIikIjIZEW2XKlZR10syzF0wYJI3p0ZR8KmkoQiXKXGNUvrh7Slm6V5Asgk3WvylwaILtm6a6SabOIxKRbikRDLjXqsySuRHHGvELFaTRWs3Y0C6dP7dfHilyapFa2Ko7kRVEk5eaRcRjHbupup016SsR95ZBa2NwFAZSeDrJj/wCb8Ifw1wzn3tsdV748Ub48/a2Nv5W6AqEP/EVEvyxrGb9m2ZZooTzKsruV0LtF05JQR+Ue2jXFkZrMLbIVeJ9Csu9oT2acHWUZt7ox8U2GKSNhEly8sZIRSEvmrFcq9ubw6iyWAWG/aZcVLxeSUH/yt3/3WuRyUiOwJU1dLFHlTo8KNeQlsmQ2i9e1t1pvSiiCWYKWtFf7xO3jH/6IUlfzVluXZRfr0+8VdL5cro67lHjsli/NVdRL4kgOrA1bpLCOrbRWItusRVYWFV6ldpGfsxAlcB4rpfMQ7aUKaDgZt1yHu3Vo1p6f2O5J65tRJbykqW6pRxg4NybtQtZJkqQpCJCI8u3jVpYJHUSzUMtYxt/7ecVFgKKXll5q1jB8btdwUa3J0esKgioWpxEu4qouaYu4s90Fk3AiREiT48S8tWC0qZvjNpTJgqmmjyS1BHUT+Uu2mRwtarDI5kRrHZHTl5i+Pvm/iDTTFdBLQWFXUEh9XlKuhrPcElBE28SEu4a+VN8fXlqxTumQXxZQlSkkiS6vL5R21v3Qf2jLpYUbXj+RuHDhFcZNlCKSgjKIiUuVa0Mq/tsXlyo5z6DN1EnTeB9u6sZv3Vh1iueXDp9aMfFwQtvFtEWv3iypFuEpEIj5vLRv8t2P29EheOFGrooim3UJMVFCLjFOUqjcPUuV0UeZQ8tbi33y9XkreIummg7RbJbRSIS3ct1V/JO2PHYKGRTzxn14v1vWXVftcbTfSHRZri7WRSj9Iy/MPlrnnJOmNkxNjcMyumb3S9Ov9Zcko2013Bf78iUL8tdfMesGNNephdHhsd8fXJIhFJ4zbCSCZElqRUKXaNQubdCcSzwVMhw+8prDrkTtmRajZxu3JkPJApfTXi86PJyK8uI5WhdW48jmXA8iwi4MfG2O2+HUlFcllZL7vVyIavSw23RLwovEXxbRUbqCI/hISEvw1zf1Ex/KulOfPLRkLC5W1NyqRJkpFPWS8wkltIflKo/C+rXUu33D3WwScZAmgoSQtSbaxEPzCMq83nfR8k33sduR4ryfjJcj9vsdQNbDcnlteMCsPvZm8EknyihRERVEhKRCQ8vprP71hvQ6y4q8vNr6fY/dBSck0JZG5PvBN14yiouLmRf8MS+Ya0Tpb1Iw/IMZyjHur69vxf382Sto21wruFKJCRFGRJbvNHjQeg9psNnJazNcSdXi22W4LqCTzc0vBS0xXTimQkI6YkO7uEq3PD/TjYCruSf/AAc8b4yTHW7N/lOPckxPFMLuRNclZ3Z9ctq5W8WyjJFMS3DuV+KQxj28e6oksyvLVPwtmtrHH2pbYsxisQ+pQvi/mruD2mOn9m6zXRHMro6TsORNmw28WZPREVkBIiFQhJOXcXGub757PvUZvb1ix5vZRZiPxFkWy5KKD5hJVOX4a3HjVGrax6ZZLLapmaPTnI8sIXVkS8dJLUcuHC4iKZEXmIt1ezLpaywe0i6vOUN1LsRDpW9uhIfVIijH8NbFhfRvrna7WoVox9wi1GOosoqmgool5kxVKRF8o1LLeyjld807i8ZIqKKjL9qcrkoP0iP5aeyxfkAt3+JgaeeXZut4CwpN1EYiKUWwy/hq4WFHKLw3139jYisXmbJy+rbW6Y77J+RtUfhMre39SaCki/EIlV+T6U2np3ZyXu2W2u23Avu3jpjqJtdv7tCXxVPLL8NRVxV5NqdZJ+qqc+vMbvmI2kb5mGQWnG26qWo2arIaj14PmTQERiPqUIRrPR6+Xayvk1bRprKJFIVBQjEq1TMPZnzfKGv615B1BtNta3D44lfF1/GuN0ZEIpkUS21keSdDc0wu9JpKsG94ZkIqJvGZF4ZYfqESH5Yypy+mnKNRO3+Rask69Xxw+Zv83siN8cOWmuIuoqKJiXHcump+EY1DuOqmNXZabjpVj+ifIVEIqf8AmIaH8NRN4wnK8kuSl7de62uqIxTUuCaOmI7YxIpDRGvSu46ZGWS4+MRItMXeoRenaNWmypq/r1ErCrliwfNLpjrrxHTYPctw3Ie8EUiUekkqMSQlxj8oy9Vdkezv0L8LhdtvbpC5N7g6+JxJGKH7oYluHbu5Dyrl/wBn1mTHMrSrbRHxyREu0FTj4nilL091fQLHci6nW+2t/e7Bm8dCPxyb8SL07pfirIyPJRo1ZDWx8SSvEkkelZuo+PcKKD2/EkVPFOlLMm/h0l3SZEMdQVYqD8tOrfnl0JMvelmcNS826NPkcuScDIF1k/mGlx+Twm+QTYuQhUWfQ1dqRJK5vfHiK/8ArKLxJspqD5ZEntH0xqt5x7GPSjMk1HVoZqYrcikWtbR/ZiL1Ni2x/wB3p1ryN8cOh/Z7imX00lS5XtMtqoqU1cnGfqJaOZTk/DfYz6l9Lcqu2X2u/JuHDZsRWha3l8N5u3IOUCGQyH5hl3VpFlvCuRWVu6dJeDdSJJRNT92UokNbcnerzEeQ1SeqTG5Xqz+PtdubrXbUjKQpqLJd0vNWd5GKKVbKXMOSRWqxy7mnXZ6i8umKWm1syaoOSbC6UEilHu2qD+GP1Umw9PxzRr72autO1/eKvCGOp5hQHt+b+Ks/yjA79bcgWtdmaopuHzv4RXCMWoluKWrtIvLyraOh9wVuF4T6PZNi5N7sgWqr4cSTZPEP/mYx+F8u0SKPy1TjyodI/bRyV/xqWtttyzKPi6NnfumrfL8SswpizUVFARH4jhAS3KerdKh4W6J9hLzH7yyFw3bK6QksIkJJF+7L5d1drWO0s7XaUWCSCfhxTFNJOMREflrFeqnTscPUcZHjjUhstw/1tun/ANjX/rB/uy/KVLyMPIWHc+JI8qFpNv5HEfULE2Ftvi3utl4MRGQiIjoqR9Jf9eWrx7M/tHN+jdyWxS8pLOLDcFZE1FTczV8yEtpCXcMh9Plpx1Gag8WJJuPxIxEe6VYflGA5QnJcbMs4Hl8GJEP0jReLypImsTMx43U+pmF9SsF6hNyXxXI2bxRLau11YuUS8pJluGrEX9NcC+z31wwHPBY9MevrVNO7M4oWTKhVJo9T8qCjkYqiQ9pEUS7t3Lqi4M+snTkSeWh//lIx9Ld4V0Io3pEf7tQYpOflKJfNXuIZFlWynl5o9pqmmLf0VHvi+CRAW7lVZw/q9gefJihYb8iNwkSStrdfAeokPISQLcJVYHynKrSqV7DNwoRCRRqFfbhL1VKLKRT5VC3JaPdTlEsUUW+jdroLp43asWKXjV3TgopppequL+rGdOMwvz6/BLw8SQaJxjFDt+Ui5fVXQXtQZw6teM/qkwX0yvScncS3E2SLj9RRrkF88JQRAyqvmZDWWMtYsdF3DpbpH0t6X9L0f16sxvCTfNhXFR4qKjnSIZRKI7fV3baHmHXp1dsiJrhD1ZjbUIk7WItqg9yUfL/FVLuV6934m68KqsoK9kVcpCJFGMf5d1Zzh5JPPC2hVup+0iLlzuiQ7to1kyyNahejq62HzjqNkNyx25Mmt5uHusbkSVtbrOSUFqgXaJFujtKIy206w+4OHjz3Mk6cLFc0lWi7pRXcOqO2Py7a9i9huVveXpK921F4ioKqSG3UTUl3be4eVPLbiLpimXuHJnFrdF/WNBIhH07hKhaFpeQ5ZFUvnRfpzh96Yulc5xR86TIYk6b3RVs5bq7pCKYlpFx7vxVsCeO27prb3FyxRkxTtLZIlPEW9kRLx/vE9xS5bt3Gqr01yoEbKpaX9muF2vCA6i5WtoSniB/rSTHdKVeuHWzBcdx9S8uL84tqklUEm7hMkViVHaQxHdL5flqN42OWOsgnXIZWsJUzK6Zxa/EW26XjG3HifhulkorqJCPlEh2yLu8tN7pkDrGcXcXLPLvkGYLbtzMYimPaRJpcS9RS41H/AKxWm4NfeKV0EXRfE0yQJMhH5iqJeZArbXAvXDdTbu1GpdtU4sGPF/qLmv3epcsDa2bqRjaLoseeYe8VXIhUR0hcxHirKPEh8w/ylWyWe24/aURG22tuSgjHxDhISUL6qwey9TGBCpcmqSygoD8fbx/m/DL5amHXXLEkbOpdByNQhZjJdrxciMh4p9w7u38ta3jY44laxTzmZ61Cdcui+JdTGouG+jZ70gJaDpFMePlIeJDL5a5Lzr2Y+o2N2FxfmTy33QWIku5booCioIjyIYkUvxCXprsZS8HeGKN0sxt3jdVIVxFZTkPmEh21E5Fery1sKxtW7puoMdyJa4pl6iH+YRrQlxY35aiYY5HWynzZHJmaexVLdTxnlDJRQQSj8ojyq+e0ZiNutdytKuP4QjbW67QhJZukWm6Xlu3SIfLt2xqD6V9JXt6WnfnDy16+5ARaCpqD5txDEaw5oViapaWw3UyA3jda2srd4fbElCH4hFUXbcLvKgqXQWrz4BS1kUC+D9Q1pmO4a6R6lDhr83HiEHOkJLJ/DUSItqoy7Y10tb8VdM7K4ZOLz45mqmSAim20xT8pbVC/NTIcRpf1UjNXscXs1Lpb3SYDkayabn4ahEUfpKni2Pt2N0RXdLkoSpSGRfDU+Uo7adPMHSxd9cGGSmSigqqihFT4ZEJR21JXC0srbb7fa2pEsSoi7JMV5JiqXH6o0LKFYibw+uVvcCrZmqJCruIRQlH8VWiy9SLczbujNqi4fPEhS8Os0000y80R2iXy04RxHK7xYxuyGOOnVpJUmxOky+AKo9pF5vmqojj4qZIo1SkQpCIjFSPb8tCy05FrHyWitUcXRizdWnx6Tok09cvEkmUttV+33JXxSbWzJKRQKIyrVGvT+3W/F0/GERIlIiRl+amvTGx23ILgs4x+1qXYbelrqt0RHU5eUu3zVTsXpM6Rlqx7F+nt8z4iStdmdRbFqvnygkSaI/h21qzf3NhqPhUn6bwf6tZQSRU+UkpRKsrvmQZRbbs+BqvcMfcOUvit2q5IColyESjyGq2+yDII6qDLUj8Qlk1dwx7qozxyMytGxmtJysdWYjnDJwp4PF8hFq+EZFZ7gQqCXqTL/wBXy1JZZfmd6t+k9BNndGxCr4cYpyHjKPcPqHb/AA1yjb8mtdyREUFR96K/dKa8SEvTWpW3IL2pb2duu6RXRQIkKZS8Sir5ky5fNt/LWli5bvE0UgKU0nWQuA7tx1QeslvYXTGUUHToWpC5EhWLiO2O6tcb4TlrpGSWOPE/98Iof/dSGoPLOmOW3JmoyC1t0XEdVLWdtiGMt23UIqoY2PIkqtU9Pn5eNLA0dlORcit67FYmD0U9YRGRCUhL5SqHbrES3hUG5OCLyjKugMq9nm5XZmL9hd2Kzhsl8RrqkKgkPJDUGQq+nd6e2s/sLd1h7xQGSRJ6pSEVExUj5h3VuurIvI8dqtWDYf0nv12JO5PLWLVukUpOijQ82UtdyfatrZqJk2VjqCIj8LzCNWC/Zte8ut/uG43tO1txjEWtvKKxer/lqi3R0wK2oshSW8ckX7StLbEe0aGFWcJmXsGfZgFvbsWAN1njVJUSV+PItLy8eVOLteGBXJO5Y8ksNtIhL9sHT7twjuprdGLNG2t0mBCRClLbuTkXqpxiL5uoP6v5GKKKLz7tQdwpq+aNXNYddCusl+J0JhqKWRNW98ZKko1ItWKkiEo+nzD6fw0bqhha4qJ5VZF0xbvCHxzdxL9nX4iQkO4RL8pF5S24nYcmf4jetBk/Wt6KsklSarknIvxVtWIur3mCLpuqu4WZkgqkTolCckI9yaiavIfqopJlb7LLVgf6lMrdZVleMl4JgqLoklC2qJ6go/KUd35aqdyLJb5ekb8q6UTcIFIVEyl+GrZfBdY/cFm+Sv1PCtSiOmuRaw9pDLtjTW3vH9wkq6s3gbSPxxcKco+ot38NZcsssa8mL0aK/wChsieFh1Ewu2lfG+ssSAlL956fpoKmK4503wtR66tzNO5JCRR5RLzfNUo8RsNvFvZMfyF1bxXt4uVXguRlpDHiRCXLdWO5lkDV8RWtgu4UtqEpKOC3Leoi7vqry2V5KXzDqirVVPQw4kXjI79mHTzqc3eC6VNclPEttBTU4uC7Sj5R7axl5diuyiniEk3CiREOsXKmOQLKtxLwokLdctpF5fTUOzbulN6Epctv8Va+HhrFyUxMydpeLE14MLg6a21L7zkXlrUMBwVg1tNyuz/RUIlUmwjyEh7hqgrYrfLa6a3Rqq1eJqjLUbriW76a2DD7fcrfjLpvfEvDrOXaRCJFxGPprQatSvGrFowfJLTYXw2i7Kpo2tyXw1E0hHw5F5uIx9XbWxZA6tOF2NN/dDRTZ7fiEvL8MuX01y/dlgIlNKJIpCUi7Y1W7plTh5bRce8nDwUBJJLWcy0R8oiXGmRzV4hMaFnnWJK9KFbWUrbafm+It8xDxH01S7Lhtxyi8Fdr8Xh7Sl/qjcduoP8AhrGbxkT25XAVYEIoFtTGt86Z54lklnTYOpJuENvKozW7Aq1i8NVraixTaskkUSS26Y7Y0Rw4a29qtdH7hNuikP3ihbaqd+yS3WN0S6q47v3Y/vCqkrOMo6lPtW8paNtZkWg3HiXqrtlULsSV2zJ/l1wUbsHCje1pclBkJLVE3S2v7oiizVHRYpFJJMtpFV2tdhttnaqXEtMSEdstqaf+Ks/yTMIt3AsJKF/WF5qrK1wm4AyZt03SdmtwCs6Lt8vqKosrC6a3bSeKovNIuKZbZeqq2xvT1mt4xqqSboi3LDuIasTGz3fLFFmWOML5dni5bvDoEoooRekZVYqV2kLhg9+1Ls4sxkmoigJFqS4l5ZeWpjIHjJ0xG0MAdLeJVGKYj94qO2I0+wH2a+r9taldHuJDZW4pFquro7SQj8yctUfw1csf6f4Bh9hRuOV9XUVnSDsijj6Hjd24opqcRIvNGosbBtNxIfH8Xx/p70teXTILoo1vVwc7k5DIkBHaKYlu5F+Ws3wHHQyrNkTuKsbekuTtQS7hHdH1F6a6AZ5N0lUZt8jQ6VZFlDMiEkH2SOV1Ex7ZRSR0C+qovql1c6sWewqfq94XEbaoIk2b2dkkinGXcQjypzLdalbHhZX3GGftJXJreGOM21mZEmq5JzIRjtjEdpbhpx0/6Wur4iTVVdFFqO5NZaQ8eVSXSXp+vnmJ2/PM8VuF6EnZDrOnMiU0hiIy5R9Na1a7Wq8cElbrQLdZAviuEyL4I9o8o1YwMTaHZkm6VtrguJdLxG8sGDVqs8SJAnSm2Mu7/CPqql37LGthfLW1urrIvtqBJxJQvUXdGtmzS1q3Ky+Ctt5tbdYVNQnDrUUFHbuL4SZS+XjyrHco6fqo2MbjjTpreHy7lJku8ariprKq8SISjHu7ePyyKrn4U00llUXjyRxLUhWpNbLj7hJIicOL0qSApp7iIR3EI/lGqrZbTcmtyITtKxKcRRT3ag+ohrULPiKWM3AbsuqsKzZLwySKgxiMdxfNL+WrI1J5dFFImSLUS3FGMirHaTZaimouLu8mB9O7Sk+YusPze1tbozIddkSifx2suSZKD2+Xdt41ZGPS3GbCSzyxvHjeSBJ6ahComIyEvm2kP/qqm9QHjxPEbgysy6zNQU9UVkSioRCQxKQ1PYfmzjLMNY3l+gTV8SGm7TUGMVe4vlLkPzUNmfkWljVeJnN2T/VtS4WstNbwJDoRIiFMVSkI7uPLjWS3a7JDlCbJ0qRa6cZFtiUpDWyXAQvXUZa2qhqMxaJLry7iGUaqPUrAbS8arOLW1Tauh3IKCRDx81aUk321jM/x0bR5e9+LFXcZ5dramOPWvN3jNNAiimKQx3boiQ1AqZ5kZPBSvOR3RwiRRSLxKox+YR41Bvr8LdMmX6vpp6X3sld0vqroL2Tc0z66DcMXsmWp47j9qbK3m5RQbEsXbEVFUy/wjuq7h5WSjKu5xNHzeLgSxtIsa2Ywu8PlRtOqCSyijpQt2kRS+ruqBx/JHWN3YbtYSUTUSIS0y2iXzVes866dVc0ujrw+Q3Zna1VCJs1YuSTTT3bZRIZF6qgyzLNHkUnWX3QVFRiQkqShEX1bqdkTLNxPNY+OuPyU0Tpj1K6iZZlTdm6MlPE/cCilqanpiIyKuvLD09epsxu+aL+5WsZaJR8SQ/L+6+qs99lnpir0tsrO/X4FBv18XiKaw7mrMpfhIuVa4m6uyOSe7XTdQhir94UhIo7d3dVZcCPsxqLmSdScUxG1s/Dv7WaKLO3p66olLUcSHaRKD2+kaHb7XcU7eo/vzoRaluQRTIhEh7dtKuVycJ2NMVUC1rmuk028SEf+WVQeVZYk8uSNrBURTEhSHdtHtlViR1x14iVVpRLOyoOrkWWvy2pKkLEVtwiXcVSFhavbpkha6oqNUC8SWoO4Y8aGss3uVtTSauBbs2cdym38I8iqFvF+b29qoLB0SIjyIpCRF8w0tdWsrN1GNXqa46ukWs/hylt+WqnfMwbs26yqWo4IRKQp9tY64y7I7ssLNq6dOlC4piMiH6u35qpPUq6ZXjuL3S96op3BnoJpOExHaKpCPIpbZFS5PLw6ybWnYH+HSIu4aBkmdOLgmiSR+7VFfjpEmvuU8301DqZ5fmKYpKuE3CfcOpuj8tc32fKn+ZdULLY1QWWFBfS8QooRaxR3S7eVall2Jsm7FO4oWFNZ8lpDJrEZDLu7Rj9NRppFkqJjVXWxD9VLg1ypFvjKWH+8HTMve4vIyUZsx+/Eo8h2y3ceVS3RPpXcswdDkbxw6t9hQKJEmRCToZfdj6apON5gHT3qMjfst1FlHLZds+taJCUWK6RDGRbSLiX010lZepGIXjFU0MIuSawthEVW4paZNR7ZJ9v8O3aVamKu63Ir5HAmswujNRuSTV03TRQ28uPpjUD09zrF0XC1uO2vnlwS/afED8NNQeIpFLdyqk366PbgSjUAWUWVL7sRkRFUhjuNv8Xsal0fpaL65uUmwpluJNL1eXurQmjVI7FePsbIOZXIbaXhWaaKiSsRWJSQj5ojGq31CWcOOiov3SpEsrcklyU83x404cfs+OojtkSBEX1UPOmqpdF7fbZbtNsuX0lKs9i1qplKd0VK3qeDVIZDERlxrFevji5M7Xb7Hbmay3ji13JJjLUKURGtYsqZorE3FXbKRbeNN/Z9ZpdZupWWOvHizRxwhUt7hNLUItxJxIS2kMZVVk61GV5cjktNmGM3BrY8jEmbhzJd8TodOPlS3VaG+L9N1mZXRUre4EeIt3PxC+kSrrj2pujdhv2Mt7k/xLTeMWxf+8DVT4ZEIiKSDkY9w7RU7SFIfLXFrzCUmbdb3c992tR+/UL4hSjKO3bVeRdrsReXUi316SstyWVtDDWYkr8JFbcSY/NTrD2at4vhXm7pJ7lfhp+Wk2XG2D4mfjH6heMSJRSMfhx7atmM2u1prJ2l18NZUSj8QSJPyltqnIvGyjoebcjRLHb36LgStbxq8+HKOmQqfKUf8NXZi4ui18t6t50RkRfDFDTT2jKW76areJ3C1sbg1tZOhbumIxFYf3npL+Kpy7XRvcFha2Y3VyeKlGRDEfpGq/xNKo6eX5VTLmLdJdZNNyqREUdSMeVWLNMoePLWobACFNApJCQ7irP7SN5TvCzV41UWUEdu6Sgxq8XJ0Dy3ot0mqhLKjEiJMUyU/NVe1WJUztElckvjV1fjGNv3JDL+KpK9ZEvcm6zVqGsnt1CIfw1F35iFrdCB7lFRlH6qg7xdBtrUnAdo7qsLXscsaNhZYM3RY3LMCZorRVXZIvNAdaJfeDqqDxL/ANNXLD2+PZ83eZDdXqi1rt4l4ZEV4si9PqH1ca5nvWN3HqUta788as7Pb0ENMWbUlC2+b4pEW4pd1deY7htosPT2z4ra0o67RJSMZFIh/wCatTDkjfipSyI5G5MReJ9VLWzujzF36Tchcy8C6T8v9WRFxjujRkcixnF7StfMhunhUV1yQbEKBKFLu4iVPMNw0sFyR9fr4I7mRJEsolGKREO0tu0aw/qB1CxfIrszw9K4opixJXQUUKKLglS4iXm4jTmZk5CaqpdEerD+x9QLO9YOlHFtvUhVap7hWSjtIRLbIeVaU4u1y6qJklbcKFRqkMfFXRsKcvSMS3D81ZP0j6biV6Ryu5A4Tt7YV0EIlLcW0oy2jTzr11wVb21bp300EkRSSLxayJR0UvUXmKmQL6xs0wlu3EoucddMwwe9XDEsSy1MmKSRNnaaY6yKau7agSsiH6ayf9anF2dDdL9cnT5RItpPFyW/iqFbsXSwvAVSLWVjp+b1Un3a/T0UlWDgUxLV3Jfef4qGPivEGRuXItlpkispcUNrjzClFMZdojULfLw/ui2hqimn+9KnlnRvzFu6XdOtEXPxSTLkNQ7W3v7ospbbaq31CV1FfEOUk9svVH8PKnMzVqKL5gOCv8ivFvxLHGv7dd1BEiIeI9xF6RrpS1+xXY2uy89QXzhPuFrbxQ/CREX8NTHsl9GSwPHSzzIyWWv1/S/ZhW/7G28o+ouX4a2i+XhnaWLi6XFcUWbNIl11C2imkIyIqq5Wc3WMv4uGvaQ5h6wdAemPT/D3DiwhfrlelRkgm4epqCmkP3qhJimMhEe2qH7NuFs3maOs3BfUTtDbTbFKXx1dvL5ZVW1PaUeXzrI+ze4k4WsLkvCINU4ybthL4RCJd3d6pFWwYu6wPFUXD+zZHb07Lkb0rg2WlppiQjHQ3dwy49sqp+4Z42WQsLjrubimnXBNrck4Xdg1fDy/akBXH8wlVVunT/pu4KbzAMfUUMpSRaaBfiSiVSiOVY88Rla79b3hF2ouRIqIii4cEKppEQluIqy5GYv1Rh10pfWbp7kxMG7XwNvu4iguOqRCmvL4RbiL5S+Ya0jrxkF3ttna/q4yJ1cNclUExEiISFOUoju4jWM3piTiWkZS9O6NTF8tvUTqRYWL2zaiL63u0ic6wpj4oUh3CmoRSGQ+kt3cI1seNyW/bYzs/GX9xToaz5UD7HWOQiJftjRJ3H5kpUHE7WLdqNxu5kVwcyXUT8pF21T+mIm3xm02Z0k4TFsSqEXCRJlGRF/y/TWiazNun4dufLu0y5VuLHZjBkkqOiRV1tVJcRT/AKvy0lZ4k3IiOKg8dtNRLRkBny81M1BSJ1MzIojuGVXFUotIETeKtVC8PpqN1dyqandVPzC02l8m+tLprrM7ggSBN1PKQxjVkERIS0CjAuMapecZEOP2la7qt9QUlBFUvLIo/wAUaLorMwOjfE5Xa9MUM8w18GPZ44TRt9wJo9avBQJdEkijGXw9sdwkRbqzvLOj+OOr41Z4u/WL4Y+LIVxdior5hUEo/mro7E+l/s55k+dK3fDRRv1wck5ck6ujvQeKkUiIYqCMt3Eh/FWkMfZ/6M2tuoyYYAzTbkpqkn4tyQy+pSvNvlR5WnA2olaLscLt8BYYXcm9pYOHiz64KDqrCUUxGXH/AKKNdFZZdGuI9OSagrprLp6Q+oa2L/JH0xZx8P0+sKOl92om2GQ/UW4fxVl/WDoXcskt6KWJZC1boivJdN8SpRGPaoIlL5S/FUbIWJaqDHHyZmOdWNyZJuCeP3GmiPdTi+dWAdNVGuL6g9pOCbFt/EVaw39nfGbeiIZDfnVyKO0W4igiX8xflqk5tjOVSLpZi9hYqW26qpO2zwkCk1EeXxB4+rlVdchXLFfxMRTuj+4LCytDdZ5dHisRTTEiIiKu9PZhwvqD0v6ctzzm2rMfGXBVyxbqJfH3JiRCQyl2y7e6h+yD7Lbrp7cls8yC5Coo52oKJyHUEeOmRbo/l211sNtB8LhJWSzdUYxLcI+qtiGyrZexTkblVig5V07tuUNWd5eXl81fAmqKSjdUUNqoj8Mpam3aNVO5W91i9vlcmutb2MSSU0JKJ9u0khkW3t0vqq/PLsyfWdZI3jcVGK5NFRTKIpkO2O7jWe9SuomP4HZR993luii5VFJJnElFnReUUx9PdV5bfIT/AEnFPXBvjVtvjdlYeqCb5qS5OSZqILpqNyIZCRJ6YpR3EO3zcax25PAeXpjebWYjcrekKAkKXllu3bY7u6rt1ez4c46hXy8sALTubuLYXG0kUhERHaPHjKMu6qrrOBYiha2usnIRduiLkJfuhEqr5Ul/txlqNfTlIvISQ210p7xyV0ip/VMWKAoCoXmIhjt+Wtat+eK9NcNZsvBCVwfFqWizigJEiRbdfzCUdsuVV9vacFs94WujNncHD5UtdBF8Qr+BS8yhCIiRfSNV3Is4BbIPG2tgt4xfb4wUCUIR7Y/4hrsbe1Vm+Qto1lbibpgeTZM4Jvbr4k3UUcyfO0y+8FXtFMe6MhGUafZhh6V8vChXJVZFRUS0ottQRH1bttQvQ94wsrN1kLxuLp4uOkLpQiEkUu6MhlKX8NGz7NnizNRmkqmLq5jEW6f7ltLjt7lP4a5HMs6tuBaRsj1UCp1IQxFZi1tOQW90j4QWPhXSRCmoIyIVI8pbqmP10sdwbk4922USXGJE3dkI/wAQ1lrXH7G1L9Y75pvHW1NsmW4RKmt0Ta2tjdHVtKJLti+GRbVFS47eNJXK2m6j5F3PkW5ja8Vt6bqwrm8903OKSqZOU3Yp+UhGIkMfSRVtHs7+zziWGktlby2uL08V1WzZuRKNEBS7Vy3biGRbePqlWL+zX0NfviTz9/kz61tbY5S8Mi3TEvHKjuISl28ZSHdKuxHmUXzUWG7NUUyIZIRTiQ/LGtzGibIj3K1MLyGbDitt9jkHrN0Je47lyeUWQrO8RXuWuumovGKvJUZFGJbfzV2h0BvhI9JbK9ujfwr5VBUSb6GmQxVIeNYn1cFqtZ9yX7U81VyUIu4RLdUb0b6hXS32VRhcn6ZM2K+g2JZSOmlGUR8w07K8fC2PvR9vkYuFnTLnbcnX4nZCl2Q8KIJOpbRkVQ92v3h01kpfD0tMU/MVZ/bcmQWRIzXipy+85VFuMoarPvDtV1HDguRCJRTH5uI15mRanrlsZ/m2L+KsOQKrx8GqMYkQyLcPbXKeQWe6dM7wo8sdtt9wZkX7SxdNhUT+WJDXbWaLMHWKuGpOB+OOny5VzzdmbLILG4v0EW+kOm7FYZRX4kPml3VVyLFyHm1WMvyLNseyjC3StrxpawvmKAuVUU1CURJISFMiTEpEPIdsq6W9mHH2Vr6aqZHqpk6vyqTlUpCUUkhiO38VZPg/RtqLgctG4yTJJVBzbyaSTWQVEhJOUpS3CW0S9Ua2Rmn+rODjbbM1UFukmOomO6Ixjy/DVrDk3VsDkR1K/nmM55nDNbP8XBuNhtS+mUV4qIqyjqEP4fpKqK1Rftbw3XujAW7gtzmMREi83zVNI3Z641LJa3DhNFcvjooqFFYh8w90aHliduxe2t2rVJR1drmUZCIkQ+YREdxUjybxaxNLL8R2DZJFVSyYW+K4Z0x8KrFRDVX/ACxGukrP7SHSXA7XbcQy1/cLK4ZtBS1FmRLpqR2kQkhqFyHuEeVUXpLgfTvprgaeb9WGqdvyxVInKrVw+UFymgRFpJCgJbi28YkUttYX1Ez7pjmGTOrv+ql8birJJsiTlKPLaRdw/LurA8J5fWWNlijZv6viWvIQbsnIuGRN8e67e2ha7zY3TfIMftiTMiWHciQoIEp3dokX4ttXL2sMqtGHurLcrSS1wypVIkrXaRiSafaS6icZEMSiPHdTHB7H1zxfDxcYhimC4yTlKKYumi43Eh8xSIh9UVPw1ZLX0pQtbd1mGUZApkWWXUUklbs6SEdFKMYpp/uhqknhfKeV8quZlfbhX4/zsJ93Diou32OJboPUlG4KX7LcfujyJa7lQUtb8RDx+qosSy3qJcicWu1ptUZaaZF2/MXEi9I1303wG2osVCSfyJcYkSchLd5S7a9hfRnppa8ZTtd+xK23glZEu4dW8SUIpfu/L9Nepn8S3pWNhMedZbMpz30XteUdM7TdDvNyUuFpXHXdouF9NBuX9anLiX8VKyDDcczpMb5jJJuGq464kI7iGupMy6T4HfsfGzXbGk3FhKMkUV1234iSISL6qxXKPZZu2I2N5fPZ7y+7IuhHV9y3BVJdNx3EKakRiXpId3mGsubw2Qi7nY0sfOhfj1ORcywdqispqshIUi3JltrzfB8fvDVq/taSbVqS4oLiQ/c+aX+Kn1y6zLvny1r6iYkSbxBXSXcMx0Vx8wkgW2X4akGOcdPk/i2i6KJiW1RF0yVHUHy7ZfxVRZZUWpYZVtyOgP8AJTfsXZiyxB+LFukIxajtlt+mXzVUX126pYm+F01YPlHCW7WRkoP1DGk2v2msgstvs6VttbG8Y/b0PCKC4TIVlhEv63tIR2jtj6a3bp3nGAdVreL3FV1E3XFS3uhiuiXl8pfSVeflxZka3Y1I542Wpm+P9fGF0JMOp1teN7k2HSTu1pFRs5TH+rXTLaQ8tvH01WbxjLDKLotcsQu90FFJQSbONIU1JfKJcfmrWOoFhV98N2pJRTEZEIjEiL1VNMbpZsdxVw6uWmi1bJS+Jxo4Gl1f8WFSKtTmfMsk6iWW5KY4wtal0UTjqPBLTTEiESiUfmrUPZJ65ZHjefJ4B1ENwztuR7WRKbmyL7t+JItqnH5o+qq/1cx/F3y1vu9udNRvmgRO2o/fCPIS/Dt3eWsjyDKLRaW6Phbu4cOpDFNHcJfi4l5Y17yCKSBVaRjzUlZbKp9cm+qP+Y+VDuzpqztbp08IRTQGW6qj0Vyq/Zh01sd3y1uLe/E0Ebgnt+98xD2l5h7SqeyTF7Xkng137AXC1sX8S0TUUIUyVjtkI8vmiUaHO13YvcY/JlKMfBqyGT5FfnWWFLLfD47iYrimgxfEKbm7LiW0il90nLiPIu6PdfrKpqJptWqSeiIjGIxTTGue3PU7p97QV0b4Kys2UWfJmNwVQJMhFPwq6H3okpu2j8oltrozF8dYYnZRtbIlCEdyiyhSJQu4ilXyb/mb5H60z1z8+RkjVuraenH/AKv+01JMz2sW2pUcuTs2XNblYRdLLLNf+xoxJZEu1cUx3fKVTXR/pXdMFt61yvN7UG7XAYqptxigml2yEtpKeqh4b07x8uoDrqrd9ZxdtL3baBJSSDNDkqQj5lCLl6RofXbr4w6R2mLO1uLhcFR3KCSYosx8yhKkIy8qcpFX0148bDiXEx1qqmfHuTcj3UTqph/TNx+r1yyPWyS4NlXNvtaIqio6LiMiSGKXzFHiVcG4v1Ayt1nXguo2bqPHjlyroE4crqaapF2kRFERIYj/ANFQcq6vMs86qPs0avVE1nwikxK4KJSbq6XzcZcd22VUnql09ytO4Wu8sI6Okkh4oikmsrHUIpD3cqVHHHX0NrC09s24x9DOk92yPEenfin6FwyBu+dqu7WoxSElBbKiJaSkiEZCrqDyqp+0t1YyjEcXtuSoWYittquSSt0HaREzVEk+PlkQ0T2E7pfHXSVxbsgdOHCg3JyoyJ1uJRAYiUf+LKrt7UFleOOi+UXSx2G33S5W+2qqE1dJlFw2/fjtIS+6kQ+oa0mxFaHbXqZc0v8ApLHz168ZBd8ZyRn1N6W5As4w2/RXG3koRNm65D8VAk+IiW4o0+6d+0xlFwat7C1ftU7k+ci2aW1FsvpyLzCUko/LEqJ0zwV1fvZxyzGTS1Hj5Vs5aIiUokJEW2Mvl+qoP2R+lr/IOrgv3DP4eNIKuVxIeKvEfzfw189yvaZkGTo0Su0dqr/tNhZmikVVbidGI9HX+RdK0/BMh94WW6KqxElBF0JbhjuHzRkO7bW1ezvidhb9NW6+UY94V1byVJdO5KSJFLkJFLj3cvLTfB2+c4+4vToHqLiwthHQYk2LxOuXIRLy0Tq1cs1yDo7lltteOPGqj63kmuSig6nhpfH0/MWlqRHjXnfp7XLfKi0nxmaF+Vm+Lf8AZqdyWTnVjBeoHtJX6+XK4B0sO3lb3KniVyfJlGMRGI/SI8qzXqV1cy9axswSNNqo8kKizNL4cfSXbKqLfLSDVi3E3Gm1FsK6qiZRFQe0qZ4v1CtdyEsedWYSt5DEVCULd/hr6UrWauhXZaqadgt4vbPA7g/ZycOF09JMtX4glt3fhrGfaWyD/wDGNeLaqvIbUuqyHdKUSL/l/DWsdP7gks1b2hukUSXIvv4l+X0xrlvqU8v2XdRL4/dajx4u+V1STHkUuW2rC4vVhHutqNo1INusbpb5qklFhTigG6NOLLhrwlB8U6RbqFxkW0fqrQMfwezIydXFXxH+74l9Xb+arS9qqY+Z5CHDj3JOpnaNvujwoNWpS9RRr1ww++J21S6GSZJockx5DWyN/ddtiFtZJrKD5RiI/VUXeE3RKKA9IYvBISEeIlTGjoecj+qd2fbVeJiLVxFYUjEt9TTcXTNYjbrkPy9300xvDHw7pRKBCokVTWKqXHInDXHLW1k8crimJUvl8T1Wsl0spZsT6ke43SbXIGoqNZDFZEdw/MPdWhXrIMfeKN3ltv1vEfhKpo64y5f9eqsvyhjYUbt7usxiszsvwFXUdzxz3F8vlqQuHSHIbPY2OQ5UktaWNwT8WgRbi0vMQjuHtLcNaUMkir1AdVZexeiRw15Z2KrpJ0teveSqrlwKuoiSEdox/wAPqqSuiePrJivd78xTRj9ymqJF+HkX0jWR2+5WiwkS/j0SHSIUtQlBl6to0nHXVyyi/LGDpZFvLUUWR5R8tbEeVjwLaRTKdWrb4l6vGP8A65ay+OYbers3tTYl3KxNiTbIpDuJQq27DfZtuSeP22/Xy0KXZS4aHgWNljrkkQykuuuIpIDH5vL3VR7WirabaVmtOViiNzYiq793u15IpF8Mk15CIkUfm5cq6W9m/qVil46f2nFLu9bo3a0Stem+If2iJRHcXcQkO35q5DkpK1vkNjmjkj+3Yv2M9O8Sw+2kzxnGU2qaSnxVHCQqLkXqUKRf4auSPgnV6YvHSqY+DkUlOIlGIyLtqvvmqFwdN2oE4ZkxVFeLVyqgJRLiUS3D6Sp9fkW7zD7o3VP/AOKiTSPGSXd+WVZnmJGlZYTSwFqu4ZPguA550h6kdVuu3Vq6adnbNF17MQudRFQnKkhiI9wjEePdVd6c5cli/RvNOrVm94N0UF0kLWo6kgKjkoiqvEe2RbpeUqs3V7qR/wDU39J8NtFktqd2uF/dqyt9yJVyh4HuGJFtHcnUtfhsNwsOO9ObpbbPifvNAbsNpay8MmSstpbRjuU/FLlWNO1uMhpQ6DouoWG5t0dx2+dfbdZ07TlTkmjIlB1hIhlFUhEdso/eJx+muT/ae6T4l0fuVvHA8mfeByNAnKjEXOogSQxiQqCW4d3EpfNXb1yxWxtXGD4babS3G32NtJotoSFHbEtMi4kXdGsP9p7CW9hy5j1aa2Gy3x08VFiKdyTXJNvpDt2isIlL1CQ7e2qsaNi/cVrKE2qy8Tk/A+l/UvqFckT6fWZZ0i2IS8VtFNEvURba1jrQp1n6X42m3zLr7bW7pUR07HaVf2tQvVFNOI+oi/FT551I63X5qiws2Qs8bYinpi3stvFGPykUiH6Y1nf+RN7dLks/uT0pLyVXdPCJy5ULzSKgmylblYKPHZeNTO33WTOnFpGzMLoTdMuThOROVvUShfyxqFsuSdUrPdk79acovjW4JFIXSblQVPxSrfG/TnF7OjFJVust3KCUiqPfY6kSkEmqJCO0pcRqr7pV4qpY9u3yJi1+2V14uzW24+Fts7y8EqkhrDaUlFnnlGMeRcdv0x5V0RdLX7Q9rtKOYXS84LYVNJLxdndISaIkUiio5XLVFTjtEojXLtnfMMBvTPI7Rd1G9yYqCogo1KJCXzCVXDqt7Ql36yPmLW4tUbXZbeMUra1IlEyVLkqoRci/67iqpImsrfb4jlanYtyftRN7s8Wx91i6ZXJBAiF5YXZJtHBCO0SFcRVEZdwq9u2VUVnY8rza+LZDdLoKlyJcV01lBkomI7YxJQtvzDLbWesXzdG6OHpt9OUUB3R+EPaNX6y5g1Zimk1eptxHbGXL6qt6cGsLZjTLhgvUS9Iib/Omt2WHiLiUh+rT21m/Vyz3RHAbk3yCzIprWwkl7e4TX1xItQRIfTIS/LV0Y58yURgTqKnaUuVUXOsieXwkbMqChCuvrl6hHiP4q1FkspV2VUw212XqJdh1bdaG4oj/AFhCMvxFWsWnojnzzH2d0b362pul5a9tWQJBQflUIdIvxCPqrUOk5ZviLj9aMNSZpuLKIrrpuEky1kCKJJbu0q1e6jhN2bo5vizYrUm+HVe2NSX7G7/uCjHRLy8hqrlStotrFjFg9ZK1OdsR6Z9ScLuBXw2Ddm8S2ppkqkpyH1ba6Q6N9ZHSKI451JPTUHa0faZERD/VqCP5SprZ7ehchL3kgmpqlIi81Ps4xdhdEbe6tKApvmycVBltUrzc2Q0vJj0kmAsC1U2K33i1vlC9w5haXndo66ZEP4SEvxU+WW0/9fsKK0uJJkJS/FGuZ3GK5aTfcyTcIkPcQ7ahU7H1BxlFS6NXV2YopFIk2LtUR3d3wqTVlXkpn+inUyimOKbS1GJF2qSTH8RbaT4MUY+Fu4kJbh3CX+Gua7H1c6iNST8RlbhwPaLhBNSX1EMi/FTxx1svIunB3mzWVRNIoybiogp+LU/loav8Rm36nSia13apzBcVB+aqX1EyC+NbeS9uVi8KLZMSLbuLyyj9VZz+u15uQpvMeVdJoqpa6Sni5Jl6dwyl9VMb1n2W3hqzVdMG5eBcyLTkJKEPzSpjLP1YOGNVaxpmWdPWGRWNvcnRftjZJIvGaQku3X/rRlWQt8+vnT2+OFbcu3cZBaIttNFAlE3ySpS0iQHiJR5DxLurZsJzZC+MU3TgSRFX4TlFTy9wlWL+010pujN4z6l4QupqM/hqKJ9yHbLtIe0qXleM32XIjbkoeQ3E7E6Z9TLJ1OxVHIbQBN1JEg+ZqF8RmuP3qRD5h/NyqxXJFJ81JkqkKyK8hVEtwxj5e6vnngfWzMumd+Y5WviFyYt10BSvKbofDIPEh+68MRD8VcZFHdxkJbd1dvYT1Iw3qBZ/f2IX5u+blElRTV+IiUeJJ8ki9Ney8RkyZUCw5kddTyubj7Tb0LHMvtFdHbzirosmxx04K0q8kZRFn83936i41i4qX6y4/kGR3G6KEjamIrtG/JNwuSkRGXKPy12l1O69dJcFcLY9mV7Lx2hqkzTt66xEkXyp6W4e0irA8P6X+zxn2SXC5JdRm7xu5UJVDGxuiTbw4+XTlqkPyxEfVVyH6bycd9yv2/iL/jkEyberfcMPTyrp91IYjbsoxxRG5EnLURH4ifyr/wApbav3Sn2osy9n0UcZzJVxmWCjtbLCX+kbaPl3bVUx8v5h410Y49nvpK3to2tv0vtKiPaWnpqfSv8Aey9UqpOWexrh+RN9ew3S6Yyt2pqK+PaD9KsVf/ov005sbLx2+31Fe4xpV5FgyTH+h/tFOrXnnS/qda7bmhDrsXlvcpi7cEI7RcobVSjHuiX00+wXqlldvun6gdZGbdnfEC00rgntQdeX8W2JfiGuO829kHqH01vH6w2nJbSRCqJNitdy8MuJchKKsSl6U5U6untIdS2rFvjXViw++H1sESaXRZMm1xRHkMijFUY+YfqrSx8na45SsqsUJINJf/x2syn0GccS21X7oUpVlvQPrwwzpm3sl3HRcLiIsnBFtWL+q9PpkXprVrk3V3TEhq9NC0DerFOOZZ1spzb7V2Oq3DC0coapETixr/Hj/wDLK7S/CUa4jfX4xKO6I19MMysqGQWW5Y+6+5ubZVsUu2Qxl/DXy/zzH7viN2dWi6BpqNnK7Qt3ckUSrLzO1jSx29Vqax0vK/Pr1Z8F8Fcmd8bCr4IXCmnHuIeMo+ndyKulOlPs44fi4vEHrX9YHFwEhUEikmzSLtT4/irkG2dS79ajaubC6at3DVcVkFHjYXKiJSl8Mi47v+t1bNcPaivxdP0St10fW3KEHaREo3iKbxASIuJDtH0/N207O8X7fIZrcfyKPjfIrPjqvyKz1y6N3bB8suFrS1E7CoPi7e815SHyqD5hLb+Eu6nmE9PeoOKtWOXr4U+y60iIuUrWzXIhcDHuTQLVGr9nHWAeq3TdG1naNPLDXGKLeXwyj9+nES2l5RrI2uRZbi46q7JrrMyiuRNFNRMpdwiQ7vwlxrFgyIWZu3E2mjZVWxpWJ+2F02UY3LD2WAOunLx5tG7W8hekiv3Eog53FHy6v01n9px3pzeMiWyHP+qbfIHyCkl3T57ESjx+Grujx5R8tTymOs8guSmZdVbXZ7SxvyApubxdkCTQcKiO3ykgvHuHlHjVL6tdIcZultZ3fGXthTYth0BfWV2L1o4Ie1RQdySnpUiRVaXyHHrZRHtF/LkbdcHjVr4drY/CvG6X3ZbVE4l/LVXzjxTpmLprotVJSKJFUf0lWs1twFrZkl0/2FyqkREQyltLd+Km+WXRw+ujHHmCRKLPCltHaI+aVefmy8lpmqpvx4sKQ2Ziu3K+ZAmx912sNZ8v+zfs/wC8+YuRVj+ZW/JsbuThJUxJ4Kg+JTEhiIkPEvV+atg6pWV7YbexPGri6K8CqqOo1U04jH/rdKqz0b9n3MOqzpN64wi9I2dIVSuV8WX0EZDIpSVGPzRlWlj+4Zl3DPf29W2yn43m2W4msmvZry6ZiuOqom3X1E1P94nx+khrWMd9oTPE0W6T9BrdG6+0SISTUUGXEY7fy1KYb7MbXqFmjezdL7k8GysVSF7ki25st5kmyZCJKx820a3B97H/ALJdjtKx37PLxb/BqqtlHC1/QbEmqkUVdpJ/y8Y/NW99zrGZseQ0XyOfck6vWO9XAWeRuGtnFdQRcprW/UTiP70olIlB/wB0XzDWmLdOchcYGN+wbHLXfG6oiSF0tZSWj5hIi4kO0h/w1jPWDpj0lb3K32bpf1cWzBRyqSSaLhsIxLtSFzIRVL6Rpr7Otyy3Gc0LHEuoNyxkSU0l7aRKpksr5STIdKXpKqsaq8jbi8hzZDNyU6M6X4n/AJSnltdXQXTEsedqpL7Ylq9yUu3d/wCqtIzTJEmv/ubi7UW6aCfxdMfvPmKnidytGIs1lUGYorXBfXcknpCMuJEXER41neaZRiuN2u6Z1dHrxu1GKoox+I6jxEdvH6quR1iWonk/IwXrJY3WH35Z1dtMrbd/2siKMRV7h+bylVJx22t8kcOL2QqLNUvhIJp7RJKpDIuuWL58m+Sy1hcBTfJaYkiIl4fykIkW6P01E4q4/VeyvGGNZQzuDe4EJRIfiI+qPIaoyKqsMVmNCs6OWo2/3TY0k7XaVy+KPw1tbzEW3VLt7qy+4PLu1zpxjgESayrnwhCQ8Y7Y1bmrzMMis7x+q/yK/NbYmXiU2ZKyRHtIhHbH5qmvZ76c5HnlwLL2Cqbd4zeir450P3O7lGMSLbxqvN0LENi7ZJ07O5YjbUl7j7j96iLRi6cNiJBwrHiUdwl9NVfF/Y36m4vbxzrH8wZqXi2Ly8Hb3KhKOB7hTiPIh/dlGuyE27orGj70uil0fIKD8ZqmLaSsuQp+X6uNBvThdv47w5It9KQrrEIkop5hqj1LElW7djkfJsRu3Uhb9ctArbZ2KAtECcD8dYpFIdMilIVSKW7bVftPTt/cCTtDdgTh4qpIiT4iPlrYL5mmM3S8KMnV0J0+QGSsUy4+qX4dtOMFKx2N8+vKS5OnDkh0yIuI+mrOPCsrV0KeRK0C7g4xH2a8eYtUQyF7FMdxM2KYpkUuQkvy/D+KtasNpxrFW6LLHLM1t7dAYpC3GJRl3FyL6iqu2+/FeE9VLUkPIi2iNWBjawjqvwUUIu0iiNbMONFF1MGTKklbkPLo+tb5wj8Vw3dJcdO4Loy+YUlBl9VRaxMiceHdEioiqJCoJSKJf4SHbVmb2lAUR8Ek3Rl2ppCNKuSKqLf4slCjtEuNOXQG7/Iym4Wtl4N9bcXes3Al/rNvu2quIkXzfFSEo+odu0ZbqoeL4HiVvzBQsjZWtRuuMUGN8VEk0V1dsRULaqmX7oiGUuUSrYnFrQeKERtxRIh/c/D/AIdtZn1Ux9wVjeNXDNG4Jk2V0CUS3S7RIfp7aXmYyyrUtYmQyyGW9bOmKHTu9Iv7MazdjelSFsim7JTw6vclu7e4Sj6eQ7sR6mYe6x1izeGqoTdzulGMS8pUa33bqbdCa+AZOmbVmReGEUPhj2luLl9Uq0zJOm+b9SsTYpK+6basgrqqazki1NvIRESiMfN9NTB9omPIsjfc+IvN98+VG0P7fyIXo303x7qN0/vVtVeukcwFsrcrWIlFMkEiiQ+ot34ZeWsbWUdWu6JtSSU1hV7u0q3a39N+puH3i33HF10fGWgRFo6ZriQlLkO7zbhISHcJeUqeOugvVPqtenGZYpiTPTJT4iij5JNAlR2lEiIZFIaqySKy1XsaywsnIxG8XwVsg0nBELUikrGIx29pVqGO9Qr5jaIjh7hbbuIibCon9QkPL1fmq6NejeEWkWtmumeWNxlhERK2lO3qO2zdf+qUdiWl2+qO7lVZygr9b3yNhyDHGNt3fAJqMkVh8wkO0vq3DVGaaRmsOjhWoxyzIP1yfN75fmDcnSCUdFqJCmRS5FuLdUbrXl4npJN0Rb//AF0JCP0jKrApie1RD9dLXbSVLk4bOy0x+ZJMqlOmeQPekecKIZLbrDklturZW3ris7baYiUS101FZDt5CW3lyGkNaVh3QpNtUyi3vEbcDDxTWO5YXYlp/m4+naVN84xPPPdvjGrpmLMokIxJEo+YpDH81dVdQM8xwcdWb9ObyxvlrFAZLI+GTRlxJJRBeXd6SEq59Tul0UFxbV0ibtV0oijIdAS9JEXGXqjVOPHXcsyj5JXrVWMVcYzlD5Zuk8apknxEhVHTH5o1PY/j5229NweuiYpiXxFtKQil5hjIiq0aOL218SV2tqjUtXcTP9pEvVGUS/FVkLqAzbiiwttubqNxVikVwtCAiPyiQlEvlKtGNVrUoSM1upMYjdunKd+uSVrScNWaSAihcH0RF4UhlFOPwi/LUHlF6vdwePrRYUCug8UlEy1FEx7hLtpxivWCx4jflnGTYQneGLni8t6Caa6P/DISSL5Yj81KdZdiWRXZR+ldnRN3NwFPRcCm0XFLt2obY9u2kzKqclGQszLVhq6wfIL9b/deMsCItAddQi+727hiMirMXGGnY78iGR3RNFmJfFUTFQdvlEoy/LW6Oskxmz3oVbMg6Ys/ixFuuROU9vGQlu3dxFKs1WsN+6jZJ4JW1rM7b3OoiO3zFIhqvHI3yLGqr8QdvsOANW6j2zJIrKboksKsi/FQcJburhdrg1StEU2LYnOontLb2yq1Ov1FsKze22lg6fJpEkk5cKCqoj5eQxGvdTsgdYnY3VoatUWLhyWgIt0hTkJd2300StdgWVSm2lZ1mF8USeaYs20iipV4tNytbVi4cPHqLe1tij8P7xwXlERrK2OPv3zfSJfw5KjuUHlVg6R9Gcw6hZ8zw1gkTjdqqLCXwUUB5KF6Rp23dgVahdPd+S9TnzW0Y5aXjxRcdRBi3Ht9XaIjVV6jdK8twVwVmyu1+DdOUBXbKCQqJqDx2kO0oltLylX0OwvpzY+muNqWTHG+mRJiLu4REVHBCPdHiPlGqf1KwNh1M6T3BgZ6lyxV8TlotGRIiry+nzf8tXFwKL/UVWyLscOvrDYekazNu6xxrkj6629s7QUdEQptVS+9HTH70fw1KXL2kM8JQcew/wB04ux+6UTtNrFPd5tVUlFRL1CQ1aMkTSy7xGNPWWneLVFdNFbaRR5CJdwkO6rFYbp0xzRiWL3nC7Tb3iXxBeMbf4Zzt7RIR3F80qLEx2l+VWJOyp/aYrfrhkC1wt7zJcjeXp48UFJIrg7JZRFKQ+YirRn1lK4YmjZEjk+eXBLST7vLUf1Q6Fv296cOsZvLd5YVxFe33J0rGKRdqkR5DxKrl0J6a9SbXlyf6/s3ibdJl422vFkFdFZItoqjKJRl/DUaGROLC9xeymtWOzs7Xa2rJJn/AKNsqApR/rI7Y+qRSqPyi0vcyyRO03nT0UEhSXTEdokXaI9sRjV2sZMieElbXHjBbKiUltrZRX0x8u3zVX7ta7vh+XCzyVXTeKkLklhLaoRerjXFVULSlwdW1w6dWfp9iiQs7O2SFIvD8Yj20+vVhQRatWAOCaigoREoJbfqHuqm4+zuyebeP0lBTYxV1B4y+amfWTqs3saazU0PCrNtw6n3ZeqQ8vlq2sio1mK80YPLLp4rLlscxfwLO4eB13KeqKfjBjHiI7lOPxJDGPcNZznT4LHkQ4RbRImLFokL4h2lqknLcXmGRfmHiRU66W21XMOoieQ3mSmk5S0iL94Q7ojL0jUpnzFK5ZIs4QfokzVdrrvm6Y/fKiUUpEPKMRq0mVDgo2RIAmO2SyxqReD3p/lD5Z/ke1mSsWRS++Ef3pbu4pVpTotNMUkhl2iI1n7cRRTTBKIikMRHy0nJrtdCx1wqzMidMx10xHujurwzZHuJ2ZvkerWPajqWBG2/rA8U8UJCzbF8SX7xXy/4qNfr1a7KoKq8R1RFOKYyLbx21V2/WyzXzF07y1VioIxct1lIkmr83lrC846pXtRN86BUReF/qyyasvhF5f8AFVtYx2LHG9pJupqjPJknXUxwMxRUctiEZfvBHdEf4qsl8EXDWBjy8w1zPguUP1rw1uyprOrkg+bKCUuQkUSGtgyi/ZUxvhY9kNpFNvIi8QxIpLJD3Jlx9JDT5I+rGS7RxStpD1KDfun95yh4SuP2ZxcnSBf9nQJTbLuqu36x3fprcrW4zK1oi6uYkoNriPwUu1Uv8JeWupOno414F8vhGRk41xEV7a8VESTX80hGQ7e0hrNVOhN3zLqY+yjqCqo1soryTTRcioSw+UVNwpD834a5lZ+L47FbKk16kkx2nVY07MZ3miN8dY7bby1daiMiHRR/7PKMdvb/AMtbx7J/QlUlEequfsFvhf8AwZi4S+8V/wDmSEu0e3zF8tal05wnpUpfkbpbcaxdi1soiROkxVerkfaOoqUZFHy1sTy9N784JdqBacYjt/w0r6f8x/G9Pcax7a/G3yKeXgti8bWKvfFBRujEzXLUJyJbi5FKp69ftj5Fdk6TJwhEiTjIvpqj5cRDdLe43RQXEiIe3dTO4ZNoqKXFI26hJERfDUioPy+at+SSrCY4S8ZxfGVnxlu40PEOEFRVTEVNMhkJCUSjyiRdtY7ht+umQZEsyVauIpDqr3AmmigiPykRSU/D8tQPULqoV0eMydILEi1VHxIo/eLD/KXqGpK09RLcNtFljzJNmiJSIlviFL5iqjkTK0lm6qWIY2rVTSLldrNa0xdPHCxIiPwm4luU+asnybKsgya+M7awZosUXKpaCI7iTSEdxFT508uV6UGIqEJclC/63V7Dxtq2UXC5KvE9O3pC21lC2yKREMvprHyPKb9oYS9Hh7XKQuWI4j4Nu80nSjdRdNAlVhKJFtKqX18WteI9P3njLoI+OiggKxDJRWUvwjyoebdekMFbvnivhyR0CQtujIVFldu0hIe3lyrjXrJ1IzzqFfkUsryEX2gkJJooiIpoy3R2jyqvheMa6zsFlZiqrRKad0huguOqlh8beSfCTkdIhUkKchL/AJa6CzhNJG0uAVGSKq6GomIy/eiXEawXoP05zfE7oxXy3GXlvRuCrZdio8QJOQipuHdxlKt+6tKHb8BvzpJUkXySGqgomrEpCQ9wl81eknm3JFkMeCJY42Uh+rXR22qYP/lixxqoT4h8Ff4yEiSIoiqQ+naP1CXbKsNxF49w/NGuSpOE02qReEXTJePiEi+9Ehl2+aPIRrsz2e+qGL9SOmrzFH4JpqWhppXJu84uGJDFXULu7hJT5S7q4LyocftOZXxrjNxWvFlQfKixuBCSZLIS2yHbu81XMubZrNGLxVu1ZDp7Gb9j946gWtrYbsL5RJcly8OJEIpDyIiq9Zc4LWsbOcRMl3KnqiMRrCfZ3cC66iWXwq6wqINF9cRLkJDxLzdtdIZJZTeZYj8IiRt7KJekiISp0OU2RHZh02LHE3Ea5lcjt6dnYbYuiFJWXbt/xFV0zpvrY2naBCRCxEREeUo9tY/n1wdX7OLbY2HFJ2lx7ox/w1sWWLGToiEtwbdtOj5lGThU496gX5/j+G3x61VTTWVSJLUHkIltjVy/9nLb11LXl1ybpEoo5XbNh/CRFVN9oC2tbXdHlrXAm7G6ri5+GkRDHuERH1CVaV7KI48tibzCMUMU1BXK4ELoSRXWltkKhCQkMYjGP8UqzXb71S9Gt1sdUZBaUrsxWsOUWtN1b7ggTFdHU+8SLy+Uhrifr90byHorjt4dMFbpdMXut0QScrXAU+0S0pEJEUY8SiO4a0zqV1Sa9I310uNjuOQDcEEhJyzUfJOWAqx2iUiIR+VMRL1RrE809vLKOomBvMDv2AY+SdzIRduBJch0hKW1Mi2lt5SomZX4sFJiTY9Wb5GWlgN5t7drfIJqMXIfu1SUFEe0i28flqyWfGcXuVrcIN1WtrypmUtzsRaPkh5CmoRRFTyiXLzSKNW7pX8Oyo481yNm8ZvkCK3luIYl+4UHtIS/xDtLdB5RjYWO5N267olHWuv4u3pkKYt4xj8Mt0S83EvNVH5MM0jqtlGLO0qqKM1W6pLKOeO7dKrVZXl5xe5JvXDVPUj9y6GQqDUbiouHTxRu6ZpsxIVV2ixOdNPj91u2/mGpLNL1Y7PaxdX5+i1WSKIqCQqCReUSGUh+Wq8nHiXoXsWhndMfuzgb4u/asXCu5RPXESTKXlpreOoFkauFF2pk6cIFFOO0Zeasnb3S0X4p2u5IuN3lIS/NUgxYquHQpTiKW6Uo1X21CZVHl0yRw4dKXl0REsuO2QxEao7hxccuyJGzCrJOWor6RHzVJZ5fkGqJRPd2y3V7pDb3Qp3C7PwESfEKQy5Rom4LYSnKSpqGPsfGOmLPaSZKpIceI119jK1rtLhna4SuCqQkqRf9nS7Rrm3pnY0rlkiKDySaaAioW3kNdKN7xbUU7hlBoJp+GaC2Q8xD5iq54iNvRmB8jIulVMf9ozNro8TfWa0MHDhuO0kW6vxHRD2ju/ENcz9L+k956qZUndMlaqNbSzX+Onp6co/uxrWre8/X7qk4am31mds+LcHSxRRajLcPqU8o1YOpHUyw4Tb1muKA3TeKjpNG4jEW4+Yq2lx/9ZJ1MdpPio86mXa8vLWpgfTlIUVGKSSS6iJEKbNt5do7fqq2ez30lw2z4W8PILS1vj7I2y4qrLJyFFnuGW7iRdpbY7d1c72PGcwuWF3LIbC9Fa8XwlRX1nOmoshLiJFtLcPEi7RqexPNurHTXorkGOOMUuV0cXVs8beMWEv2FBVOKvGRFEd24RjIuVeP82+ZnLs4MtNbctf9imlHHtLaRTYHXsu9I2eCrZL+st4RdXVUvDXK3uxXt1vkpFJJQSGReUi80h21z/kXQ3rnjbcnltxBHJrWS5IeIYkKihEPL4EpEXyiQ+UiqwdO7p1VwPC2riw5RqW2+IDq28viJy4xHVjyER3Jqjx9NadjfVCzPMTvHS/MHCOO34RJS1vLlJRBNcpRFdeQkPLbqCI+ottbOLn4uqLDpJyUzZI5u1TinIsgyYllLQwxx03cCRJL6yRCSZDyGPbWxeyv0JvOfZU3veV2twjjtvLxLlRYdrxUS+4HzbuVa5ab1dultwsd5yC6W+5e/GxFkA+EFRQnMZCQiW0o7RKJCJfMUqtH/wBVIyUY+IZ4a8iQyQFwQtJD5iTESj+Iqs5OQsa20bkOxYWduRviywR+EMREYiI8RGuafa26lAzb2/pRa1/2q+ftNyiW5NsJbR+qJfhpn/8AVTZUjeNVxa7as1ES/Y0/hj9Sm4pVzzmz675J1UHN7suS3vN2MvKiPal8ojWPuK7GtWhjqybrH7oslCSerEhq/WO8OnlpcWgTUUZvIkSY9qo8VR9Q/wAxUq+Y7rZFcBIBiK5VdMLxNrjLdO6XFn4545KNtt8fvC8xemi11uV1Wjeo46E9B8h6qZU8tr/IxtNrtCYru3xIEoRCXERHzfNXWlr6U9AMLZqMicXp0XEXjq+uU1PpFoQj+ISrN+neZMMXxFTEsSJjdL48Il3qxFosky/qtchiUdo7SLuqv3iz9bswtq1xcNfCs0tyos0xbNkxH+8L736Zca34ceBVWNl5GZJM9rW4m3KZx0bsbgbdZLCTx0uQppC6F27IiIoiIk5JQt0u2tUteG3lj4O5e9E2aiAkSFtYpimnu3RU1SL8oj81ZL7LuH4U3xu5ZldMXbvMixxUk170pcPFyXIeKCfEYpEO7lIq2K9ZFkrNum6YAxdJl3EMRUH5u0qtLj6L2EST36gxs78bwnfHVyWWJdLTFj+7EhLkO75vpqwfCF0mkBDESiRVA3i4P1sTt988ATV5pago/fxKXHby/wCajY7kyGQM0XoJaKkdyJchLuGmrwKcnMlnyPvC5EXihFFLbES5FUbeL9a7K3WNVUiiW7bSrk1VTUFVIxGRcarOWNUlESSAxIVxJMt1Xoa/JjPkt8VEusuZIok9SdCmmW7jxrFbL1wxnNsmvzDLWt0Y2PSJNprKCgm4S0y3KJkMikXlISHbHdULkl+uN0t4441YPpObo2trlZFMlBFCUnMY+kR+kqovXC9JXS2poNXXu11bFy8MJCMUyIR8o7Rj/LVebIVWqpahx7rZhVwyy3Wm7Rsi5PLSqroJqCvJRurH7tSX8Xy1pzPLupHuVFV51BUsLePw007ak5ckPqJX6eNc84ncGDpH3QK5OnTNfxztQVyU+OXEd1OrhnTx48WaunoxGSYqd3yyqjDgYqSb1ewzIyZv21NiU6hPbS4WSvPUG4ZI3ViqKbxtoEJeXkQx+mksfaSStqidmeWZNZnxTJMiEkx8vlL8I1gLrIiW2uDUEi7uVM070rqQSAVpbRlVibHxXXqJjlnt2NszD2iLXbSUasLHcLhqxJAiEU4y7SKRVrns721v1GyLVujUU2bFsL523lLULtS9Q8vw1xm6uThndNK8t/DpqoaRCp5h3CW7jXSHQXrkwwu2umVtxr306ucddTxIoCmgkO74nb+GPqrHjw4Yp7fE2oZJNEZWXkd7aw6MEm/wxGIjxjWZ9SmPvq9WcULlolatV2qmUi1BjEZDIe7+H1VYMdyazXizs1bc9EU1WSFwFFRWSgtlxkkRfmH6a5/yLrMwUyC9X5rp+FSIrentkSiQl2/MVegVUTkxn1Z+pdhvjwRJx7mRTFUiJdbww/EV4iSY/wAxemucfaYUcYe6wO848g3a3CT5fxCyBKLkQkmMiJUt3Lu+mtyxW8P8uRG5NRLeQpxJBUtPbKJR41kvtZIsLsjjdmQvNpZ3q1eJIkXjkkBJBWPGQx7fy1o4Wse5aTqUsner9vscm3h4leskfXtXwrXXIlVxEYjIikUR+qrZZRSbt2qTJJN06XH9mFH4mmJd23koX5aeYng+QXLIrbiWP9PifZFenZIDdrgIu2CI9yiZCRJbR3FIS9NdNPLDcfZTw+8OrQ4Wy66XokCXFSzIKNFNL92SaRaqH3pFL01gpO0uTI23VTS1ssS2axz/AJVb+lifTNR+WYOFL0upFO1sUtd24cx3CuJbtMS7uO3bKs9seN3twi1B+gna/MmnuUIf935vmjXQSfXjpl1UuClh6q4MpjqLkYqrE+V+Crt3SJoSqUuUtWrBk3RXp907s7rJrXflHzNdsSDZnci3a6oxS0l0oiqMi4kI8eVcylsu4dxZFeVY2M1b3TpjeLGxSw/MLw18CKXvJi+ZfeF3CKgj3eXcVVdwxarC+zlnmTG/XJ4oKSTdqgumLdLuH4ojGMRGg363jh7r3C6a6aNv3EooJCSzkh3Kx8vaNQLq5OHxC3AlBTHakmPdWM2S8ui14qX83RcWZoo+Tf8AtE3bJn6yIsnEREfuBEpF6pFXQHQ3pCq8xMrpm7VQk8hIRSZplFfQlyIiH4Ql+KjdBfZ3VUFn1Bze2oqJ/eWu2rdxdq6gl2+Ua6AujO8pppqtXAiIlquVoiX0jXp/F4rS8pDymdM2K28zWYdWvH8Zw+zo261sE2bNDagimRFJX6iKrBeMXVuXhVwet0XCQy0yEilt7iHjWburs4cOESVNQhFQRHT2iO6tcFYU1JLgQkQiUq0spmxaqpXw9vyCtJIc69dLXkNnt4pC1F04efAaeHEi0y+WMt0qpOL9G+rrexrPXuIOhTVLamiugouO3uHUl+Wurr0+x69N0Tk1UfMy1Wy20tMuPLtqgrPruThZXxiyayRRjqlVVvINs7JeXxMe97ixid2LMrLmCzyNwsrxUUENO5JkgmmIiIkUS2lKrE16nWu7OnVhVce53SBaS/iENNRRXzen01pl0yRK/WlTGcysKN2t7wdAk1BEvqHyl3SGNYHk3SlK7EsSWZOmNwtQkKQ3BMl01EhLbFykOqMR7SEvmrJmb8VNiOKvYNmDrI0VBN/krN9b0tyUVfifhGqDk1+SbvGrC0Xbxwvi13rMmxCi1ciMR5feyS/hqF/WZVqmNru1tFZFsUfFN5KahS5buRfhrqAsi9lfMsHTwjF2tlJwq2S1X1waIMLsiuMSkgppy1NvLcPzUmNY34s3IsNuRciHsfURvheGk4e5Gm4vHhv2RFQRTQRIh27RTl6qqY5JdHlpxvXuhN0bmu88S4U3E+VEhEhEe4iJQVNvHd5SprmmG9NLO8Wf3K5XBO1pDtavrgRKI7f6wfN8v4qlLl1ExzGcLY3THLSzdNbZpFbWpS1EdWRasikXGXbQ48Sw2qRpb1LFb7Kyx1FTw8SdKl8dYu30jVd6V9UMXsPUbJLvltxUYp25okkkoQ/djIpRGUuXlGrA3ySwvsPHLQeJrJkmI6gjqRVLklHlKsxt6mDZp1OsdjVeqKOHRKk9RRaRU0hEi2kqO3j81ec85iafUGO3j9eKsacEPtfvWL9nntadHskyZHwtmfXgWI6A3B00i0jy4ly5FyHzVq3SPqh05ySyvLp03Qsre4M4jcE2rEUFPTuERkPq9NZbnnsX45nSbd/hub3RMmf/AOS7kSWmsMpEKa6QjEvmEvmrnm0vMt9nnqYXg9a33JjJNzbXyBRWQ/q1PMJchIfSQ1f8Tjf83oY8OvFSpKq5nJWO2s6v2dXpO3jaLomxH3uz8dpthU/YyKKv3ol6fplW7WO/JI21NuultBKMhjH/AJa576d9TsI6tWdF/aLs1t9wSTEndtdL/Hbl3fMn6v4a1JNqbhFuQP01CERElE90q9M+qzLZTLZacWCXx8q4uhOlWrcWY/u4/EL1EQ048ULpMfBK6fy7Y0zRFX4iS8lu2PbRmbNJGRq/DENwiRcqkaqqgsSzG5G3R8K4IVB9XlojG2oKLEqwViPc3Lb+Gq2msqK2xIokW6VSzNwaagqicf5aJl/EisY/169mmw9QLgtktttdv/WJVKKibhIRTfCPH4nJJftlxLbKPKuQ71g7AWbpvabMzRdNi0F0VBISRIdpCUq+lF0dKqLNXsSIUvhKF/DXMvUixsh6oXTxCQok8IVxWEe0kh5eburPbFjlYtLlSKcJ3LIsh6Z5cSRNZNXIj4u2uB2kPl/5hrfOkdt6J9YERSgVrvQjJS3rL6e0e5NTiVXLqF0FtvUK2lbVdFG8W/8A1J52kP8AVkXlL8tc9/qXkeJuCStzMUXjNQkyUEoriqPq7fprD8h4n/YaGL5A64d4Gy8CiysmZZp8IdJNRjeXOmI+XUJQUo+kaouTYne9FZhmXVi9OmIkkTRuQisosQlIZdy5bR3eburJ2vVj2hyajbWGUPCTEYkSiCSin/nkJF+apDCWOc5tliLDJlXyzxf/ALU6VJQRGXml+WqEPjJ7WL0mdG6kXkThwT50lZCeSQIl1FEx0XacuUikXm81Uez29k6eFZrtdlEyVXFVi8dJ6ZMXPaRf3Zd3l5V0QXSnKMiRUvdhao5AmkRMVUW7nTURVSKJaiasSlIeI/NUCzxfHhW975pY0XlvssVPClJPxgkUSTLSIS/mrWaGZW5GesiuvE706Hs3Fr6Y4/dm7UWri4NBuTtEVNQSXX+Iru8pERFWuNXCT5uLhvxL8vprO+mqlrTxez260CijbxsjNds3RX1E0Uo7REikRDVytKfhVFFZfDVLj/NVDx800WY0K9WKsyqy2KuPSXELH1Au3VW02vw98vjYWj4hL4akf3kf6wtokXdEfVKn9XupxYvesTw20OEfGXy+s2lyISGSLYhIox7SUjH5ZVtD4o7T7q516W4ugWVXhLK9S8ZM2y987XeXBoSaaKukmIk0Tlx8MSQiX5a9ZG9F9FKNbdiydausBdE7ba9JhbS8YmUnD56KAiQj+7T5Kl6RHbWY9P2+EdWMgvWV2u5W/JLwTYXy9tdIOXqyY8SFNdz4ZJDcPakQ/TVD9vrF1VuoWO3mEhXs2hx/qlyl/wDdB/DWG2npfkyabPN8Kuzy33RAi+IzXJFQSHykNYDLHFMystrGpD+kfE369dQshwG6KE69kEdNmp8JZi7bOVE4921pKoPOOrCvXKyt0m+GusfWty5SFYhJQlSEY/dCP5hkVVPF/bmzrBcgUxzq5i6eTM2aul4wkhQuKY/NGKv1DL1VqWaZVgHtINbTkHRvMlrfeLGQrvkdAmz3SkMk1B/epxl5hlTNI410spZjma1WU6EwVi1xUsfb2ZIUWNvQG3kmntigQ8i+qJVqzy3t7ozcW56AqN3KRIKiXEhIYlXPt2y5DGenrx+4uSguLmJWu1kW5RRdUSj80eRfLW2YHkzfKsPs+RgRftzRJUpDuFWMSH8QlWg8sVtpexlureu4cT/q2lgqeZfrM8dW99goqpjdmJaZPI/daiESEpDp7tvKsf6R+0846Z5VeHt8xJreLbkrkXNwJNMUHqZDx0yGI8e2O7zDXb3tGYWzeDcnqqA+FyW0rsnZFx10h2l80Y/+XXCN86Rlb2K1+taSbhqzSkvtLiPIhkNee/gmP46ZszFXk3Yvwzb67ch9DujuWY/1EwlHLcXJ0pb7gqqSXiE9NQSEokJeoSGNXBwSqjFZLwpSJMh3FtKsN9n3MsX6U+zPZ8hvy63u9AVV11EU5EK6rkhJKP8AvSjW2MbgN6trd+zIfDvEBXQUHdtIZDW1CqelfkZz+tj489UsgcIj+pVr+G3Ylpu1C5KKiXH5Rqk2W7OGKwwKIl5q0rrtY29v6uZtbQARTQyB9pCPakS5EI/hKqCzxG+Pmrh/brao6Ralu0yGX4eRVj12nqa+ln0saxgbi5XK4J223IEThXdHy+qrU19knLbs6WcFmVtbpuVSViLReO4vplVT6F50bVNxbmrC1k8ESks8QVUJQR4jyEY1u2P9XsoKyqP0mtlF02X0lEyYlpiPp+JVXKypFaqjI8ZWXkQtj9h27vImr1LREfTZiL/8INWDJvY9xTpzirzKst6pXBwizQJyTFrZhTWWEeQpycl+Ih21eEetmVN0Wb9urb/CuhkQi04+bdLtrN+olwzLJOt2K3K+PHFwsN8TVs0UdqabZdAkFxjxEoqS9Ua1vp6ODPy65MlVVbf+Bm+TwdyGipYx+5M0mbxZuFtUZolFRBFRTUIUiEdpF3EJS8tVPMm66jHxjVwoPhiFUhEoyGrR1Ixd10vzQrC9vji4JoNki1NOIqD8v001UZt3Tcg+8TVH8Uq9N5vBx00XKwWtC/U+U52LJ4byH3l6sZLlTcC0bkgBEmuPKpiwkWG4StkzUI3i/EVttZdyKH79cfV2/ip5eLKgoipYyIU0RIVUi8o91M8ouzBxkCaTA5W20J+77aI8SEeSn1birBhWvI9x4zOXLh4/EluneC+8Fm7q5JRYtilH+uV7q1Lqd1Asi1rTxRUm7hMYk5R5F8v4apKebMMXxfxCqpeMJOLRHzF5vpqn2Ppjm+RN1Mye6aLVUiXJRwrElB5EQyrQiyFxlrWwzJjWVlZ2qKxHpPfOrF89zYRaHDgUCVIRUIRil6iKIj5a6IsvRnBbtjtns2Ee8rW4Zl/7yLOkFRJNUR3JDIR+Jq7YjIaj+g62fY/abgLV6pbcfuCqTZPRQ/a3jnytC+XkRbR5V0FZ2LBnb02rUURTS2kIlqRV7pF3FLkXmpaRrMti8i2WrFVb9OcZY2NbH7cw0Wa46S5CXx1vUSnKsbyRxd+iucOgsj2TG5pJOxTdfEFYdwkkREPLluroAXDJiPu1K4qPFkuQqKiS4jLuj/FWZ584QHqNirp63RdD4Z8mSaiUhIYyHbupMmmzyUtaRLKtTVulPUJXNMZTuTLWJZUvDCmsO5MhjL5h9X/pq/XzLMQ/WCz9KMhtDi5PldDwizFXTWbqqy820tokXL6ap/RvGUsf8OwapaLFskWqssPHcRF+aqjjOP8AUvFeumYdXOpdhbtbPj1vfXu3uk3Osm8+FpoCmQ7Sil9UvmrImzGnkszFxYdpaqT3VzD3/Wjqxjt2xy82G4WPHHaTG7N0Xo+LtYpF8UVEC8xbdpS+mq3j+VOupHtOXa8k9JO04rqkMSKIoM9v5lZFVB9n1m3s+N9SuvGVpJuHDZsqg0ULkpcFykRCXmkSf4qvnTm8Pci6VlmXUZ0xsrjL1yxv3gzbRcvkBEikW30kMhjWVlTNArMpchVW4liuHVzMMgs7c8IScDkS9/FUWrXURTeM5SkRbRHbGUqlOpGBtXFtR6g3RJ54hRNLxzd0Uib7d0YkXEuQjt3SGqO+JXCbpZ0mV51GaUnb1ZvL9sQ7Uh2l21aH3Ur9eraOIL4bcnWM34lWz1ZuoKhIpf1ukO4e0pD5e6vnTeXnwsr9P229fka/tlf+RR3l6xLH25K+PYtx4ycKCn/EVZrkXVLDyIkm90WuH9yxbSH8SsUv4qyHqtgd06Y5I6Z6SbpqguSGpxl3CX1CQlTPG8gx5wUHTgmrjiIqca93hrHmwLkRtZWM6aRkbbYuzzqRkbiSWOY83ap9qjqTlT5u1L8pVX3jXN8gUI7pkDxQf6lMtNMfpHbV6tY21u1ReqtyUaqjEnCO4RL6as1lw9rdFCVAVBE9xFxjVheHVRfJuzGS2/pek+IfEKkt8xERVbLb0TtD4hDwstvm41q1nwPwayjxdqRIoDu3URuoDe5NwYIOhFyoI7R4/MNPVWcnEy9PoXZFHBDpEIpcijxq0WP2fUnDfxttyB8inKO4ZD+at6s+IqqMxBxLxhbto/d+mtEs+NoLW+BoR27k0+2rMeGz9hbSKpzndult+wnEX2QjfkXjNjHXR8MQqFL/AIke6s3srpmJN39ySEVCkXL1dtax7T18V98WvpLZnEUbekk5uA6sRWcq8RIvSO76qyH9V1SaopKuhTUQIhKJfzUORVPtqSOzm6dP3Vo9z356RkKJNktXbxGVWBv4B8iPgwi3H7oay/G74wsOL3i0LyUcXEUE0yEhiIjylTyx5E6akJJERJ91YOUzOx6LxtVaxrDUgbiMakkXgR0jMoh3D21U7bfEnyYqgcS7hqWauCHfL6SrP6HomVXUmFBvyj5N6hcVkRQ2tk265CMfV5vqqQa5Qq4URK7MtFwkUSdNx+GX+8HkPzbqhxujKP7QrpkO6Q9tOG96YPngrrrim3IhTIvy16rwWK3lNGVlPG+c1jwFVlJbKMLw3IsZu1yOzDb79bkPHJrNVNrgR+9kPEtst3L1Vz/kGK2uLhJJ+SJEUtychH81btdv/cl48dE4lbyQIVBLcI7S2/KUqwG6XZ1cHhAzaioK5F2xEap+SxfaSVZQfHzb0diwdMWri0tyaoGs6ElC1EyKKZR7q0C1tUnSxMzARIi1RGqfZU/d9jRXfri3FISIpbt1SmN5dZL46FqyfreKHiKwkmSnqGVZqzMa22tS8J4+9t7oX7NdNm34qiQy1B+WmpZY3at1m4LksmREJN1CEo7qU8uT1ZuKRlujuHtKsVzbIHVtyoXloMk0dLTcplxU2+WtBaytVRdWTkTGcNcIY2G4GkhfLaoXxyFqSSjb1bY8f4aouN9YD6TqN79i6Si3jHopO0x0xF0hHdujIS8u6NSDi+PLso3AjIfh6cu7dyKua82yh+LompkSjhIt6xchrQw8hmVom+Jn+UhWJVkX5Gje0t1g/wAoGTNctxDWZiq0Fo9TcIJEWukRdpSjtIeJVkNjzi6IvBVuluRuQltESERISl27f5aYvHV+vVv/AGopJpKamoKcd3qjQyyI8PujO6Wjw61wSEiElkJCir5hEtpF3Vv4vmc6CtZW4nk8nx2LLZmTsbwPXrLejaY2vHFbw1vxJ/8AwsbgQtGcu5dJIh1S9O31eWrd7KvXjJsizLLGHVy/ZBchyFs2S8U3XJBRiQkQjp6SiehLUjt2+auY8BvCt0vThW6Lks6dESi6ym4iIi3FKta6ZsWtp6sW1u/aorW++JL212mtxUSVEtv4o1MvzuRPkbkhIPEQxQ1jOwM6eYR0vuzVwqyTuji5obXDwtN3L+qIR3K+aNZflXVzpl1wso45dLM3RK1NiVaPGqREo3LkQ6ZCKpIF6Zbu3urJ+oDF5jucXJla8rttwauRSTF0sun4lFKMfDSEZCQ8dtQrzBSRs6ZpPW7NQVJCpqKCu1Vl27ZR+aXpq3P5STMVV2heF472bMzSFosKauJ2ljcrcTpFqqqqkWsQppk2LcJFujXRXTH2mLXcHSOG58/R1i+ExvAlIVvSv5S9Vcw+IZIs0QdZ5rKICKa7UWmoK0e6Kq4lLzRqctuM2G+ajj3o8JqultigkoMvllIfxVpeP8nJlf6NnR1X4t+JT8l4xcdfc4Lcvkv5HXWfZNjWN2kcgf3RPwK5CKCzcdcViLjGMq5byaw9POqXUB5kZ484uSjnQQ0yX2yGIyL1Ftqs3BExU90ZCqsomkJeGWJctMSLuLtjLujWd2/OM86Y34WtxQIkxVFTTLbKPcmXdVzyvi2w41kTlG3yLn0r5nCaZlzVrJ+JQSZqqOE0oSHzVp2L3JVu1GzP0BWZvo8m2oLePdtGQ/TWX2XJktMVbkyWTWHlopSEq2TAc4xnG3DHJSvl08YkKv7K1tpFqCQxiRFGP5qHMysKXFZbcmPN4OLlplLx4qaFheUIY+n/AO69ydN3g/D2yUHSLtirIh/FUbmyI221le2F5Rsr5ReQ+M+7cL8u0ZJFt5cfNV4sfUh/l1vRdKpEmm5/7OS+ppx7S47qzPqJ1Ix6ws7hbroyZulBLSJFwgKiY7e0SlurzXt4kU9YrPYpPVDqFdOsFlx9rlq8lLUm5JdPXkmoryFTaXlEvw1kOB5s9xnICuGG3J9aXyZfAWRViKg+VUeJDVkxe/YNfrspbb9ayt6KstJxb1STKUvKUhjy7areQYSlhOXC1G6M3DNylroLCoPHyl5S9NZUSLFxjLUjfI6mT6pOOuGKo3m42a22+5Wxfw1weN0xTJwUSiUuQjtLbuGsrLPrXj+QXL4CLzVIkicN1CFQR80h3fVGoPFcgSTFSxs3iaNrurQSX/q01RU5EP1FV0xW39NLbeFlcjsbF5Z0CS1yTkT9YS2/AiuKRRLtIeNWb2axW3tV4sTHTl1jlyeN1b89FFrcHaQqKXBUtqXduVIiIY+WNat1M9pzHOpmXWvpZj+sODpEI3AvF+A97R4oCoW4UPN3FWU5Bb2GeXhn006AZBnjobmUf1XvgxaClEiJRNQlCER293m5VYMmb2HF8VY4Ll9kTst6YpiKQ3IU9MVR5EKm5JUflIqs7zRKcqspvF46zP7bYxZ4o4trfSHw1vsONknuKO1Ml+UflEa+cfUC4ZDds0uzjIWqid8cvlSd6hcVSLdyrTOp3Vq5XImOOWF1ZdZtuVWsbTQRl5i7SLd27ay+5PHtyeLOn70njjTElVC5CUqmuVu8QtlVI3JCfpvGqBuiFRigMST2xLzVPY31CvKd6tN3vz9S4KWpdIklFtzkREvNyIfSX01F5VeHDwm6TO1t9RfksIyUUKrVi/RnNLkzTuziwjokOqmKi6Saig+UZFVfe+QSryqb869pBmzdOGvuu3uFHiY6aygyEZfy1NMWrrqRkVrYZa8Yi30hEm46miQl2jyrCytOKXR4iF28YoKTYUIsxEV1I7R1RItpDtEvlq+J2vN8VtqNxtaFyuDVIhLT0hJy327SIRkJDHy+XtpPuGl15dS1t1NE68WPAcLWZsEMUxnTbNIqkVtTEVt33ch3EUe7kNc9usbw11cidYW3eNSX3CjrioI+Yfl8sqnr46e5ddFP1ovLG2qOREUyuXFaPb6S491Dw+8ZRibhNnjjdu+ZrrkSckB/iHcP/XKnTSWX7YuFf+kLF0tavel9wcZbkeX3C1puUBEbfbRi7dRKQkQ8RGXcQ1Zsg67ZpkVw8Uweps2MtVJuW0i9REMZFUC6t9ruV4985reWNpbrkMhF3tEfTIS2/LKpK/MeltpYj7mat74S8SFRN2uKaaXzan8VVduaVa2LDSRxGlY37TDVMRQy9uiSxJaaZfuyL5h/mrO+pnXq85E6Usdh8QNrH4S9yiRCmMu2RD8tY/k2N5XZ3y1yVtb5Szr7mwouRXTTEu3XSKNDRzAE2PugGr5ZbS0harNoxH5hLdQrZOLFiGFZ/kWy/ZZ05bqN3TC6XBq8QSJDUbjISEu34sqmulr5xkjqbLI0VmevFRqsJJrCXm2/uy3VlLPwt2vDVB+1TUJVXS8ORCgKke2RbRrRMTsrDpX1ctNov10TtKlwQ/aba6UEk2Kpbkk9eRbS2xIvNu8xOi+PIr50ddWjOxsVttratU1Rk4UEdpEMRH5RqccOvPGQ1n7XOrW1LwCAKJvBLciJCKg+kuUaszFw9eCKrjTTIt0Uyl+at5WU8r7flYnE3y4x0j/LRCuSrgRBWJRpui3iMzMfqp14dqiIqm4RREu4iolYlSPdOBFMj8P+WsTedTrNdr8s18Q8RcNiJtcGLhCJRHuEZbq2K9X6x2+UL5b3ReVNesbzS049ljor8z8CToYiWiqOsJf9emq+XM1ftsXMPHV25FRyJ8dptqdhYK6iLkiJMiUIh0C3DH08aZ4K4vllTcaD21kzXLSXTWQTJYdvJMiHVHlyEqpvWIbzieO2+6WtUnBMXZJEKyctqo8fxDWU3DOuo2RW8nRaxM2fJRNKIp+mVZ0sm6ysaCabS1OqLlkTy4YncEmd3UbopbUi2lHtiJDtl81UO/e0xebDabfjOL45juPjalCG6Cj8dO5f71BWQy8xSKXy1jLfq1fvClbWtrakmv8Au4qxEvxVXbgid0cEqk3UF0qRKqppjtH5attJCsa17HJPVm49SwZp1izLInAgk6bs2aChE2TYtk2xJiXb8IRlt21rHSnIrHnje34pcnmSXa+XBsqLlZZBByg3IdwxFWRFx5CSZVh7XAcgcKN/Gs3DVquMhdLCWhH5h/hrrboLivT7o3kVlb9RlRY5FkZRbaysRt6EfhEv/VahR5F3VRyG42H4/FjP27ix2+9LNQa+OTbSEmayEdRXjuioXGk37FcPyRqo/e225WO6CW1w3EVkyL+8T5R9Ql9JVS71j4PupGQC9cKKKe+3KDYW68ZFrl3VoHud1hNp/WO7qiom1ci28G4ciSki7to7h+qstmyHb7fUxs7Ay2ylyIZP8pmt0sN5x9NFC5Mm6JKjJMhIfjD/AFoy/hoLO4XTxSjB0yJTSEo/EIpF6Y1asmyhxlheKuzxQkS+HpsxlpjLtH+WVR9ystmFu6umOOheM2aAyWWVFtrFx2pyIpVcjk4mzGsir9zsMWrxUtYRMtP97FTTj6fuyL81KTu1oRJQF2QrIr8k9ctpeYZfy1E3bMPcLdFmuzWF0v8AEVElJCIlx2kPKvWlHIM6/YrRY3VycH92m3bain5R4/NTFZiSLYsV4ulmTR8LjOOKMxEtVV43+OoQ+ohL+WoV8jabg4RSSe7iGRE4ER3fhEqeNcgv2BqKY1fGqaNwSciJJuFx00Ui5CQ9tW4en6vVa6LY5hSSlwdJEK6jxmgqu2RGPEVB48u6iVGn6k3FQqbh0qOi30m6jeUtTcopIfV5ammeSKt0yVtqtvarR3LLSIh+mrJcui59Mbo1x7KEnSdwUbC5IXXw5CRbSHtIflIu6krNW9rRU0raip6qzZGo22xpRwM8e4pVyzD3g3K2yul2cEp8VxoCg2T3S4juIfmqv9WL4q8zAvHiXhT+6THj6qtV+vDVrb1Erbotdf4RSGRCRVRbs6bvHjcFUm7wWYxIZSES48qtYuOzt1KORIiLyL5geMusoeW+049biePLnFJomn3F6vSNd1dN+ltj6M4upa7aqm4uz74tydCn94X9UPlTGs/9mPpar01xtTNLskj72u6Ak2bpjLwaBf8A4QtsvlrVnF+dKCoRWtRTaUibkJF+Eo1swQLB2KMkm6Rd4RujhuoqrexbojuFuil/NVByjLP8nLha14q1bsRfJiTtwoqSijj0lLb5vxVYFMkSuzwWVtScEsRbUVEokXpHzfLWE9cr8RXpi6YGi4l8AhEpSlu/xUUuXEi2VgY426l2tdl6VZlcE7tlrDTujbc2UbuSRIR7ox5DLdEqz3qxg+P2kXmR9PMhK5ItiFe5NxIRJuXaWoO0i9PKNJtKyFjdNQfm4JqSo+LH7z4Rco1PI4HYb9kilhwUnRNUh1yTLSXTEeUpCUhEtu0i7vw5uH5PFz9fWNuRdbHkVeQTCbPk2TYCxJq6RWuS6hKEKYxFGJSHXU7S3eWtszosmvTG1ur9fCuFwNDwjlbTEZR5EI/N6Y17H2L+02NweTK29q3bNkELezZiQpjHkRFyIv8ADUa+WYXhF5aEkHSLpVtEnhEP7KJboiJFtluH6q3u6/cKC8W4lVZ37HMdeI44wVERQl98RDKW4ilULnw45mRIq3e73BZO3/dot3okn+HurOb11AdYXcnH7PbXAs5NlBWGX1SIZD8sqcWdwllllK97ba3cpEOsQ6ki47UxjGqiuvVVLG3ZrMxoGE9QEsgt7gG6snDMS8aUo6ce4RLzViuTPlermVE4IhG129UkGjUlY6nmVLu/Duq6YLbWtjZqWaxpKXRFUv23WjJx6S/w1oDHw+IoppfqVZWK1wX+EzbtEvhj5lCIdxUvWOScjMqdhr07tuOW/IBJUyWdJtEndp1E9PkPaJbhjH5vNTq8YfbVBU92shYuFVCVIh4qKl/LULlF4QRyC1ura601Gyf3wjtlIvy7vzVdGtySvDVN+kAiJ8hlKJdw1n+Vk5e3/E1PHwr+4vyMvUEmqyiC46aiRRIS7aMzWEXAqkMhqyZ9YW75qV2ar6N0SS+AnHa6EdxJS7SjKPmjGsva5IRFz/5awdYWTkaW58WMrz60q4Dmjom8htrlXXER/qi8vy/y1Xbotabw3WN41EYyisIxl6q2bLLC1zBiTIV9R0klJtIfvC7k/q7a55vFvft1FGCS6iJJS2y5fMNXsdrFdsj2qsvxY272T8PtF0vl4dXS2+MboNkvDLEJRFWQ7ZeaP8Nb44tbhFwnZjb6hKkRSHcKg9xDLiVck+zv1EvfT3KFDSEnTFzFJ2z8w+YfUNdkM78wvCjW8489UJq5Ei2kUR28v8Q+apkMysDCqstio3zpS1Tug36x3RxbbolxUTHl8w1G3LIHVpb+AyZgoiSu5dZP/Vi9QkI/xRKtuYCwebydW9QUi0lIlKJeUqVfMPtd8T8PpIiR7pCJCNUXVH46jFOabL1OVxW8E/sOPNbkmukSS4tVC1I/iIY/TV+s+dWvPGqiuOP3TN4lIlWpFoLj6oiW4f8AoqtV26d2mysxuiFm96KIbhboiIqKfij/ABVlt6sKokN0sOPXLHW7ZQlEPApaierx+JpERfh21o4ekOkfpYqzW1Ynsbzi82/KHWOZG6bqLINic6jz4ZElLiRd20hLiXdSn3VK3Ore1uR4+I+MUJISRSGMRKMpEPH81ZmOKt310LIb9dyfPlS1CcEURER7Ylx7eQjWzZFa7Nk2E4/4JVv8IRUQJNMY7Rj2/V+GlZmc0FVULHx93sZmtkzW4ZQNp/VlnIldDxDoiIZdoxGNWxnj64lN6rEhLaIjER+UeNZ71Ex+6EsStoeJjeEkNyKe3xSXb9VZ7gfVbqNackJrdH765W3i5auFSLTHzCRcSqjNHPlLZWHRyR47VY6cWJVujrgqUUvLVZvGSWbA8RWf3RUUSXVJVUoyJZUu3+Gq6t1MDMk3DCwsHCKLEdd2ssQ7Ylx2kVV1q3X6zdVrHZrtbnhYygppSRGOsqI7il5ZflpOD4+S3ow7KzFrZTLb88yPqJflLySCws+KGoO1Makrf0hca1tul0Sk3vScmKYjJRaJRL5d1dBZZj9r/XJvi9hbo29FJsWkiPGXESKpboni95ulwIchftbo1wRMbXb1kUxEdUviFu7oy7q9Q0fWNTBX/pJCPu2LtemdlsIQUG8Xq5M1XIqK6hIoD+63cRrSOp1tO8YrfGSWmmorb1RGUo1n/W64Kus0FJIxjb2SRDLcOrKQ/wANNcT6lZ1n14umOP8A3KimggJOYtFdSKvl+J+alzcf8o6GO5Rbt0ryHEcHdXZvkLpFwuhpOU24kmKiBch9Xm3Vk7Vjbk1lm6F0JZ8kmS+nGIl9XGVdjX6zpPsdWtbg9Zv4YkiTluIY1h9t6Z4BlnUjG8awEFBagoQ3lRRUiIUkikry4lGQ0mNmyOIyaPa5KaV7OfSe82NG159dnBJunyaq6DeP7gh2kX1RrSMqzZV0zuAsAHWJcUly7pD21IXDqFj9lUuVyuLhuxYs1xt7GRRGIpD/ANfTWdi6b3S3qLguiQrlrksmqJJkReqthaxLVSi1n5MOOmouH3UpjcX5Cp+1kMo8iiVaZmGZY5aXn+kry1bx3FqKj/DyKsxtLcbSSL0XQybK6paau4fmjWO5B09sOSXZTI39+dMScyIVkxIolLzS27fMQ/N20v3mwRoN0uHWzIrNmw2m44XdFHDhquQ6kSTEd0uJD9NUF5dCtqyLd04fWd4gWugo3KJS/uy5dtTlnwN+xvSltuOV3B8m2SEi/YtQkUu0lFJbR7eRRKom6YWllF4FJ7fiFFtJASFPcJeUh5CW3b5u2q7K2U1h0be3X+kxvqtkF+Wuze1vbys6ZiOuKZdxFyIvMXqqniQimRd1SGaWte23IVVTJSch3dpDyGoVEtShr+QTTM7WY3D2aXmR3LPmOM2OwursjcCiqi3V01Gv/wBcpqFtEh9W0h2lyrurKvZZVzxuxF/lVtTdM/8AtiltJQtLy8hH8xVzn7Bd+6fYHa8wzDJsobs7kQoNEGqxCmWhKRKCRbiKW2I11tduvGM3DFxZYuTob5dUFVWiLoSEm6X/AMyvKOkn3buXbKnRwxstmB3JFb7Zx31Oxc+mPUpPCzvyl+bvGw6DpuxJARV7koyLaPm9VZ31Wwu45Ys1Zt1dNa2ESRbvgyIo/wDRVsD7JLRdmaytosw5A+Tdq+OvElNRYRKOoOqQiJF5RlVJzS335xmDPHGVhUT96qpKtOSkpbo6kuVUZsP725HyLfuG29tiPb+z3l9psPjbcdvuSjNAV3aNtdpk5b+YSTKO75ZVArPLozaplbSUWTX26gjIiLyl5Srtaws+n3TGx2fJrXdMicMWzRy0d298gk5IkpbtNQSEUol29w/irGepDyyNS8L02XFPH7mQu1LTdmSEZF3JqCRKjy8wx7av+0WtlKkkmREq7i8W6nO/6qoXi6NXV5dOBFXcKMvvCrYumeGuLk8ZvX9uuA46Kukq+JsqSBEP7olBGIyLbSrLdCbxe3lu3uTVmOkxTt5ILrkXGJDIVRH1aXKtGx11ltntdtZBi7djayugpNLS8XSQXWJX+sSl4nuEtyX5aSsUMrctRmrSQLb8jTMqxM7hgLXIbW4t6LEhFNIXQkmo10hLcmPlkJDHulWc5Vljz3eNhtaSnx1RIRIYyLiP01ZuqlvfuhcY5jnUNnithctIrs9BVySjnu3biSHiMR/DWB4zZ/8AJ2pcErplRZEoqUkBR19NNX5lRH8tXtPstxEySe47E8zJvirVZqCsm5Lk5cl3PHhci+UeP4qyHOMidXa8OHSpCtEiGNWLLMkXURJ06V0+0U+0RqzdM+ndouWCjk15tviFl3JOxUUIhilxH6pDSMrN9E9AsfDuXC1ppWnH2LAEhT0myUhH5d1MblclVkSamqppkO4ZEMvw0N5cDcKEYHUS4W3FvrxDMzOzHpVVa1INutecVWJXHHmimruJqskKiBbpcSGPLdulHtqyN+pGNZFbRseeY8IuECIkLhLxJbu0RVISl8q6Y+moV58SP5qsjfD+mlhtvvTqm6eayo67Rm1EviCMSIdspFuHbt+ajSFp19FKWRDGpXyxW6XC5N8e6cv3V4a3CMWLhsqmSJS+rQL1CqQl3eWrdfsb6W9OVFrbkGYPsovDMYrsWJCg2aq/1S64iUol5RH6aprPqVi5XRZvg2PqWNQdzZRw7IiWESlpbRHy8SKNPrpguR5t1+Ww164IUb05SuBRH7liQioX5dtbkKrtrXsZdWR6midIenOKZ5aVMou9hTFqS5IIN1ECHUEY/FlKX5irQrp0T6T3RmmydYqmiKX3azdRUVB+YpbvqlWkW/GbCxRasmFtRTRbJCggIpjJMR2xEqJcsRNRMvD7v7si/mpzQs3JVLFlTsYWt7I7W5XB5keP5QKaaHxPC3RL7wh7tRIeO3+q5VzP1GY5bh+ePLTlbxiL5JMY+DciumikXERjxL0lEq7GzjLr30xsby6JLqIihEkm6giQkuW0dpCQ/UNYDl1hwjNMfWeOsSUdZdd10khdN3pIKLOVy5F293lqwssKV4tYrSRyNblxKn0ft98zLIraOPqqLXRdfQQTfPoprD+9jyiIjXe2O9M7lacZ9zOl7XciSkKQkSmmmJckh27t0vxVlLHo30lwvBfe97xRNYsVbINBcC7XUJw+IfijGQpEIkXl5fLVdwu0ssquiiGIC3Y3RsUYsVXNrIdstq6SiglL1DGvL/Ufk/JwTe4wmqsfZvT1X/vFYscbLtyfI2LB7Lcun7q+YVdMXeNbbd0/FtnkhUQIko/CkltHb5vLVkK5WSyt1EjMUxX2/EX7vSPcVc65p1+zfCblbcNyZ/dFMkbaCr5R4LbwhDqj8BAmyZapKDLcoQxrbvEN7houAJRGPxBTUTiUSHbXsvpzLyvIYSzZVbf0mbnR+3k49RWG9SrRlS12xQtRu6sLkUCTWHTJRIu4RLdtKQ/h81WZS24g4WU8A6cMXBfvESIt3mIdw1keeWF7Z8qa5rj6Ako+Q0lRjISVS7S9JD/DV26W5BkGYW8rld8FfYu1S2itciGTgpfux5R9RDWo1vkLVVrYmn1hvawotWtyRUTjuWHaRfTKmt4xdnZ7So9vN7RZ/CJPWWkopItoxGW75RqxXDKGFlTguqIpiMiJTtGqfctXxyOYZMAqXKJe5reoO1iP9eQ/1nq7arzZC4q2Yiw3It8X6s2uzsmqQp3JikJDJIR0fUQ+YhItsu6udetF+sOcOnD/ACGzN07gxSIRWRIhFRIeW3zDWidRs0etUVmVkbqXK9OZRRTIZd3xf+v4RKspuWC23Mrw6f4rkPgU3KZKXTH7ptct1yH71MhKK6ZF3DWLBlSZTtJ8TQaGiVUwvF03WPs3TVIBblcFRd7RioIx7S8pfy0m5KCnEBMi2yKldQsRy3pqLV1ltytKJOdqSaNwFRYhHujyEfmqu4/fLbfrsizevBTTL955irShyFZaqUZIWZi2YnbXuROBkBJtRL4hFyL0jXSVp6hJWPG0bIzsltatST0E0UWw/E7ZF5i48qyF14LFbONyKItSH4ZD3emte9mmz4l1ItKyuW25R04tiuqKKipCnFfjxj5a0Y5NviwKx0aynMvUK+M32SPGtrauHWgvFJMi1Ij5atzHAwzbpG8b4HchWyBiWvcLaKemSiUdoj5o9vmrrLqZ0fwO8Y64YM7Q3tvgRFdioxQFMm5dw7eQl3DXEre/ZN0l6oeFtDhMnjNUhcpy+G4S8pR/6EqxcjTaloauk+s7bknY7I6K9Tl8Z9lux5hlYOLtfEkFbfbRUGTlQklSTSTEuWmMd3lESrknMupF5sr5u1sP7ZclVSXUItwiRci9NWC+Z8bxu4xJW+PGKiD1V6gzdOR0GYr7lUkI7RIpFKX5aqdjw9XKMua2PEng3B9c1xQLUjIZFuLaRbflKrsuS0qqq9isqRpZ2NU6S9HfaC6mE3yC6ZL+qtpXH/WGpEmsslLt0iGX1FXTVn6H9N8ftosCxxG8Olx+O+uX7S5WL5ilH6Y1ZLXq21i3slukizYpCgIplyERjU41ZmUVVT3d3y+WtOJNUU8rleRaV/04qZ6n0VYacccSGyqJfcOmaiiCyZelUd1Um+ezLfGouLiPVq6JrKlqquHDtUlB8w6pbo/V+KuilHgIkTgxHTHaI1D3bHbTnDcm90VWRJDcmomUS3cqbr/UU486S1VY4dx32e27fqU+xe85f72TVtpPkExOKhKFxEiLcW3dtrUOn7W/WFNbFH+b3JuKH+rIuE0l2yiXliqJbhrRrL0PxLE3jpw8VuD64LudVC5OiElE4jEYkI7fpq1CmLpYvd1uT95CUS00hJRQfNUWNVUqaaS+4aRWMZu2DtX10LJrt00x/IkUF/iqLa9sU+YoloKj+Go/GcL6fNXjp1iVm8cskqRCtq/6uJcUxVLaQj5uXqq8dQsbv1+vyeKqgi4JJIXLvULUFGXES/w04x/G29hcFaLWDdRwMVV1Ex2o7f8Al41axIIGb9FsX5c6SNWWRq/1Exj94yN03JrcmAt00BGRJqkW3ylTy+ZRp29Nu1DTUkKUe2NTgvLWizFqyjHuEuRF5iqu5ZY26LMrkBiKYjIt3GtiOSFpK1qZcsORrDa1iu3a5WtndLfZtyzi4JEuKYy2iPdIaVfOoyFv0cfVuNydOtKSbVFMlCjXP/U7LnTfNkbja3qiLpi2STTUT/d8qJj7FhfBHMLyleiUQXFUbg3cpEIkJD5iGQ15vOyt2ZlZup67xmIsGOtVNudZc8s7dN/crami1XHcQqiJJl6hGQy+qnSObMnwpiCorJr/AAhUTL7v5qxnqR7Q2KXAfAEkSZCOlIRKIx7o91e6W5ljN6YupKtZCUhJSSZeodvd3bqw1yG1l7HoNla2NuuFyG1tWYKpagkXxVC7qicouloeRb2tkn4pXkoKsRIfVId1R6l+SFu1FVUiaqqSQcaGoJR5D6SqzDa3uaEmla7DckWZFESdNooiXpKW2rXqztxEsplL7pm3vlwJwk4bprF+7RTEiU+qkl0jNTbd7CzcCl934jb+Eq3jH+ltrxclHt+yHRWVkItxVHURV7SGIyIflqv3hrfLo48LYUlnw7hctx8SJIl5hIpSEqjbenYiqz9TLbh0js14tYqpW1mitbIkqii9JMtL+sEd3H1CUqoObNf1DZ3K0XddZ03ubbXt7jtU3bhH1Dtlx+Wr5lTq0YzdFte6OE8sbJ6fhU01x0UiH94oUY/mrOc2vn6xYW4a5CBD4YiXQcEpGKv1VGWF42aPsLs0UirIYqV+y22uteyPRdMRKRM5cS8wj5q0DprmiTXNrLlYkKKjFyIrpuBjpirtKXpiRVU8bx22iKl0uL0XQjxRbjKRVMZFYUmKidxbqjqeUu4fKXmrFZmilU1lW8fr8TvTFb0u+RTQ8ezUlxLxaZCoPmHduomTNWWUWdNr1QwC1qW9ISSErg5baiI+ZNcVJD9JDXMdtsrV5iaKFry+6M7TekhXXt5JIKNlFR5aiemMokP5ag7p07b2VuLpLJnGp2ot2zZkJfKQpkXGtWeSZ47MpTjhjRqqaldPZ3tre5DlXs+541J9b1dQba8dpqEn6Rcjt3cYqCPzVKWf2jsrsOWMcUzfpKNlcPFBQJYnK6EfMoO2JD8pfVXOtvzjN8Fv1vvKTi6OEWKpRWcOfEpiMdyRfDEhEh9X8NdRW/PsN6jY21t1+ai4t75MXLQi+8bq8RJMu1QSkP8Ay0rDbd/aapMhafuLY3ociaopiS7UtRUe1WQ17xR3D4qDhMh/CQ0nCbLil8srOwssoFa/NmiRLt3CvxFh/rBHlHb2yEaZ3C3habgswNcUXCEdQU1NSPl41rLJ6cWMtlHmmqmoU3Bbvw0Zu8VTUiqO3zRqF/WbTU8K6+Ip6RkRfSNSlncJXRbSbitIeQqIEP8AFVj+S2YXUnrW6MVImlqJ8SEu4ai84wO05M1TJ03EY7WzyPxG/wDdl5hqYbtfClPlU0m6SRak3OKiLkYkmVUZGZmso5a9WMDWtKtluydruMU3CQ7pfvB7SHzDVd6idLRzJv78x4BRuG0Xqaf/AGpIe4f7yP4q3DNMRC+Wkm6QD45t8e2uO6X9UXpKsjsOSPLfra6BN1klZaZFIh7Sq5H90qstG4ma23EWDVmIM2GoiRSIiXKRR8wlUhcOqHS/F0fAOL8JOh2+DY/HL8u38RVE+1Bhb95Z/wBfsXujpS37SultFf4aYl+/FPy+b8VcruniqiKaBcR3DHtoMjJ9vxVRkcG6vJixdUOuWWp5I+VwM7tibd9Hxem5+I6VH94UeJR8tUG259mDd0o8Vya7C4XKSihO1S1CLkRSLdWgYnjv61OFH95VJwxYjJyosvEflJTcX/pp1lHTnHPGXB0wNummgKGkszXFRGRdpfm7hrIkkklaxejqhqnsx9aOtORdQLHjTPIG9+TXTJou1uAxJqxEhJUhIY8Y7dxV9IGaiQpj/ViP5Rrkf2PfZvunTFup1DyhUU7xemmg0Y6cVGrYilIvKRRHb211Zjqirpn4hxx1Cj8tDkKvjo9yvJhbNZij9F826k5k4yIuomBusfs/vIv1ddOCESUbcRFRMi1ZbZSIY/E9NXRxjaDHMk8h0hFRdAki5bldoy/DEfpqWW/aFoQHTHzd1PiTBROLr4m6qOHmZES2k5KRlV+pzH7YmPhdvdbrVT+Bb3I6ZDu+9TIS/LH6qxnpzdn9+eFgfTRqm4eRFV3cnQ/slr8xF/Wl6a1r24Mbv12tuM+DC5DZyUXQuDximJEmXwySTLiQiUS7h3D3caxHpP1UtvSdu8StaFvfMYyJFMRbOUyH5u3lKQ8q0VmglayjlVq1U2B97G/S/IESXys7teLw83Obos701FC9IjtEfTGoW0+w7036d3gcytHUPIrL4P4oqLOUxFP6ojTHLvbMVFFja8UxTRuT6Oms4X10xGXIRERl+IasWQWdvesRs+VZMwUuVwZqJE9fF94OqPKPaMo8eNP/ANHbkSOOb8jCet3Xi12LqZY7fdLTdlsbx5BVO2uFBFNdwqUdV6Se0SEojHj+aNdQexX1ea9RMXyDHhVTlY3oqtBHaXg1x28vUKlUm9dJcSz7E3zDI7Wi6HT/AGFQt3h1+1Ufy8eQ1TfZ5uFt6V+0JZ2q5+DLI2nuR2KctFSQj4YokPISER+qqDeKWLO99bstQtZd2Hb/ABO3OoGN/rdhtysyUfFEgSrYi7VRHb/h+qvmncupCtvsLq1v7pIlxVaOW+4U0+0pFX1QjGuUXXsp4+pn2VX4Hijy33p8uqNvUt6BCiSsiKKhSLkRcY1ZyIt1a2F48lGM99m1u16jYq+wi73EbhY7Kqk+QaoqpEmSqpERanKUSGQj6q2bKBu2G4rY8cxy8vLTbxcpWv8AZxGWkQlEZEJR3R41nvRvpih7Or6/MgszVFZ9tbXIn2ovckhKUdD91GW4uNaNk2aY9dsFeXR6/WR90XBmoRIiO5XXGPH92XGvjnk8PzeB9VxzxTt7fj/abKbLrpZTjPrR7Pd3wm1p5bZivl2ul3uRfs5ICoRSEikJCREUfLGW701S8BuxW9ZwhcrQ4iRSUFNApCW2UR+ndXcDV4l1afY/a7DfrGKNjuhPl3Cya6C4iSCiekmmQ7vvJagq7o1E9Rsk6fC8Ww+/XtFvfrUoqhJumRCirtEilx3CXdX1bOxtdcj0jXixSx8ldF5Mcd9TMZZ9OXVvzyzMlmql8EiTbxkmoQlulyES9Pqqh4/1AyN1kCzVnaFnnvUtL3e1VUkUi2iPLurpTrxbcDvXRN1a1cjZ+8GLsXNrJq5GIkI6ZIKJ8pEJEVY30r6kN+i63vTp5a1PfDloLa4OLkuK6anmEUxEYjIfNL1VyTDigb0cqyeSVF5Maw36a5vZ8bTdZR03yJnbUpLxJ2S+iUf3mkUhH5ttDK6M7xj/AIBq/UZvEC8TaXkik3cjxiXy7apOVe0R1Gy6yt7Mq992xVVJda2rrtieS4ioIqRiPpGjYnfGtnwd5ZsjtxeKB2Lu36xCmUSGJCIluLjLbS9mOKZZIW6lbTzMrL9tCHyxxkfVCytXD904dX6yiuLtMmim5Af3gqDIS9Q7Y1Q2uUBb7SLJ46FHSKIxH4hDW9YrjeaZ0WrjlrJix3CrcLlJBOPdEeRfSNPFvZ36b2lwLpv4O9OldxKPHLshEvTpCI/ir1X8Tabx3sViXRVay/8AUY2R4+Ty8+9manNop3nJFhOzNSTRHk6UIv4irzjEbci4FV5kIkokMRRZpakfq410F1I6B3JOyt7pikikgSibEVyJNSPIRlxL01k+P2G23DH7gzdW26Or48SJBoKbQiRalLkRSlL6fxV51lmRuR6HDxcLCjrGpdulvQXC8staeYZlfhUbkmqhb2Yu001NUe5Td28tPuqk54zv3SHKkccyjRuFlfEk9EmpRF4gJEMS8pbS29tZfnGJ5HgN2Kx3tJwm4jqCRCQiQ+ku6qv7wXIvimP4abJMrLxXkIbGu/LqfSjDckw3JLWzyPF1UVG5NhbIJiMSaj3Jx7alFFGDMnCrVu3RUeK6rkk046iseReqvnfhvUzLcNWUPHrsszFXaoI7hL5hLbXTFhzDMsmsrW42vqgxcJutqpFj6Wo3KPEt1XYchWULXgapeHVrt5KXl1FEh+IRSiJR7irF3GRP8gvT7P3DhNG328fDWtRZP4YjyJX1f81SF8sqSZC6zXKLhkCwjr+HWIWjJFIf3qgj2/VurHeoXUZrlReCBx7vxliURFEYqPCHtEe0aq5Ul+Jai/katifVTMr04RvNpzd0omgRblFFGxJl5Rj8IvlKJVumG+0EwuSKlmzdmiTdcYrqeG1myn+/Q7fmGvn7/lMek4TatW4tbagUWzVNQhFEfN6iq8W3qQ4TJMH6Xik0vunCZRUT+Uh/hrzuVhat1NCPJU7mzzpbZs26Yo4l0+u9tx+2q3D3kIpiSjJ4ru26o7h3bolxjUfm2E+IybAemTBB43s+L29BBBZRIk03S6sicqD5oin/APRCrn/B+rl5sa3vLGbkKjdX79NPdqeldAuXzDuraE/agxe34bcFXrz3bchaKk2ay1kVF47STGUkqy5NJlXbLCsvYr+UXRXIMkvTVqqMXLsmzQR7UEtsvqISrTOk9vSYqeHeSTFcYiQlEq5XK4OH18xlLHHCbgrraULg5WRX3IriRCrL1SGulenGUrvwBNw1InVvIRckI7VB80vNXxv66SSKjQ9fx/E9D4xllViqe1RhduUx223R0qmK1yErSSam2LlISUQVEvlEhL6a4JWFw32gBCQ8pdtfWjqR01t2fWe2rkrJ9aHPjWQqEOgoUYkJfTxLtr5++0l0vVwfIPfbBgSNtu6mpx2or/vU/wCavYf8nvmoPbR4bN2Mjy2Py3FMxxnJsgtZEqwcLbeSY9w1smA9VgRUFJ0loqciFv3f8P8AwkPy1itnuDUXSPiJN1OJFHbUe4F6L4iSVLUFX4aglX1TbVuxiqzKd5Y3nVruQpmyuybeRfF1kiJMR+ncP1VbLbbbMtmDM264um6opKyRLUESEvMNcH471QO0qCF5ZOhdDEfFN1Iy9RD5q6i6TugdYz/lGs13JRZm+8IuomuS8pDISIeQ+UqFftfEtLy+R1ta7Og6IVUj29o1OKOGeN2t9drj8Nnb2xO3Kim2KSQyrCcV68MLWssF5auPiFqaiKuoMvlKJD9MqjfaQ67Nb1grfFccBb/TSolcFB2xbDu0vqIfw1oNPG8dlKrRNbkZO6bvc6yK5ZlclR8RdXJOyKXGXEdvlGI08cWfw7f79EodpFGVQ+DvLWzRLw6pRIZEJeapy5XZlIZEKgx5D/zVgtZuxoJUjUbakiUzjEu2grPvBraSRl6aG4vwouhL/spDyjVTcX7xD4jE4+ny1RaP/EtRz0NIx26PfGDpce7dWoM3SSaYmavMa5zHKEm8dJUk1KmmvUa7KNRbjpx4yHlGkr4+TIbiakflo4EqxqWTZQlL3awMfKqpXrK6caI6qskfVVDt7rxxTPkdXq0sVdMZjtIe7tr6/wDTHifa46+p83+o/KNlSfqaxb3jW/WVNleXElCT8MWsPw1kv5aoY4mFrujxgwHxXhi7dxEMZR/68tPk8qsdrRRZncfEEltIh3CNPmLNdmSeRpLijb92u4UUiKao7pemvPfXmKq4vuI15L/6Gh9LZTbjRydaldeW9e6LKfF1G6SERRHcP4az+8KL2dwm4ZNVEVki1UHDeX+KtMyjqBiT54n7tcM1rgRRUdNxIRL5i4lVZuiKrrTe2sB8UKvwBFMi1C8u0a+Z4sm6v6KeyYgVOuD1u18O/RFRwPcmMZfTx/hqFU6iYpfiJ6uSeoXcmW76hKo/PrtdLhkCYpWZiKwD+0ok2ES1e4ZDuqi3rE2qzNa4uGDi3uEP3cZS+Uq1I4Vt2ErnMnFlsXZTMMcY6ivvZFRaMk0REhIvy1jeSMWtw8Vd0lSEiVkSel/NQSTB1dG7UVVIiJJjqFHdUo+bkztLg1dynIUxKVaEMewU8zKbK7FJYs1U1iOREmPaVVXJHXiLgXH4RFxrTFsfuPhUzSauNNyJaayzYkxLbu3cfzVl7G2uLpcE27dJRZRUoiKYyIilxGr0JjyMEsLpW3vkbkJR0i3F6a0LJs2J0TELQ6JNRJLVJZPlKoG5dLcyYtSdXZqjb0UuKKi46hfSMt1RNraqvHTe3NUtRRUhSGnba2swuzVqTTe9Om6wrgQyHcJR41NMc2dIiQKkOp2qRkVad05xPEkbGLXIxavFNVVfTcNhkI7RkKnKPpl9NTTpjgaL5R0rgrdF0rJP4aEkyEu6PEfw0OvlViaqlj+H35WMzY5d7wT8O/uKkvMsxSIfxSlVgsdveCpr2a/LIqEUpItBJMi/8wf4aJesTwUXk2b+4WcpfFbkI6f0yIf5qMm36csWYt7ofiFhLa4UfLyH0xEo1ci8ksxXbDZGLlcH12v1tRSvbpv4hAYoOEdyaxeUh/dF6dw1Q8vWNpYHHvmzqXJin/2X7S+M1L+7Ly06s9tXeWcruZC3TIoi8UUTIdvISEiEiH6amlrLdHiyLonVtEVxjo+8mwioXykQkP1DX0P6dzNHgbFnav42PFeewWSdciBf7jO7HjLW3kna7sgSaaQycuBGQopD3FUxfLg3WfLK+6FG7EEkmzRFNckB0o/CIk9PcXy7aGpcHSzf3bcl3iYjIhTISIRX7ZJlyKq7kRHabt7tvKT5R8hpESixRGJekq+WLpdT3vVuJKX7HcjdMWb9nexaiklt8K5FNQhLkO3l8pV7pzZc6sudW27PFyeW9WXiU3ifiUXiAjJVIhId22g224ELVZW1mo4UHcKJRkI+rdVgZ5U6Rbs7lZrk4s92GSSRJuSEk1Y/iESHzVNH+LdQWX5KXr/6nno71gYuM66b+Ixu7MS/0pYy3Fb1fNp9yBdpDGqncvZtyO6Ip2PI3rMhSEhZXBNMvwkP/Xpqh2POupeG58XUa03m4Pr0kr8dw6XJQXiXEk1JchiP/Ua7KxfqJi/WLH295w1qSN0VH/SFn5E3XHkQ+mpItG4sMjZX4spyDkHRfPOi4s7y/O1uLfr6SDhq5EhIi/dEmUS/L9VR+XZQleGaYOrG1aviH4RNyL4flUGtI9rbJlReWG3PUtrEiUXb8Yy21kbVud8tbd+qSYoiJCKkYxGVXFhstmKsjaKxIYTl2W3TIlEgyF5b3CttVt6qzMviLJdw/VTi14m1uDgrM/cKEzckREsIkRJ+qIyKX01T8buTWz5YsLp0s1+PFB0mQiSZVuCmcEjcGfvxrbW6KBETt4mgQruCIY7i1FNvpGPy0mTlxHQqrcjFbhhb3GXyb0GrrwK8hJQhIST/AN55aJcLOk1JMmsdFeUR5EI+ou6tgzi4Y4WO3J0NybvlFGxaSIyTlL5h7eVU3BcfYa2lfDTZo6ZCqsW4hKO2MvUNOx4WezfiLyNdplX8ijsWNx8U3tDfTTcPFx0hUSH6YkXGutMXY3fCSWwh+uncLbcG2quKJEjEo8h1SigoO0tu3iVcw5Mm/Z5cjdmACoxSIfCEsO1TS7a6KvWaYp1Ax9rdGqrpu8fNBJdNH4ZN1RKJCSkt34ZRLkVFCtbMLk5VMtyJra2uTXAbv+y3hmvpksiQkm4HkKm3bKMZeapLCXlhdN1GDh6smoLnUSUcJkKZDt2pkW2PpKp7p70rz/Ir81vzjD3DwWa6SoqXD9kaEI8ZLlEiIfSJfKVbYp7N7/JL4pkOb5kTpRyW5qzSkIj5dRXlH/dD/LQrHMy2VRlo1bkxivUZOzXi9JvFbJjNvcLjEWrVt4YVPUIj3eod1VV418O4aiF38Qo5TJDwbVJUiEh4yKP8Uq6Iyb2dbQxt5MLCLgm8Y6bxclkx+USGI/lrGxw1/ibh1bryu4Ub7SQdCP3PpLV7S/w1MjFmX7lQo5lfipQcwxnK788aniVucLPre2iTdER3eb+Kq6jZeoNvseleW/g2ZLl+xkUV9pbvh8o7ePbW/J9J8hvVvK6NV07amqMk0XTRJQXHzCqoOl+aqfm2Bq4+zF/cZJpj8Pagp4bVHt8wy7ZCNJjjZiSVE4vfsNsqzEELlFZztTR0tQVJDEk1B4lyq4X7pjbcot7p5YWaaKjZOS9v0CJRqUdpJlISJAu0uXaW7lV8o6a3Zn05b3Rg4RG4IIDcro3UXHQUSV4jFXbqCP1bqjU8uttvttpK6ZC6ZkkkJNm7dpEZD2kOppK/NES9XdVqZaLVlFxyenUqLzpKbpNR66vKNvUjJInDnUTUV8vESH81UW/WNuzRWtGRpLWu5M/uyGRanq5RIfljW6dRkX5N08ltLVq3UeCS+io509FUS+LpjHdyEuXdWZt8VyPJEU37+42VMdWMXiokoMv+u4hpCwtbiWPcX4sbx7POYWR105Yur84cXC4M11UPEeJGSIjxHcQkl9PKtIfdbLWzJNBkCOp2kREoRfhj/FWDtel98FjeBxw7ampareVyduGLlNNDSS5EoIly/N81VNxiefvHjpglfremLNIVNZmmu5JQv6pMhHl+EfVTWyWiqohPHNk2ZfidCXzrFkzpMvCvxRHyppCn/wA35qzW7daEE3BeMvLXU4kUScl/NGqTcsBvLd81t1+zD341dJiu2RbviksX9QSBCKqCnpIflltKrlZVmr5iNhHGrgLhBKLZq3t8dT8vL5pULvJaoqPDVFsxHl1kYRIUveRFHknbyj/FUfberHinggyyEhkUSbrDuL0kMSjTXqZ0xzLFfC3QbM6tLW5lFIrk00BlHjHULSU5bS+bjWe2vpW4TeeMdXkU1CKWoPb+aq8i6s3IJftdTeLo4t2YWMrW/MVm6sSjqSiXpKX5ZVD5Y3wvH2L7FcDV1BbIEuui8EV5CXaPmIfl8vlqmsbsrbXg2tJ0o8eDuSJNKJKR827d+Goe7Y31EumQE9SsN0dJuS4s01VBH0lHjVmKVVT0ZReujSsaRelMaR6Xp2u125q3cKthUJ0IiShF5RLtrNVMXuVlLVcOBKQyEvDFKNWjD+neePsit7U2qjhFmqJe731wFTjy+EJSGrx1CuF8tLiN2xwtZIdsSKJD5qo+O8c0CtuN2aw6dmMpRyx+ztqjCw3F0RKlJVr4kmia0fTtGVQ7xS+ZEonpeMTWIpLjuU+oqsV8Txy7WN1d7WwWF42IVCJMoqNx8xDxIfw1UU7oTdEXV3SRdMZbhTS1FJenyl9W6rbR+vEit6F+tLq+XQitrOwtXSyCRa5IjEU48dORDu+XdVddI5gN6ImrLWFJT44umxKFq90hV3VGlkVkJqR2tJ81dCUkHCihJ/lkVSWLqdRL1cPBWO3LOlHJSFuLIVNQvNEhkPzUKxrEoWjNKPmOK3xvcCftVVm8ilptf3Y+URLcQ/NU9crkqm3K2vGuii5EhIlBiJF5o14sqyFFqta72zRtrxD4S7VZMkyIvKQ8hoLPKmqxE4f21NFRsMtpSH6fVSK+pYUrqmGsCIX9yvKJI6sldSKi/wCLuGrYjnzXpyQhhTpm4bkQqpKKNtNSP9UX/qKszvmSPL4so3cLyIiIlEVB0/w12d7PfRnBcZseLvMrYeIv1+iSSym5RESGQ6YkJCO3ujLdVuHH3REk1eptGA9F+lFp6Q2283Sw2fJHmVIIXdy8ulrQUIlVx1IjKURGUYjU0jlWL4PaU7XaLWxsbFnxbt00kEfpTEag/wBXbXj94vSDIo3ISESeOnZEoLMhEhkmRR+9Et0f5qyPOOoHSXE1lHVxzVO6PCIpIt103cS8paRFH5SrVhbTHMz0efsWjq5frD1cx9niTK0KJuGbmTG6OBiTUiHin3RIoy8w9shEh5jdZMLWz+FXaj44VSQXEh+5IdpcSq9Ke0J00uyIt/eKlt0ilIkFSEvwjWPunzjLMguF0a3yykS65KSdXRs2EpFy+KoJfzVJkwJGWabkWIpM2OPZx+JEuMff5ZckWqTJw4WcqxSRbyIlC7RiNbBj/s8lhNysKXUNqoiL5dJT3azXSUco7tqiie4o+b6q9gthvOC299mjLqxjaL5JiQinZ3qC6gy7Zbh/i/mrsroL0l6YtbHa88J6+zK7Xxok7K5Xp34kZFuimnxGJdpSIY8q62ek/HHjqCuBpjfcyGsxnr69WZu+9/M7Q+8CS5IC8b6sRIfKW2Q+WMqblliV28U1b3F04TSL7wiiRentlWve0J1CbtWLfErNa7PkD7VFdzbXS4jER3CKchIRLuESjxj3Vht0vDLLlnj9gRW99GL5NumLR2jHtIUuPl1B/FXl/N+aWO0MPYsY8dlsxT7tZ3qlyUVvjxRusr8VjaWa/wAQf70v60vlqulbVXiyzxdIidIFJBRQiJRMv5vqlWN9ZsNf43kHvxrkbh8iuRElqKkTlHd3F3fNUfa+pz3LrWNjumpcFmZSF4JEJJ/MJcvy15tMSV4t5WtbsWrehfsn6l4bjtwcWa9pXglo7m6bCKYy9Uh/LUl0x9ophhzpZrZktO0uVRUURIRFSXGXxU48e2Q/MPKs7fOnCybVw8J0j2iIpJFqD8qu0qkCxsGaYuGt3TRWXTElR93kgSfp5R/CNX/EeM0gkWbH1qwyXKutZDoZv1usL4lLvfsvRFHigmxQHQT3bdRRVQd30x9VVN51Gxq6X58DK3OrtoLiK76/KkmwEZFuTQbSJyI9slI7q53vyxqOFrRclSWRXGO7uonS+zvHzwrazzez2MUiVTV9+XJJBNGI8uUiEvSJV7eSZuNjP4r1OxOl+TdGOq10uWP3S5Y/bbwK8WKPhE0CcDHklqy3Sl8Md3zUHMMfx+2kpY2D1ZRHXl4hYhElNvHlxrJbtgZ9Dya5oq4cZBclWKRW26R+AzX5RTLcK/mEpD8pbo2IvaMs12WK6Fj1wUeLp7reik2bIorx3Rd/einLcO3bxiVUdraZpFbsXlnVlqxpmG2ezYyPvu6Gj4VAZIae4SKPIi9I1n+UdTLTkl6IMZlci3EmppKJpo+oiIdw0zvHXrHr4ijj7zGbhj60dMm7ghUT3dsiEdvzDUX4W2tSJK2skWaZbiFOW71bqZl+WjxY6x9hMOC2Q1mJC/OF3HgXToxIdCIkPEo7fp48adWHJFbap5kVRiqP8JVX7g8SFGJKqEP3sRH8X/XpobdRVMR1e7kQ8fmrBnyPcNvfkbEceytVLFkWbGtos0EvELa6So7o7R8xVT8wFu+ui1+szdNHXkSjcfN5hprfCVZj4hufLcQ/4aqKd+furwSQGWiknu9RVY+2ygtJQkkbpIZau4e7y1V8ksat+UcXwY60iJVMR7fNUWplQFk1ytekmm1Z7icS4lVms6jh86TatYyLdKl6QtExT1mXIav4ieg+BhmGWPBBJQlmLQlxGMhEeMi+WVTVwy7NcbdJ4vaL86t6NsdkTR0zVJBce2Opyj/irQOnt4b4PdrSys1jTTY3ByKd0cEPxFBIo7S9JEJCMe2pzqFg7N9kD56LUSFV2quJD6iltrc9qrwfr2M/3DJJUjcT6xZNhrXxV0tCd6FzyLag5UV8xKiJSL6asy3tLXl4Ph2HS28E4IopCTsdOX/l1MWXEwt6niPdBOCbCQoST2ir2lT4bPdGpN3CoKJoiry8381IbxCvyYZ/EGTipIOsiV/VtMry9TarLoD4mRCJJkQ7hrKcm6wMsRRRttoesboIq7m5CJaKXdEkolL1FKnnWC1gXutWw4pa0/eA/wCklPu1FFSV2lItsdpSGqSsil7pTxq6Bb1vDFqpCmkmQy+aMuNYU2L7eStjVjyN1bKpX7lkF+zRZZdVqna7euREWn94t6ZVYLt1QHCcHY2YXrFR4gJRTRUFTRSLiJEPd6ap+XZIla2OkJSUEYjWM3BS6Xy5IsGpko4XXFJNOXcRVI4Vn7dQJJmi6nR1vtoPMfRvN0eLe9ly8SvJUpDLiPp2xrGbx1Auzp88bpMmumJEIuilqF+bdUlkTh7a78pjj2+KOHzaOuonER1Y7o+mq/bbb7ydLIG1EtISUL4sasem0u58SuzX4m0dLcNxK32FPKLzZvejx4UtNb7si5Sj3DuGtgsdwb4Si4v18EVro8ZE5EUxim1Q/dJD5RLlVV6D6V+w/wByIJD4pmuSS6i27TER/wDT+GpjqY+SuFyTtACmJSQaKqEqKYl2iO7iO7urQha8dlEsrK1TPbldr3eHii7VqspfL0uOkKYltGJbflEa6O6M4a46e9MU7M/deIfOl13zlbzEReb5RGmeK4ehYybquEm610X2komMhRH+rGXH5qvF+TJOyrABiMktId3mq1DHX7gMjfE5L6nZIktdLxd9ymrcCZID/uhH/mqp9DbsNt6tMxdHL30gq0VEi7oyH8wiP1VavaGsLDE8bbvLWlppq3AiXTkRRKPL+L8NYTiOYL2vKrXkDhJSTN2kukppyEYlWfMrWLCyKlanfHgxcJkl8MZbd1U3pfhrLE8kyzL1VZOFWJFEhjp7SIvmlGrQV+sKKiKSVybuFnO5BqiWo5UHtLTHdH1Uxz61vVun6l8w272d04vSotPCunwoJrCJFqpCpqCJFtKQyHiVM8cv3LMozNZXUpdhs59QMJcZDctYmqd0croSL/WNoiIy8vKsDxVi8Ru12tDdko4RSIlFUVCGTf1biHby9Nb08zh7h/T+y2hlYVHBIOfDeDT/AO1ciIkx3cS9RCQ1ndyyx+6yBjlDXI7gzWYqSbIvpC5Zl5RTLbH1caU0cmkrXEyfpH+hKYaoQ3q32509cOLeg217gmKo6Ci/bt4lGX4asl8teboqMbN0naqOMkXuiQ21NER2pCMpEX3Wn2lLbGq21/WVwo6yHIXji5ZNc1CcuSLaTjy/7oYiPGnFn6kZfiLhRdgl4NYtqpLXCKcR7SEYiQ/NKt3F+nMiesjdTyuR9V4sTNCq2ZTpbG+m7fp6mXUHqXk2I4m493+Gc2liuPhCVIpFIu7iO0ZF5S41zn1aK037OLpluAAVttb5QVx1ki01CIRIiTEhEoylGQ/hqpvOtDi/XpwdttbV4+MorvtAlFPUUvvfxFXS3Qn2W7d1WwH9fOo2R3hutc1y93t7WognooCRDJTVFTcXl2xGPqrYTx+Hjr9xrf2mdp5jyGbxhjqv9Rzit056D3Bwo4yDN7tdmItNcU2Iiydk82yiKoqEQ8uI8hr2Vezv0UUtdhvPTTNLxfEXLZUbkzFMVHqK/wC6kKUtIe3u3D6tvSVv9nH2fU79cDtuR3Z8jjiiqbtS8NBK3CrxISck0FDkXauNVvLOmt7xO4N/1SSul+ZqqkSDVikuQpiW4UtBJRTVEh7o1hSY/wCrMp62GZWRbdih9Mej9j/UdqlhStwa5cxUXVfOBcjqD26ZNpSSEh5CX/LQ86yDI7HfH1om3ul0XtbNS9is2STG4EQjpIIChGKaYxkQ7q16/Yer07vVr6q4bgvushiQ2lwyVYKEvGJJKErEuUvMPdurZG+P9Jc4ce9MgwhujcFREl03WOqkomRdpLpJxL8VK9rI5aXKWJTjnBfH5I4UQftVsfRbNiJJum2LQJWXcSoxLaPmH5qcWvp312K9PMmwFw8uzO3riRD7wbEmp2l+yEoUhES7R+WuqMg6d9LUx0BZtx0lRVSKItk0Y9o7dX80qod0yRhi6jhXGdRQdIkicW20kRKDyIRXFcS/LVjHgZFrIV5pll5RlRyLIset9jGzP0k2d2S3Lo7h8Ul5iGUhL5u3urJ8g6Y9Q8iYs2Frtf8AolV3qoOCuCAqJtvLElNpbvLTfIGOX9QFnD+6Y8p4hdQiQvCbtVRZYZbRdoJEW2PcmI8e7tpuK4e3wu+KfrkCz4pESDdN6KCaflLcJSj/AFZR+aq7LtMzr1Y1JMmTNx48ZvidFdM2LDEbenbfdvhVmashJTTIhKXKUuXqq1PM2YN1lHggi4JcvjuFlNMiLtkoUpf8tU3B0Su1puTCw2ZRuzZpjcH140h1tWMhTJDTId3aIlx3S3VXck6e9OblcHHgH/vIhKTsmruRIlyLUJBRRLdu2kUqkmSsUdlKrY7RNViUz7PtZbSe3tqiiO5NqzIVJF+L+IqCpZRwG34/1NzKxo3K3vncXNvfDIhbEO1XbGJend2+arl0B6O2O5ZELiyWa1jabQQqOXzxDxLtQi3CmJFt7fLKp72pMkw23s3mG2hVNxeBEScp65Sby4iIiQiRFHj28o0zi2J7huzGert7nbXqMetnTfo91A6XtcqsLBiiTnSXtrq1thTJ4RbdAhGMvq3CQ/NWe+Ou7exs8LVboot7eIpfDXioMfMIiQlx81XL2f3FhtuB5Bj9rakV8tBEq7JZeKLXVH92PmKMZbeNGsPTM8odOLvdj0ba+IpDH46w90fL81ZzSR2WSbqbirtQtXsZXg6Nyzq13h6yaimNqcimkssJCi4H0qcZD5fUNRb5Q2rjQej4cv7z/FWne0FkzXF8bt+KYKujb3VsXFcWrMdrcR4yqj4zesN6mItWroZX5VUWhNRbDIS/iIa8tNHJLk/ZXi3/AJDo8raj+4M8XtfvrJGNumIpkpqKkXakO6tKvXTt/wBTL0Rs3qLO02wdMVlE5aypRItMfTtpLr2Z2ri4NwVuwkzEhJRFNLTJQfKPaPzVtltZ2vH7Sml4BG3s2KUUkUy2piPbXqvG+GZv3upn5nkl7KZfa+gOEWdin70taL5wJS8QsUVCL+GNZv1u65X7pDmCLDA2dpUvDy0JJu7gs2FRdFIVSiI+Yox5SrUsw6nXIiI8esjUUVZCLhZNRQlI+WNc555b78+yC4ZLkaDMlnyYoEJaUSEfTKUq3ZsCDFjrGpkR+QSWSzMWzAepHtD9RNbICzy4NWaW4tFBsmmMe3cMf5q3Kz5h1Et7xjaXWRulHTwokndmSCmiOmSkiFJNBUh27ePLlWY9Gcu6fKYra8cvLW5MXCBKtknSaoqCREUi09Uk4luHaKu7+rq9M29yuHUYbXY3q10TtVvVdp+MTIVCJUhTFLT09xbR/dCPLd3VQjjVeRbaZpTXkcPSzZEXWRv7LcE4xSZ+79RMS83xS7vLuj5iqrvPZ7xK25BbchSSRb+73YufCpiQtnEe0kiIo/8ADjUa+zZ7jaLhw6tzhnoCqRaKspEIjt3FGXKRapfLV0x/OIt0feLMSUiMiWEdcRLzf8xDVtdIH7Fdt5PkZX18yBdQbLgqCTfH8VEZC6IpNvGbopLkP3Q+qNXL2f8AprdsNG4OsjVYqKXCJIC1IiEUh7tTby21NZ51I6c2+3qMsoJuSbkdzdRtrag/KQ7h+auebP1qseD9QLaTLMsmZ4OkQyt4oago+UYkoReGlyEdwjKI157y3gNMrDlxYZarJ/6/7R2LO1lZl6m2dUMHx65X6x34H9t97W9RVB2zWHUUUbcklOQxIS7i83dxrK+ivWjI8669LdOWXg3mP29ovJRFAuQl94JSIu6PKJeWq31q6+Y/fsiWxDpjcvGe8Ja9wby00RLdESIRIvy+oZDVB6c5Ncek92WV6aOHjW6XARbOXRE2c6wyEo6ZCRco9olVLwyJ4Hbw1s1S7lN7qM7I6qdWrD0Xx91kOaIN1CQdk2tbFqpJR0UdsiLj5i8tcg5N7dHUt9kDN0FxZ29mKm5jb2wqCSXlIlSkRfhqye1NZb51I6iI2t/ciJO2Mkh00UIiSqspERcR2iPGnnRX2U8Bw/wfVfq06RK2tlZW22rFIni/aRDHcPp7vlrTyvMbuU2OrdSlj49Y9w2TovbcmuDP/K/1S1G/vOKtksag7iHtXUlIvUI9tE6ndQkMXZrZDeVfEPnkk2jcSjrK9o/KNOM0z5uiTi93Jx4hQh/ZmrdQSLS7REf5q53vzh1mF6985vfrW3JIi0mrFTxJNUu1KMhiXmKRVn50OfmL/o62GRtGjfcLN0puCt+uji7Xy7eDvC6kvCvm0mywyL4Y7uPHj6pCVWrr1ibC8YKo6f34sfcW9f3glEhUTcLiJCMpRKRS5Slu4ltGqC3cYpcmJW5vkeQNREv9at9wJNT5YiKg/TUW+6M9Mbs1de8uvFytrpzuXJ1adRRT/iEoIy+bcVZPhvpXzuLme6mkrG3ZP5hZHkMdlqqnN+ZZNmXXDMGLfIX/AIgbehoaiYxGI8lPmKiZBZ7bY1GbBBwm1FVUUvEFLb6ijurSk8PxfpySn6v364ZBr/euFLek2KPbEdRSX/XKqbfsVvPUK5ItcXtazxFDcu4ISTFMvKRFGvVZEMkLL6ldZFcnMkuVoWxNGw2S/PrtcFVUhXWUaeGREe4hluKtm9n27OsZ6tZBiqX3I21jt7SiI/4irEXGD5Xj5W9W5OrfpoKJaiaa5CRR+baVbJhfh7f14cPAkKjzHRVlLaRDH/D+WnYcjO1mJIqnQ2cXhwjacs8O6JFT9Xydtu7TVGUi+nbXGd2vQXC6D1IzIWY+5WnwPgCivclS+6H1CJciEeI12sVpYPGNtzR1eXFtWFQmy+oIk2USLkKki2+kpfi41xH7SXTe8lnidoxUm7y0vF9NAmaERTLuGI7fqGrmRD6sslRKsvUwV9dH+VXp1eXRkSi6pKEXzV2N7E+AtbDZbh1QvIj4hyRMbWRbiER+9L+WsByzBbJgajexhdvFOEG0rgmml9yv5ZS3Vv3TN5fEbDj7C0ulmdvsqAkQ/wDzC5FIpeblTMHFZ5mZviec8/5n28SpH8jra1kaywpHtLy1NDqi40A4xlULj62oLdeBES46sfKNT2okmsJEJERbdvbWkxgWuo68KDhHSEo91VvIHyttfM0DIRRLiQj3eqrEToE0SPy1R8wuDIiHx66YyL4ce0qdC3LkY/k3aGPj2KLeOr1+Z3R1ZnTVj8JTSFTTKJF2yIvTTFj1myrH7xArI1bvNOXxEFCKP4t301E9QE7pYbgxzXGXTfcXhrg1WIhbXBDyl2yjKJch81EteeOrPdEWugK2P3CJIF3RL+Eh4lW9jtjzrXaBx5WdVkaVlGLdv1T6nZYRtXTpqi8Vk5WlopiP0xIq6CY4vaMbxtOxtQkigMlVlPvFlfMVUVnkjBqsm1trhuo4JXasi5GP4eP5qi+rGeZrYWc2b+2qPBHaxUVEVFJdwilL8UqHKm00qq1VT0GHjqqszfcYtChMLSmo9uiqaOlu1FCjEay/qd1ksy1vcW61uCU7dT93+Kq3ZbXcsot/vnNzeOERISXTUVJSRekZVR8w6e2Zjdi9zOBK2kWvFZcRWR/u4lFUvSXqrNmyo4G3FWzGhDgzZUe3aikL7rK9PEVVVRk5ItdQiGKYjyl9NWB8t4hunYWDhi1bpFpsREh0VB8wxlIqj7giabpnjlpbkosqQqLj6Zcf8VPEcL6h9QssTw3A7M+F0gQu13y3wU2oiRCJS7R8vmryOdM0s/FeTHs8OBYolX8Sk5B0/QuhLOlXSbfSEZEoJCmoXpkMqnv/AKm/qxg+QOMeAEba8ZtEnbtwo7i2RFUZCOp+98u3bKtI9obpTkPRFPD+o1pvL5YUFEve0Xaqcbh3KJqJCmQioMuPEvm2865R1ezrNrg4YW2+PG7N8rImqLkoqF5lFCKS5R7ilWfmxzRfbi4t+RfgaN2+51Omuhdpf2/HVrle7s4JZyuKiDeUtMh2yH1fNWtPs8fpioN3viybck9xLL8hGuN7f1Cyu229jaGV0UTRbJRFNEYyLu41ZLTacoyTT97XF01aqjpaaapaig+Uv+pVZ18hHCnI5Fh/iptVy62Y83dLW22pKPH0oiIxiQ1KWHIr26TE3Wta1CKWm3uRFL5oiI/xfNVBY4fabaxTQask0ySjEh5F9XdVgs5OFFCQAox2kQ8hrGyfINkf2mnDiqnYw/rZjeQYTngvWHinFtvREqg6UIlIy3EmoRdw+rkMSprieJ4znVpuTLJsjcNXgiOlp9vqjHjXQHU7Eb3lHTe7WvHHrxG6Cl4lBNNQh8VHkgXmEh83dGuK7TmCSbpNW4t3CLpAvvEVNMhKtTxeVT9zqY/kMFWbc+RrQ9Icew1Pxo5gmx1xjF0JLpuP71Mkh4/mrO86zS12N4pZrS9RuzgSiKiYqCmJfKqIl+WiXbPnuSPm7K937IHiKRSbIuLooon+YSrTOnPSP9era6vz9q+RZiWmmKa8dYvMRD2jW1Njx5fLHUqxySY/GRih4T1Oulnce5r8w1raW6WlubrlyIS5R9Naw4ulxWx0bu3tLd81KSDRxqSUl6R4+mstyj2bcgx906u9myvxTeRFouNUVxHultISj83bKko3y6YOJW1+4RISESJMVxkRR5bdw/UNU2jyIo2VlLUORHY0rD2Z5hacgsN3bi3G528vgkOpFdIvhEO3lu/FHzbstx3Lr30tvTzAcwAk0Wbsk0lv/l1Zbh+Xb/NU9a+rzfH0SXtF0btSLcSLhoguUoxKJEmW2MuMSqs9TurVo6iOFrorYW5XQkBba24RIRLlGXL5iKs3FhZC9lzRsq1OiLbm1pyq321ld3rhmTZQSY3RqXxma/dEuUS/5qvF+u10sN+TyNgbh83uEf2oV5KSiPIi5SEawP2Nekd56wZI4O435xb8ZsYpKXDRjqLFKSSCcuPHl219HP1R6QY7iaw3LEsbb2G2Iai6lwt6CgppDukooqJEVb0atLHZjDmmVW4mC23LM3WbjdGCVrWaq92kqmv/ABVdsZz503EgepeK83aon9Nc19aPa4xBq+K19B8Gt9ttaRfHuzhoSajohL9whKKSfzDL0jWf2H2vnS1wTSzLGlk25bSeWkRFQR82mW1X5RIaF42tykF249T6ENckttwbiTJ1JQv3ZbSH6amEVBJqmavcURL1VzjZ8+ScMWd+xd+nfLaQiuSiJfHTEvT2l6SrbsVvSWYY2p4VUScDFdOO2X0/y07XqVdyzVLk3TBYhSV3Iq7SGVcm9VsRyPozeCf2G7OL1jNzdqyTfDJRq55EMh4iXIflLb3V05Ybx45uKSshdNVNJQeNZv1wHxHT+7Knu0rggW7/AHsf5qmPbcGM3EouC5JZskarJOkiJm5SJNdusPmHcmVcb9UsHcYDmzzEvDqaIq67J0XJZsruS9PHaXqEq6WwFR0imiKSqabMpDo6W4iL+Gg+0VjYXTFWOUNWSbi4WFeMijEkFdsSEuUSj+IqtZkN47Awzcip9M8JuxYejbrCNtJRygu5uAuEtTWHtH830yqDfZJbemuSWWxvOnyjNFnd21wLTU3OIq8ePxe7uqFa5hfrWxF+zvZCQiKTluSUu3bpiQ7eMdsS9RVr3QHorduq2SN+rWQt/DtWciaKKREXjmRDKMdop+r5R28fNzSNC1i4tTvBF41ullG6WstQXLYVUhJOJbh27S4lUfJxjtnUVISUFslxEuVMcVsb3EcfJmT9Z8mgRL6iysiEfLxGqPnGaX51kjGx+F8PbVUtUVhKWsr5fTGqUuVNmsvHiTVVVTUGrpJQRMFSJFUZCVSSbqP7K4lIeJR21Q8ddOCaikasRlIZFVkRdEQ8tQvVWmmPUqqSl6ZsrlaXFtfskXjVcSQcoqDJNZIuQkNcK+0N0DHF3CYsG8bW5V/0TfFkiUFmUpeEex3Rj90vEvKQlyruxuocRMIl5hKo28Y6wvVrdW141Fwzcp6bluoPb5qycuCTHm9xDpZfkppY83xPmKxtt3x+6W+0ZHa1La4/1lk4bkSjZaJckC3CQl5hIh+Wt6yjqU6WxNa2kra25PmnhEikSaigkMS5KRH81RueWe7dJ8muGIXS0sb5a3wi5bN3wiTJ0gO0VyQIVBFftIkxEtvKsNyK8WtncoM7GmxIpELdmSpNkx7hFIiL/FS5MvdWsOvY0oY/kxpzjOsrY223oWa7qJizuCS6ibdcS+BukJEMttdEdI7X0+64Ii9ul7eKX6wKpOVGI+GRJv5VRUFORDIeQx3ba5l9mFurnzG8ZMqCkUnZNk09sU9vdWwMbGPS/LLf1IsjBNO4MSi5UTin4xAvvUlIiIlIeO3aQjW1hPPBCqyNZSjlrHI1lOxrgReHUkrERHcXGsF62dYso6N5JjbXGsSb3qz3psuTkVlSFZNVIk9yZSj+84kNb9Y7la8itLW92tXWY3BAV0C8wlXPvtWWV4KmK3FJBwsmxXcpESaUoiQiQl6fu6tSs22232M+NV0arEHdusA9UERxl/0YcE6KKrZwtd0G2mQlLcUSIR7e6oXqBheUPMBuyqrW221i1bCXhWe1OIqiRFt3EUe6NecN39lvlne2uIuHiGgKmhqDIhLt7uJVesTybMlMfyJrm9rZqOLVb1V0yTbaaLgYyEY/SQ7t3d3V8g+tsryEPksdNZVWH+bfl/M9Bjaxxxeir2Y4bZ5JnmL3Im/v4XjFsuSSgt1fBLbdshISH1d1Jb2vMrxb3F0xx+xfWEXIk7WJf9rTIt3xNWRSLduGXdWjXDo3kZXB04eMG6dtu6arti6RV1ECEh1BS7YkIlGJeXbId1NcNwl41cKYXeW6ngXwkJCW3WV1E1BESHcO0Sr7HltiapDJDb+o8riR5+9PDNX/ABqY/nFlzfKrpb0PBE8UQS0ECTSkWl6i7vqjU4t0Fv2M2kbtlD+12/u0XDlQlPl0xHcX/Frtjpr0pxfEU/ejCwt2bhcdpF8RzH5i3VSeu3Qt++tdwyHF13FwW0tUresJEtGUi0y7u7by8pdtV8xI3ktGTDxWVa5XJjlG34u6TdSC6RRkKSSbNsKH4i5F+KroztKVpuSdtZL+FUER1FBkJavzDyqW6Z2/3gQ3R03ImrZWLZNMZKKR2/lqWz6y3S13wby1YLEi8ioRKJSjId0h+aq8OLXkxptIsXFVKys8zzxyjWzPSeIyiSY7dQfKQ9w1eMfZpYy1TdXQlPHL7k0VCkKPq3FVbTyrIGrdb9qbtREeKLYUyIf4qjUXXiCTev3G5ciEdQtyhemtKNlTqIZmY1AnT+z3JF+JazW4RJVMuJEP7z5qod8ypxjd+uzVVfxReOXUT+LtiShFUtb7hcnDUmprkTdtJfcX3I9301zr1A6rM7fdHhsBTePlVSIRHin83+Gq+RIEsdyydWMktF8s/iMqVTJrEtBMvvBL+78v/UpVzK40CJTw4EIy2y5RqQvF6u2QPCf3RdRZQvwj8tBb2d443+H0xLiSm2VVJG+Q5Y/io1byjVu6f5tcsTviJNVZIqqiKqZSioMu6nlh6U3S6Wlxd1XqKOkMWyMSk6V7UxpqOB5qoiKVtxn9sH7wVHaXif8AyJCQ/hpC5UejcWCbHapeOr3V5nmDdO12uzFZ2olJ2jr6msuP8vzVidycE4cEfiJD2+kav2YdL86TtKmXq2ZYWq6sVG4pES6O3cRCI7R9VZ2LF4MZM1vw0TSLK3EFVZF5Ayn8tGa3B0xKbdwQ0MkVS81e0fNXDpYrbkispoOFm7gtskyp0Th+6H9qcEsXmLkVVNMtFSQnUsV4VIRbiMVCHlSJFb4jY2OmvY/xVrdF7tfnCRLEzVFAREePdXXGXZ3g3Sixt7jlqrpuzclEvCttZTdHcXpGXmr599Des2W9L27pvbgYixeKiqROhIZKj6hUHb6SKtEumbdYermOvrDfriisxFAiaN9NNFRSRCW0kh+KO0eRF81fKPM/Qs/nPNNlZTfZN7F8ouPj7a9js7G80a5IxTLGrz7yRXbCSKmkQpil2kMtxfhqp9SsHZZVa32L5gqmNvuaGmLxNLaxX/dKF6Zd1Yz7IeeDb7kpiD34JM+SaxckuREPqH+H5a6keKW64E4uTJ/rNeJKJ7hUH5S2147+EN4XMaBGrqjcS+0y5ESsfKvIrLdMXvz7F7kkQurYuTZRPuFUSiVNW6cVBXVMiiW4a1L2tk2H+W69HbkhRTEWwkI9pCgNZWxKO9IxU1dpCXbX3vBmafEjmbsynmJFrKykldE2F6uS3u1mLdur90nKUfqqxYynfrCxeWlhflk2NzFLxbVFTatEpDIeMhqDtbN0LxNuKXw1a1yw4e6cEikLcREhl81beLCsqlPImaJhvYXmZJpigwuj5RMtqSKg6hF8sqtSmB3S33JmleXUnDlDXJMikSe7iUqvWB9MxsqP6x3QST/+WISSkmXmGX+GmOUXwXF4UfvHrVPS2iJFGI+ke6vTYPjYIFtMeZyvLT5Eu3j9VGdts+P2u4I+PYLPEeQpkooIl/5RCX5qs3WbIMDa4HY/1cxK12d97w3KN0yJdZLTKUlCkXIh7iqg+/jWUUcJJESKW4vMX+GnV6xPI+plvboWG0OosSImxKRFPdykRbfLxLtrz/nceOKT7S9j0Xh8hpY/ut1IfAcmsi18915DaGrpm8HQ+IO5MuUhLtq+XLpTgrwvG2m6PLaMtwkQuU/plEvzFVTb9Mbpgdwbhebk1WeKoapIt5EKI+ovNtKrlZ31rFmRv1xlxEY91bngsHGyMdYcqOx5/wA7nzwzNJjyVM3zDA7ji7xEHD1uszXSJVo6R3C4jy+Uh7h7aqre7EiRJCcSSLtrqBixteZY3csSvYJpi8ElGyiaQkTUhGIqfN/FxrBcw6Q5Xh7pNW6M5NV4ig+b7myn1dpeko1n+X8DJ4ifdgW0f/tLnhPPxeWj25WrIGxXMibvkTdJaiMtw1fr1mS90aiDVeKMfu0RIRrJ1lHVp027xUhGPw938te99SER8Z3doltqQ+Zm0j242NCTAj1a0imlMbw3JGaUSU8pVpmE5tltvaqMPANXDN9EYuBKPl+WNc72u8NycaqCQqEP9dL+GrJZ7pfmqfvGwupEluIRKRI/MPlqv5qaTWBWZuxY8aqpIyl+HGWoqE4YCRI65CgQ/diQ9ol3Rp41eZVZVtJK0unSKvIdKQl+WJUO05Vcr4+TZK4o3cLW+Srl1KKbci+9JTtH5ikVaVb8stKzNZW0Oi8QkPw3RDIZf3f+KvEtjqjbh6KOay1KPmGI2Z06TvLh+jY7sSAkvb7koKBRjyGRVTb1a7NdmYsPeKYy26gr7R+UhqYuS2W3a5KJWQG6yhbl3CYpJuVv+OQkr+asxUulma3B03ul7cCskRCqm8TlIv8AeJS/hoPSzWJavEfWHoGbq33i83l0sm3ti5IRFSKhL/hLbRMdZ2O2vC8U1UfS+En4hARRTLzEPd/DWnY3kh3zpatbWDgVFlSJNssUv2ovljIijt49tYfeHFmYqIldF2qzhJKMVCLzbdwjV6PV68inIy2qPOqWTJXhFZJw8RcJpNvDIEMiiMeIyrH+h7NJxnCj9cZDbECciPq4j/FV2yhN1dGdjJ6g1ttnfLxK9J/ETESKMVCSlKPLdu81Es6PTnD8ydMMey1a5Dc2Okkso0JtprylpFLtIe4e4h+atfx0P+sMub8SH6qXxw6eeHmW2s/w27N7PkCbxdIlBISS28hkMZDVq6iMbp4onBtVNpRKqziuLurtfGqS5imiqvEt24vlGm5HZlY5H8am0M1mTW3pn4VNZF4IjJFVeRbpD3baarZBbbGi4eqtVNNippimS6hbvTKXzUrLESRuiLX9qb6EYiiRD28ZVR8iuipCLduKiaIy2qDLULzFLurGWG7mq0lB1fOoF0Uak3SNNbdESKREVQNnauLs4UVuL/TTSElVdOMvplyr2E4ffs6vzfHscZk4fPClGUREe4iItojT7NMZu+D3ZbF7skKLhsW7juEuJfLW9j4vt1tUyZsjWVqk46zC2qW1O0N/EJsWacRGX+sK+YvL+b5qq90yK7XhYn7p+ootGI7uIx2jUOIkRcqkre18QRfLVhpnYTX1NKxm+K51dlhf4y4cLPlSXSRbiRCmJFIhkRSS5FWxF0l6J5BiK2TXTIMscJsyFsTVRiJPWq+34GoQkKo/T6qwu33j3Lj7Nq3dEQySFy1TUJPUlxEiHdEt1X7JFsjvWnbX+UCztaDlIlWvFESHbq+oh9VZ8a1tZS8zdeQ8s/TPHGODuklQdC4ubmLQnEm20YxFQUhU5FLiI8R4yql5J43HbgiwSZi4uCSQ+JFu20Nsdu6W4vNtGtUuymM4vj6ePP1WqdyuairYbldCKIlGQqanbu7q57HqFfm9+925U8dOrhaldNN4mqJEoIltLU7vmqu0TL2CWS/FSculvMmpXS6Om7VZdWItXAxJT5S7S+aqXZ+oWR9FeoiOUY46UiRCTlH924GrR1ouF5y6wtyXSdeOXUSTFER1NZLt3emNZa66b50nbxB/aHAiIyFPUEij8tNsta6i2tbibF14zR51odLZGwYPHDN8I+BTbpammQjtl+aqrhuK5QzspN3rAREi+7WUiX4aunRF4S1tRto/BJiOku3jEvm+qtOdWU1HGqkaIol6ZFWRJ5mSFts0I8BZVscwuunb11ciVfqtU0VVSiWoW36Y0Yun92ZqE/ZXIrh3KoyISWHu5d1dAXCwsNyQlu5RiNQo4/dnS3grXaHDxb+5S5UuPPlyH4hNipCZrcMgZZxkTNna2rpwjEUEGMdwqxiPHkXqo2aYP1YwW9e5rzYbsMl9JDTLXTULyySkJF6a6G6F+zrk2I3a7ZldGDVm8uBETQlNxMxLcURjtKugrbi7Bqp4y5PyeOij8Rb08dtemw8V37GXNMq8bHGPT32W+peeLNbjnTxSz2fVFXRWkSyg+lPbH5irqjp70b6fdNW6jew2RRYjKSri5L+JUl8vEfpGr0SjVESPVWIi4+X/AK/63VHuteMUtMZcpbY1rLiqnYptJYmCuCSZeIVXEi49xV5Z0k4RIVXCieqP7mQl+Id1V1Zx4cZjEvUNMfHG+TIxdLJpj3JjIvy0zWqA1H14u1xdLe7bM1UUERkSyhSIi8v/ADURngaV0byvZpyIYkmmXL5vV8tQtpujJZ5CwvBWIUtUnBRIS5SEu4SGO7aPbRM2zC/Y/jKj+5XFjZUXKnhE3jVAlnOqQy2iW31Vnt5KGJm3C0uGz1qRd+9lvCHTr3vjjh5jtw5C6trnT3fKIxrP+pHTnq7jdncJN3rHJGOkQqlFVsuQ+YhkSRfhGoXJuomUXIUyZXnJHVvSEhJw8clrLF5tNKIiNTXTHqwa1v8A1fu17UcLOl1dBFaXxpdu4v4eNUY/L48z1RS5/D5olszFXuDgr5bUwBV8ixfaC5Om6YuRakP7pQSjKJbS48flrMc26Z9SLXfhyV/blsotPidddZjJQh9KicZJfhjW3ZE4YdP8qTe2a7tViuYxvNj1ZS2/f6ZCO4du4dpDt9VaFg7hrdLK3ujBdMRVEhJmsoRKMyHkIqFyT/uy3D2yrZ1xvcLyM1ZKMcnvsqZdRG9lxe1tXSLgnxSTdCSe5XaMSGX8NOs86S5107RR/XLF3Txq8GLZw3c6wy8sh7vTGuqLtjrK/NXTJ0kiSipa5CpxIvVHy9pbvpoN0yQyxlbFbz7vTZ6GkoKyAxj5d3wC+aQ/VSP4f+TFi34mD9J8suWB4/cM1u/g9N4kVot7dTVT8QW3VJTduTEeQ8SLtqFR6sBb0ySvjBqo3EopumqqSig/h2x/DU11c6V5vlltZpdOfdrzH2yAtmwo3IU1EUh7SFWMiIu6XlrE7l0Z60orN2CtpeIqKqikLxR6MY+USEol9NVZoZIqqpZ0k004nY3TFxi+YYizytraGb5YXKqSCz5skou3Ee0SKUfpq8Deroisokqqpplx3baz3o/0/uXTnFxxS4vyeIqp+J8QnuGXcP0l+KrY4uB29w1Brjl6uCxJCrJm0VJtHzanHtof7hDcir9bGoXzp7fLa/XTWi2J6gmmO4SSLbHyl/LKuT2eJ5kVtav1bd4Fi5KOssREoI+aPl+mutuqV+VsOMvl3VmUs7pVASQcOHKChI7hkURltHu7vTWTo+08yxslvAWtm+dOUEhbOhaRWbqx+KQyTIVRIhIu3lRNty8vxClgkx1VmXt1KX0X6L3TMOq1ptF8yG3s7e+XiVwfLpiKiHlQES3KFxERrs69f/U+5ZklhYPWSin6ru/dqZKW9ckE4yERXXiQluESiRfTKuYesXXB/wBQEWbzChF8ig2EXNru1vQItX+sTXGJDEuJCQlSrf7T3Ulwxt9tXZ3gUWcfF2+5OyXbLRISEhHkO4eUpU6FY1KcljpT2wLxivTfF2ebs3re15JqpJJNRbFK5IeUh7YjuFQvLH5eP8s9pq7rCTWws03Al++dNh2/KMahes3ULqx1IyZxluXqunjx4ItmIoiQoJoCMYpj2+YvMW6qvaeh+YKRcXK8sWMiFUk9UlCH6RqTOrMFCrKtS6XK5XF5Z7ara2TFncr8mPjVhQEZeYeNJzLG39vx9u3tbUfD6pKKrCmMU/mqU/Vl1Z0UVXlyRdN0I/u4xjWmWHpzmuVW0ksctpCJR+I+k2TL5ZDurPXSRW+2Wmq3Y5xx3E1VLgj4W0vL06VVER009vyjy3fTXc3T3o/crXYRVsmHuLP4lISXK5ELZyReUpF/y1PdE+iLDpPb1MhdOnC18uAioui3Uiyal6R7i9X4Y1eivRqEoZSIiLlVqPxm9ykYFc32/wC2pmN06Er5c6TVu7BO3rJJEIvk1UFy27hEhFTcMvNxp1gvRm14znTW/N7C6ZizQVLxTgmxJqL7YrxS3S5VdrlmFrtLcnl2fot0x3FqKxGqOp1ktOQEpY7XcWoqPE1UEhiomMiHzEI07TAhx+QtsybIML6sdLcfzq6XLIWTNqzfOV11CcCJDrbi3EPm2y81a5Z7wwZ2NmkubzUQtaTFAkZIuUx0I66Uo924SHaUeVVlSCaIw4x4iNJH3S4atYgoLxAiaFokIksly2kW0VO0fpqrDPRm/qLTRLxOW+rFrzqw5o+x7N7o+uT5iW1w6cqr6iRDIVRl2kJCVUdwMR3HXcHtNYra+qWGt83YWtw1vlotoqISL4ijMeSa49pDu/MO6uLytq7pQWrJqs4WLaKaYyKqeXE8ElWGQOs8dlKq65bajVi3c6t1yxN1aXTNLIT8CLyUZdvzeWnF+xfRu1tx+zFb25Pm3ifHOlB047twy/lpS+pG/mU+2o3J04FJgkoooXEUxrsb2ac+zXFcJfYg6eXBnoK+JFNNeRCkXp7d3y1zjfnzjp7jbMseuzy4DcCVEXhCKIqEPLT7o+rbUpg+RXyy4y+ScXR0jcruQqqOE1yFQRHiMhpGY80cf22qwPF+LHYil8ZW9rrvF0USL4uiS/xPmUIqz3MHiV61HDW8kzfJfFQdN19yJR5CoNczs8w6pDctJK8uHzcFPhi6HWl+LdV4uiPUa+Ymod8Q91s1SHxKyKEZD6u6Ned/hkivZmCXrxIHMMu97PFCvN0K4OIikroxiRD5Y7Rqu21S2t1FDSuyLUXn3kkyIpf8ISrRsV6U2FEmr95axdNVSERWlqDKtoa9K8PuFnFJJg38yZaQkIl6vTVqXyEOEu3WwmrOYbjOEukVhvbdV44JASJJFwIoCXy7iL8Ua9dL8rrCzV+Hq7hEu6teZ2H3PqM/BOm7pAvu1E9dAvxfykNZvnzO3JuHDh+zTapoFqCJDERLzDVvxvkvuar8QdspeaW1qs88QyJwKnLTFIiodhxNLJkdB4Cjd8S4pCmo2jJKJES5FHiMfNShtfUa7N1LpjV0TWt6so+Fd/lIfNU109Tyhrb8iuN7eOiWSbC0Q1CkIkqW76oiVaqZzSyVJUkE3FmK1/q9dNFvbWbQvd7pRIiIXIkO4vmGX4az+5KL2lwn41w3JqvtQcIryl8w8o/MNaUjirW6Y7B/JQlS4y5D8tYTkmP3Kz3iHillmaSnwyULjU0zFaSgTLxqXB1cmCiItbs6UTEiS0HG4hER7fljWjYmjlTVqouSrdawjtbOHGqiRf7uQyj8wj6aoNpY2a5WluTVUm92QLVTkP3hD5RLaVX4btY2aKmQXKzXC5PvFtkCW2oqaqqRSFNORCQiQlHj9NDlRrKtfkWMeShNWu7M3F20nrjw6iAkQpqRlL00+RJJF0pbhVEkSElUO3b3D6SHl8tV1105at0ybkg6Raqrkv8AEHWJvLuiNV3AVH7e5XzGnjp0pcmyBO7WmIx8UgP3pCJbtQR+IIjHaJeWlQ4atHZWC9/97bqXLKCFNipDdoDLbWWp5ELFwTjQFQSLd2l+Kp6/W3qRfPDusNeE+RcofETU0kyTLy7qreP4vcifOmuVuBTWZjIk0SSKP4aOOFuoWVNtrZlIO9WFuszUapXluzcXNTxapPJbh7RkIl+aNah7NOH3Yk71eXirO4I2VNIUmJORIlJFEtOJdvLy1md8trK4PnBFeRF1L4aYjFOPlkVaJ7NuF5M4z5O6MH7q2tbfEnZaW4hL92QlISEq1MfnKvE8+zLFG2tuTHUmA225ZA+ZuLsyFO3koOm3KMY9qvzeWrpnFlZWPwbU0hWWXIUpco7ttU39YmuE5MJsyRUttzIR5bWrnlH/AHZflKrpdHB5FkjG46okz1UiIhLtrYk61K+JkbpaCtJJ3YmSCUVFUhXJSUe2ovJGOsShqxRWSEtMSiO0R5bttWK6Pm6L5q8B4mmOgKChEXGJVgPUbrd7ra3RdquimmKSqcpCRFLju7aTI6opajW7GY+0pkStpsKePNSUJQiFIdQpS2y2+ndXONpzDK8fWJVV+6cN1CjFRUo1fmov+oF6Tya8v01GuvEkdxKD9PqqBy6wsrljalxtchTJyRJSGJRHjWHNqsrGotkIm7ZdaHjNRUVS8V/Ux5fVV86O9Icvbos+s+R4yp+rLFUXciXEVFhEv3YkUiGQ8qyfEcfcOrgKCTcXDgiiKY8lC8oj3F6a60zzIM86b+xyWOZvbXFvdXW5DbbX4gor+B+8IST5CIxId3m8saGHHVlZQt5rKzHM989zOM0cX5rkaLzxK6qvhxQUEk/SRFVXeXK7+/FHVmVWb7YyHuGphvcFbwSK7BmmjpCKRLEnyj8tSVrtatyeI21rpio5Ujt5FUjW/wBsKaq8lY0roTkmZY6Kd5vL1RNrcy4xERJJISKReby1JZxcrpkSJGqqUVSJch83lj9MasyjzD8VtbN5fmqyyaCAtEEVEyERiO6Q+rlTi15V0ivlwapAla03iqu4vCaYqfUQyqx7b04r1ErMvyNS6BuMhTxtH9YXCy3EWya33iKXll5fmq/Zw8VURbs0lRGRSjUPho6dtG5K7UxiQ/y0zvF0BxcheHIUUN3LlGrjLtLUXuM7WMh9oxi8uWG+DtoEo6ZqpOSEe7t/mrKejfSd/kV0Tf54kNpxu3lqKprbSWIf3XmGtYzK4HkDN41atVnyypCRCiJEQiJSlxKNBuHSF06tamP2F+6ai5XSFNRw5EooRkRbR+mMqq1Z2sO16khdMwQ6mXB9gvSfGW+P2VJIUrzfE22muslx0k4j3eXuqeuGXW1PFS6cs7WxTcY0+F9a1FFyEVtApaRCPmElB8pS3VLXBxinQ3p+1nIhFP4CcorvFY7lKpuMsceyRq4varhq4dXUiUEllyQbJ7ZRJTkJCXm9NO68RS8Cm5pkXvzJHGRq49aWaaqSQoNUUhUGIjGQyES/DEvNu3UzavL83dIuLWydRVIS8Kiurorekkx/hqU6hOmXTN0LW/Wh5dk3KQqoLNyIm2qXISIYy838VWRHOHt0w1MbbYWrGKEiJMoy/Lt7aqY+PJezMaObPjslY/kvIhbkN509KY2985GWjqyUH07hH+GoNGwt1LGozcM0SeGUicKICSke7cW6VS3TvCXt+WdZbdnCaLO3kSSERH9oXLaI/wCIqdeHLxAgqZJkrtIu6NfUPBZf8Rgo3ZeJ8Y8/gfw3J9YercjaOg/Smx3K0tb9bfBptVSVEdNLTWTVERkkv6pSKW7b3VYrhgvUO39UrhltpzlPHW5JJIJW9m2LTdJCnGTmMRLcSnm7d1ZD0Nvly6W3i7PMgvjd1Y70+JJ23FUdZqUdrmJdsdpfL6d3VFwYpZd01Z3m0ftTxBDXZKDyUIe35SEYl81eezF9J2Vvie08bXXGjZfkZnhvtXMGd6/UjN0rXYVmK5NEHTFDUZFuiJRSKTb5SkPLcNaZcsNG8Eze2Q/cbNJcXKo21dJNs8GUv3QirIuW0olLlTjG7HbrKiLp01YtXhDJUWY6acv4i+qmuadQrRZW6finoqKLyFBESHUcEI7o1R5fI1PRfiTV0uSQ/CSEhRS3ESihEMvNuKsp6jdTHVlbrBjz9FuslJRdwo21lFB8qYkQx+rbWa5ZnF5dXgX98ung7egMtEnOm2TH1eYvV+Gst6kddEL01HFOnKSNwUXV/a3hJaYkP9UPcXzUE2UsS8Q44eXIDdOqWW55cFkFXV2RYy0hIokShS3FEREfpGn1+6oXJrdBwNrZFHF4bD4Zy6dOUy3erS/6Gn3TNndBeW11kZD4h4oXhE47ijuIeI7v+t1S3VTF8Z6f51+upOG7xxlUkvcsf2lNdUY6qe7cJFIpFxKsqPIWWbZZqsxcaOi2VTn2/W/qJi92TO93T3gmrItHXJQUxlxJPtrXsPtaucMUQujBS23C3p66Thw0Jym+bDuioXJKO4RUKQkO0oxkVbLB+pNtWWNqCZLWURSJum7Fyos8VIfgCPJVQeRCMo+atQunVi79MWtrjYXTd8gl/pRq4baBJirxViJDEfL2+mose1JyYuy5TJHsqB6gYyllTVrdMmO2iXhv2FNqKYiihLagJJCQ7ZSlIvmr3QPD37xa5e98QJ9a2xCgSid7UQJQolEv7oR3S48q07pvidt6zW95lF7sd0t9tc6Wk4TuRCjcBjyiIp7hKUiJL6qv16t9msOOqYvh7JG0sRHi326hFyIi5EXqKnNjxyyK3xFR5EjQsrKWrpDiNhseIvLda78i+dE5JV6TOSemRDtTkW7aPdSX3T3EmZKOmuL2NuoKmoLomgksSvmJTkReoirEcZ6xX7pqzWxy1oWt8oTnd4glJbuI7amMg9pxhb7W3VuLXw92Ioq2uREQ+UhUIRSIfqkNOaH4L1M9ZmRrMWq5dHWuQJqX62kxcXxmJD8NAfFikQx2lEZD6ZFWc9RsuyCx29vjmMinb1BQio6UlqIiI9ox5er8tQty9pbMiTWVsKtrEl9uiKCRLJx7hJUt30jWG5AOYXi6KOLu/fE4V3fEbEREMqz8uOFuLGpjsrrZmKS6zK83DKnVhZMHDi4CqQryVkKnqkXdU90T6c5RfOpze5WbxFtUsrsXb14sqRCnHdHiMiLyy4lTyy++Wt0F/aWRLXReLJWTQiJYZR0y3eau0MZxlrhdhRam1FR4XxXKg7RJWP8A0P00vx+HuzfbXiJyJliXkSlvb6Iz0iIvzFVPy7JNMX1uPkqJJEiP8VW7HbwWSDcDYWsdNiv4ZJYXMhWLSEi7dsSKPKszyDLMPa5A4x96Vwvl8kI+67agKOmRbtzlchHj3CJDW9k52P45Kv2/H+ZiywtlpWMy1O7CShAW6JF21D3pmzuEj0BkXljVwcWdVHe6wZOxuldXQTcZE2c6g+YiIh3emI1pVv6d4Bl2Iikwxe5J3Zi2FfxTG6MV3Lge7UTFfSL6RHjVKPJ9wp5qPwGTBraxgN06b3J105xW72FVPxFwyZ5b0kyinu0hIZERR3RKutPY16b5ljNpcZBlqpa16FIUNTcoixS3JDKW0iIi21mbzpvfsiwXFenKuPOnDUcvJfUTISQWZrpERLy7Y7hISrt6w21va7ei1QS000hFIRHtEaBo6yHpcW6Q/cK71M6T491OsLq0XF46YulxHTeJ/EJMh3DtLkMuUYl6qyO+dJXmJuGrML23FxpkSBDJNMlS8uuRaQ8pfFl5a6Rppdm7V4xWYOkE1k1xISFQZDRMvHiWFb8j5r9QrXmWadQLpjjNIhcWwtJfcSKLdIdokWrx7fmrUunvSXFMVsKzO5N2t6eXNKNwcLDJNQf6sR/q/wCKtYv3THHs8fXLD3jAvFW9ISF0iuSblHyiKgjt5cePprkvqJ039r7pXdHCuOXy9XCwiXwHSwpqCmPaK4lKPllxKsfKaaTr1NXHaNTSsL6D4H01fXjKGeOXTIk1V9VJuiIruWqH9WmJKDq93GRenzaV1Oa2jp3httzTJbQVysLNdAkGdwaIKO7aqW4RHiSRfMReoqj/AGT7f1VvVndZb1aVt4rCp4a3otxESKPJVQR2j8v5a2zMMXSyiy3azOG7Ukbu0JouLhAVxIfNHzDt/DWjivoqrJqpUylVpOJyDb+pWFZ5frx1BcY46HH7HFe6OnjlBPTSjtSEZfFUKO1MSqJ63ZE6yjG0+r9rQfW+xoEk0Jm4eydooFLQIk0kBSbJlHiKqnId1Nbx7LvVeztUekYsGqmMquV7ovkAiJazkUpJa4iREgIj8PcMZEXKrNcLE6v3ss5phtrN0tdLDpNCcLJ6a6zFJVNYUleX3fxBj/d1heZ8v43xGTG2Qvf/APf+0kOPJLHxOXbl1QuT4RasCFuj+IiqBUvDh04m6cKKS+kahXVvdWdwLW4pEipyiXcPmHzDSkXmo4lESr0sc+jp6xsVmWhcLXkDhjvbuiT7du6rc36gPCa+DN5rJqjEhL+WsvbrGoXqrTsN9nfrFmSbV4zxlZmxc7hcPi0BIfNHlH6a08fWR+MehQyJI4v3APiBTU1UnDVTV+J8tQt2yTI8ZTcZHhrhNm8Ef2luO5NYfNHzDW5NfY1z9a3rODzLHxcCJRERXIdvmUIR/hKsX6mdHesXT23qXG844spaRKJPmfx0RHzF3D9QjUyoZNuzKLx8yKWSqsZC86lZHkFw8Zfn6jhSUt3b8ta90x6kZrfM+tN5sOKJ5FdGbEmKTFugoRLJSkUhEuW4qovTvoD1B6gPlHFhsyayaQk5TRWVEScCMZREq6Sb51/kDxF5jVmt1txnIGaEbonZWKrm6F3RXeriKSXKUUxLtrzmRkLh1srcvx0NJGWf9s7A6f4nfMsxNMepNmZ2XxiBCvbbe71xFItu5TTikXLaJF81DvXQPpsza+DtBXa2kPF0Vw1Iy9SolXzfT9ozqTkl8THJeo2QNWI/dpqOVVoj6i/5a0Dpv7SF0sN2UtbJ/EhKKSybkWHih/vP+zK/8dKXqlXJPIzRren/AJjFw7k91o6B4X0xTWvlh6nW++EurIWqzYhWUKW4dQZJEQ1bMRFm6b2WzWsy1EkklVUVEFEyiQyEokIlu5S7qicZ6oYf1AyTJOqeb2iN2xpoKqdtJf8AZFilEVBEuO4vu+Mvw1SVOrF0vl0fZAN58O+XLXXTGIpqCMRFKJdsREa9J4+WNY/XX5Hk/MeLWVmmq1lOtkcwSYpklaUidaAxXJNMi06i1OtWKDrNVXFwkgXxItB/lKsLY5Nccmce8mrh4x0EpCozGKYj3CRDU01uTAZEQIkoRSItoy9Rbd1JyfJ4mK1WYz8PwPk8xdyNa/3GuM+sTe5D4BvZLw4TV/7Qt4ZOI9v7z+Wq7mFwviwqPBxDxSgjFPWdpRT9X3lUMn2VJ3pFgLBFnbRIVRWZkUnG7iXcP8NbRfLWGRXS02gAEU3iStwcy5RSiIj9RENOhmXIXcjbiVMrxjpJt5i8jmm8DmSkniVhWUTLt101CL8xVpXSXH8jySzqJPLIShM0/eA6hRJru4ylyKtGuWFv7az8febiVvb8iRIZKEI+Xy1fulNtQfMWr+zeDUt6pKp3BFZP4iipDIePl8vGNZ+Z5eTCW2O1mNfxvgI5eUi1U5nvTG/ZEzILXd9FmgqQqLRJRytu7SLiMe7dT5GyshIXSqWoopu8OmIjH0x2xq6dbMTa9N7ko1x+2ysaqZOUPCkP7GPcgQyltLj6SHy1gboeoOWXorHa8jJmLktNoipq6i22XlKPEqWnktcpdyQ9BH49cdfsqaotklmdESQMnTp0gP3LcSXbMy7ZR+EJVn7q/Nbkindn78RTjqj4homKiZeUokn5e6tYfdPbJ09xVG266az5ygkK5FtJZWQyIi8si21gvUjAyvFt0sXcOrkTlcRSTGJFLiQ7fylViTK2kuWo4VrX5ELeOqFkHxTLErs6RuypSJ41LTIvMMoyEflKqnjvVDNcJuy1+xrI3TO4LoKoKrS+8FXlLzdpfMI1esy9mcOnfTW03R6vo5trkTtqm5FZMkC+6H0qfKVVfFcLeuE1rW6sPjHVwSiRCIqE38sfLu9VYOuQ2VJvK1R8+XHgx1rZm+KmX5VkGeZ9eieZRe7ldFJbVHS5KfhlVyw3D78TcUra13Kx1XRJbR9IlWxdO+grW3rLL5MkTgdpJNZbfq/w1tFvwdltiCaKYj3RGI+kap5GY8rVj5GvhwXXckWpjOG9Nwa/HdEost3KFxGtStthSapx4j5qsyOPsE+KvyjRn2MvXjODW4rMd3JMZFH6uPzVntGz8mNCypxUrri02m7Ke5nDhElo6/h5DqRHujVgxnF2VlRIUiIhIpRUKVGsuM2uwo+HYNdyu5RZQpKKF6ip8SgoloJJESnl/wAVEvE6SGoDdMSE4x8tcT+1t0rdYrlieeWFr/onJVSJVOO1F5yIfq5D9XlrtZmzJQtVXl6qger3TtLqN07u2JEl+0OUNdipt/1lLcMS9XH6qt47VKky2U+cdhyi843cFkDQISjoOUS2yHyl/irrTpn7RmF3Bi3syDArasggKYtVl0u3+rIhEfzS9Nc/p46D5FZlcUlEXFv+GqoIjrjHbFQeUhqWZ2W0LJtxQdMW7gu4kBTFQv5f+uNb8M0mP+2YLKsvY2S+ZVfhb3LIVdGSCCvhm6ZebjXIeRXZw8vTpVdwRKSiVbsm1YN7WsSTPTdCJSEh+8+WX8Nc23Zwbi6OnE9pLkX5qdNkNLWxNtU5CVlClyp9Z/iagS7ai1FDjKnVtUiU6r6MCfUT2FcJ/Uvo2m/uQC3dZY78cJS3EhGKX8xfVVL9u7q8rb7Cx6PMH8XTwvG3fRiI6Al8BMhj3EMuXb6qV7PftYdHf1Px3Crtd1rC+srZsh/pBOKKhJciFQZCP/EjXIvXjOv8oHWDNMqbvfENV7kqg0UEpCSCW1KPpiNa0kirDxKaqzTcijurk9EtjpQflKo/3pdNy5OFCEdsiKVKRU1loGEpU3ujfwvftIuNZd2NBlHFjvV+tN4RvNjujxm8QKSSzdQk1BL0kNdjezn7X2QMcitNjzezC8J45FBN8zT01iItvxEx2lLzDH6q4xYracdLlVwwW4Kt82x9VBwQrDcECEpcS1BpkMlRLKrKfYy4KMmN6Y3RrERuEhUHzDGQ1Q+rTcHWC3q3au5yWuMR8pCVOkb8ksKasyLw0hSl3eqqflGTA+JZ6uGomO0URq9H2KbdSv43jY2HTSN0SiMR0kyERIS7pbaz/wBpLqdbrHjbrHLcArOC0vEqRkKe7aMfNtlW6Yr03zDPrWTxI2eK2khIveDpPWWIfMmntl8xEI/NXIebW8cV6oLYhkdtdPrCu5JP3w6YkIqSKKTkpSERLzbqsZOUtWBx42ZuJTcFeDnWRW3FcXBMrlc1RSHxQ7Uy7i+Lt9VfUDpXj+PYHgdtsLW5N02rVLS1llRElPMX1FKvm/mXTm29O743yO1vyYqWovFqx/dkO4SH6qb+zj14uzXqxfFchaurwOVNFf2cY7nKW5DTHzREh+qvJ5kbZDfbYvQ25WU+oVwzLD3lluDCzZHb3ziOmQtVxUj+GodvZ2761jNISUEZDtlEo9tYj0vE0b1emXFFdfxaHqEq3hm8922Mlz2xGtLBhWCMXI1mIln+yo+IV+8L7tMR+7Gpq3rGomJgSfqltH8VVFiLx4ppCkooMt0f8VXq22duKwk43fDjEeI1b7KDUcJwH4qRpkP92UqGosqmUhEh8pENSXu9uIyACGq++fOm6hJIHuH0yriwktQjc2Z49frXpZfZmN6boDIReICoon/uy5D9JVxX1qTQs908VY8Fa4/jqq/wia65ESsf3hEoQ/LGPKuvL1dmr4vdOQ2FNYV9qRKISEvpL+WsVz7pP0+WUcN0gWt6hEQrot1R0y7olISL81KyPGsy8excx8lerGX9Dcws2EqXBuk9FmjdXfiZKICTYSiIkJR3D834q3zIr5j6zdNheSG3uHiUkhW3JrD/AHanEh+WucX1nxey3IrWla9NEeKiK5ag+ryl+GtA6U594G8M+ml0tq1+tLlUfDabYllGokUSFRMRItOXl4yqjG00H25C9NGkq7kZ0R7PuWOLKzcYG6HxFvZyd294mUhTSItyBeWJcfSVadn2O/rZj/7FFR8xLxLSPcUdyX1D+aNZvYehd2xnMmeV4860WYyFyxltWQLkPIfm3eWtQatX7F0KTNw1UT5E3UcxUTHzD6avw8lMtu3E5nyJ54UbTdm8iK2O0HPqIRLcP8Vbg+ttou1pcA3Vki5aKxl3CQ1Qcg6f5pac+uzgcVcXrHXzlK5W9RERUJuqW5dBSMpDq7tw8VIy21pWOs1VrL+0WRxadAo+FUbEgIj6e2Py14bzngPF/VOb6ZStuR9W/wDv6GhHkSQKrIYC8yZWw9PybggKbhJokko3cDEk/h8YkPIag8dw26ZFliOQ365KKMWekqm3EuSo8d3lqu5pkBXq8ZI9cGSgi7coIeUUpaYl9QjV+seRJCgjbWUpJbSIhjxr1Cfb0VGI7WZpPyNWReDb24rvyTkXFOXGpC3urNdI+INFwSXGKvH8Nc/io3yrqM19/Xd0xt67ZVBosmrpkKolLl6qvw4K3TT1bJ1BfF2j4heX5qesjS/Eq1VWDZ10ztzN04zLDWpIuNyj5mmXw1N25RMe0vMPdyrI+tD7qDZcZa5NZHCdttchTXWTZCTlGXEiIhKIy27R8u7dV6K7ZbitwJhkN8eKdya0hISH+argTqyZdjriw5Cbd43uaCrZXTEhIkiGJS7ZeqmLI3UjKcRus0SUtcroT68PkhiKyipaig+VVQh3fxUzt6y9yU8fcgU1tqTZEeI+mnGYYi6wfJnWHvz1HFvXKS0fvh/dEPzDEqa3q7N8DxVxkb0B8cXw2iJeYqtLHwsxVkmVGqWS/ZNitrtf6i3TIytajwRUerIoEpFLy7d35aTj/Q3pzkDXx+K5AzuyYlu8GomSg/MI7h+quX2d+uNyvSz90ayjpyoShFyEqszHp31Dyq6MX/Tu1vicKqF8S3iQk3jyIiHiO6qr1l7KOWTaOir90bat2aKTBuojpCUvMXqIqyHJunIsVlCcMyUl3DIS+kq7CxXpvlVhw1rbXuWusoviCEiK5CKiahD2iQiK4+WREUeUS41g6nVbA86uDiwumrqw3xsRIL298MhFUeUVx2l9UaXJg/iWFybGOlmT/HbanZHFtTulvBWRJkRIOR+Yh2l+Gp7/AChYNlTUWSppsx4+FfJyRl6SHaP5amL50lvl81HVuty1vbiUvFXb9gQj6SXjKqK86d9L8fdErmHWG2rKS3NcdbE/UL06m1IfzVlSYcZaWZgnUq3sMiZtVTuSjX3e00GybeKjbS+UY/irHbhfn6g+AJJFNMdpCilpyj5q2QepHRvG0SZ4h00uF6UHi4yC4bZebQS2l9VZzll6Qyy7e9FcetNtKMdO2ttBP8MqbjwsnYXkMrEt0Z6M5D1euz5raUiURt6QrrkK6SfIoxkqQ/zV1Rg/sl4Xa2ajrIMQePnSQ8SLWl6RHcJfhGiewjjIt8NyTIQbiIvrgk0FTzaQkRfxV1AsKVtZuLk4IRTbIKrkXlERlWtHgLKtmM/3TLxU+SedYX+qeaXTH+1m7JIZcoy2yqDZt2qLgnT09SJbUxLlVguF2VvV4Wu73UcOnK5GUikRERUzUbqolNxa1B7txCNVdY/xLFhiKKt0eEkSsRHiI8RGnBOrpbREra/cJilIfhqltEuVKigUiJhFQe4Vf+avJkwISA/EJqeaQxoanCydN88umE3pG5aqZIq/AXEhlJAi3V3Z0vza1qYq8YJPEVGqqguWygriQigryl5eP5q+eOmRbBIi+anzW4PLeQg1erJqRj8FWJR8teb8z9MQeUlWe1WL8Ga0C1H3U64Pcizi+XQHCjpNe4LxW/rBkUfy1A29NwmoI6W4alPEGmM9w/TSkXREoOwvw1vw4iwxLF+JTaS7WL9h4+MR3JCJIcdvKtaxdO6KNS1X6Lfwae0lO4fLWO4vcNEpfy1arhkDrwu50WortERLj81WoXWLU5LHvJyNYzbqYlb2qLe1vdNwSQ6pI/u/T6qx+7XZV84JxARl5RoLNi8v1w0lXopxGRLKVbGthx+5NVLawvjdN4gkRKoqJ/EWj3Jl3F6a1ZfKK7GJieN2NeJX7K8fk+RSZASihfuxES/LGtcunVi7s0U0ANmz4iIkhIhH0iW0fw1T27FfE7C6u7O6SRiIq7UhL0juHzVm92vzq5OlHjpUlFFdxems/PmZ68jYxYVi+JqSdyXvzhR69vhOHCpfFJRT/rtqQaibV0SSp7e31VibW7OkSmkqSf8ANVkx/Lkre4E1WoxkOoKe38PaP4a3PF+bx4axTL/mPN+W8FNkWlhb/Kbtj948Cosq3VlOMSq3W/qE1ISYPNFYVx0l26wiSagl2kmW0qx0ckZZB4dKxiTdYu5QhIi+XbVytNlfqIk9VQERSKKiiim6Xyxr28OTBnL6K1lPEZGLL4zm3FiP6kdE0hbqZV0+YeIaluc21vuUR9SQ8iH08h9Q8cZa2Vw6UL4Sgplu1BGVdQWN06ZvhSIyiW4SEqnsk6a2bLhTyC3Ai3UlG5Ix++L+s+bzeavMeZ8BDF96M9L9PfUM2RWGY5txvGTEfGOA4lERjIip86caN0ZpWtg4buJaaGmMVFCremfTtra31vSSQU3EQ+kdpFVutOB4za7h+tVxS1HFvElEx4ppl5i9VeNz1bbVU6nvMXtbXsYHnDG9i6/Vde6ajds2ScrotUPCJprlyEkx5KeouVJwXFXFwbuHD0hUt9vjJNwuQp/UMo1bMieW0XSir9wim6c7pEVBwvMrHiqKyTpki6RXV1YrJCQy8wkXGqMm20arYtR23LF2Z/5NG9pULx6njF0iEk7SgRKD8sRER+aVc737F8fx3JlMh8UsjaWxajZu8TSJyt6S7SrUM+6mPHjVZ0khaWae0WyKKoqFL6dtc63hw/vzonT90o4KRDEi/wCo1Rbk1V6mvH7fFTck5M3x/wADQLP7XD/p7ZXSuFYHZffC6umN4uBEuomlHcmKYxFIZdoxHzS5Vg+XZhfM6yB9kd+JqLq4Lk5UFu2FBORcoiNOHzNwSawl28hqHcNfhkIKl9NaavrVYzBf9WsKLJHqKKLAwbrM0CkmmogJRL5uVPixe73JEb3bUE9MR+GmUpF8pRjVZcIqt9m6Nbh7OdrxrMk3GIZyDwbGbkVFXTUhFRmruiUiEtpRjxo6W4qKvUrNty48wt5Wm+WlwL5qlH3giUhUHyr+r1D5fqqxYrhoM7eordFU1C1EmzIikI8pEXpKpDLMfsmI5RfLDaHSillSXFW3rOCGSiBCJCUoju+kag7pflfGJ6RayIoaaRJryiXdVHKlZmqxehiVeRIZY+bqXZ0KSqaYk70xIlRIfUUvLWX5o3BvcnHgLy1um0YrI6kZdw/FEd1SF0dOExFr4hQRGRSj5qmiw97jOPt79lrVNNvfBJW1pqNi8Ssl/Wy/dJ/iKpC1CTcyr9O+rWTdNRuB454VN1cB0ydKJyUTH0/80qavnDq6OlLlcXSjp05IlF1lCkShFVbuDdVN8WqEd0hIeJVJKXZumnAQIiEa1lyGrVmM1o1sGEQTLdVyxW1hck/BgY6ipcqz0Xhqbkg+IX8NaZ0nfSdEB/fIfF+YY1NwlSNumL3zpvnl0xzMrGoLq0K+GXbkUvUJCXcMYkJdwxrRmLxq+uA+KeEimqkRKfhKjZE+t18xmw/rLZnizixtitCjxNUdcUpFoCoP70R4iUhLkPlqut7a6t9lRvLcrW8FIdIUUX0nKfzIK7vw1XSSrDGXjUD1Gul8zTHbWqk1WUdW9D46gkP3qUiL8Q7qzdRZK6PGt+/7RHSXGW1T/DV+WRypHUEMUuxKL8UxbEJfT5qJgfSF+4uxK5QCdnRKRCisruEfNtoWkuRVoWTo/erWOZWf3u4buGaqgpqpuIiSMhiJbvVGtS62ZB+rKNvStCrF4zfa8SiJCmMeMRrOf8tGF4LkSaVhxx1dvBkSRLOFRTF5t5EMS2yraMf6St+pjNnl+ZWtjb1Fx1SZ2tMhTiW4ZRkMhHu293y0zHx7qyr2CZqNZjnnH2uUNbszvzW1k4Rcq7haiPxEi8ojurfLHhOTXYUxO1qNUVeJLDH8vKtSsOG4pibfw9mtCLfzbRIvzSqwC6el+9U+bd/LGo3gIZW3JAl8hJEtVKPZ+juPsyTcXt0osp8sR/lq9W9nZrGiLWzJIpp8eXKmpFuI1STEvpH+Iq8K0ds5F5dT/CNbGL4/Gxf21Kc00kvZiQcPtSITH6ZRpqs+iWxUYj5ZUP4qn7pT/wApSmbgVRRI/DqS7dpf4qvKVdRSz6RQ8VL6hpi4fBGQLlLiMS/w0Pw7ovvQIZdslJfw0rwOpsKIyj3R/wANLZmGKqgfCpPFBSFruLjIZfw0+cM0mNvUcKkm3TSEikpEo/w/xbqcNW5/NHdt+J/irLcizJJ5lHhX79QmLbV/Y2+4U48lVx7i5bao52XHhxWbsWMWBsh6r1LVjuSJXh54W3N1nTp4WmvcHQoJiUS3EmmkMiKPmltEqhc8yA7hbVLMvaNZNIiJNRwK4poq8RISjpebdKg4nkTK4WVbIbaydWm3pKLi2iLYScJJDIlNNfbGRdvl9VZvnnUT3GzUSsaVvZp6qSSd0WaKtESGJfuxIhLu/LVaDHXIxd7IXsOlmaKbbj+JXcbvT9RNZW/OHTpFItXxSinhk0RHzFGMah/8t2M2m5PF+m1uYuniu0rg6T3Nyj8XwwylEvNt+ms96rZJmt4alht7vIis2U1CTRVSISEhlyHkPHujWSliNxRITGUS7hrKghig5R9i5LkSS8WNct92Xtt2UuirUiUVU1FXAkWsPykXKuiOieeXnNk8guNyVTEWztsKWmgKcpCUpR80RritqjcWawtQvyiJf1evWodK+tF06f8AirSlaU7gm5ci5c6m1QkhEhin6txFWhgZDwSfcbiV5FVvjyOxr8+uLOStt/1pAdVP1DGpwhYXJmi/GIkqkK6ZSJMokMtpDuEvlqm2XLrJnljteVWZJ4KaqRCSbpLTLlHt2+apqwrHb7eowJXa2IhbF/dch/w/TXoLK5TZqFPyhmq1fFdLNdCYqRlJMUFBU/3pDHV+blVXxF8d2yqGNY9K8JSVX00vgpy/eam3/wCiDKtMeFjN+uQ2j9XHT68K7i0fhpx8yhS4/iqv9RM4s3Q9qzt1mQRUcE5SVuRNyiKY9qUvNSZOXIcshWetynUOzt2IM/HNVIy1BVFBMt3EZfF7eVWLG7kvljO15GzcOP7tRFXcsluEklCHdISGMay++X5DMnl0yO8vb88dGn/o9Fuy3CqXGREW2NUG29TLphthdWS0ZGimi+X11EVEhUWRV4kSZfuiKslpF3LDGtWpvHtQXqzWvC08fVyglrk+VEkGagxXFLcJSIdsSl3R41xao4K03BRqWoSI/diPKph5dvfjhQ3DxRRQiIiUUKRFVs6TusXWvk7yzautUkkBbumiRCoUvMUtIvl5Va9FdeKleTIkdVWRupV3V0f210zdWFB0jpJSGJSL1SqQZ5FkN8WUXVVRRdKpRGI6etu47e6ukOo2J2tjjLPMLNiTdO1pL6D1qmKQqN1S/eJqCMo/3agkNNWfT/pVfsXROw4pdmtwcqpIe9rouLRNNWXJMdT4vd92JUUy+3qoOO3uLVMFt96C0unAaqyympriKipCQkX/ADd1TA9RL8xWLxDpNZGPFYpR+oq0rKOiLC2uhb45mSNycaBKqeOS000d20SKW38xfTWHvHXhXxJOmrdbQUJJRuRSTIu7cP8ALXF1ibsRopYuRcnXUB1kVtGw+7S8c8ikgTUtqlb5hvVRrllhtqq+ZPsRGwtkmi7MkxJo4IRj9596kXqGXy1yHYcua2PJrbfkrWo391PUnaaaZEOmIlKIkXIfmq9XrMrHm12WvmFm4tLhJTVVarEMhl5S/ej8w7ZUFaKzRsDuM9bHV3SnIH7VxcHF8zdvkVrL/VHzUV/Eir5SFUR3RrQhzLH7wIqtRb3J0kMi0Rkoj80RIq4bxvJLteM0WtqqqjNmqgQu2bNySaKhDxlu3VIdTun+L463avxvxWu4PiGNvHaWkQyFfdu0y+kfLVGHyzJJtspc9nuraxvmYdRsNvD5Rk1tdwfOiEiV0bkuiQ/Knp/y1mq2SYoKaLdq6uxEzVkkJDuLdxkIkPylWJ5BiNpx1wzuR5g6vCbkRVEbWlJZP6u2rJmV+6dt7CiysluyC5XYorr3ZZ3piW2RSQFPkJFyIu0qb/EdZWBaDWA6wt9pfppwzzCMmsK0iQUJ1a9dkmUfhETlAtstspCMfNUGta8hePG6rVW2o6Se5FNtoy+nkXzVm/Q3pi9y5qpn2eK3K5JvP9UZrLkQqCO3UU3bvq8tas6wW0JpjoIPLa3QKQpsVFEBIvUI8qi5WOnFlsWlxJnWysVm/M88TuHu5qgmTNVIiUeCuJIp+mKpDVutOD4viNhG221g38QNv1HKgpD8Yo1zL7QnUa3W+5I4fi5ftSH+vOpSUH+6kX5quhdVkujfSuztbzfFrxfrg0FRiisoSmigW4fp40hYVZmkZma35CZGZPtqUv2mrKFvy602tVVHUG36iop8kyIpRKsdvCLJNGRpSIRiI0a7Ztcb1cHF5vJE+eOVCVUUULcVRbEblkFyFmwSUUWVLaI020adSryDMXl7yz3Xjj11+y2wi0Ey/diRbq6K6d9D7zlyyPuu1ijb1YiVyeFFMf8Adj3VauhPs9s7Lp3u/NU3johEorDIRL5e6unLDZUnigtTlFAe2QxEfLWRK27NZS0tYlqxkbfovYbG4a2jGWqeo2GTm6LR1Fi8vpH00bqkTDp701vDhVui6cPk/CNCUS3apdw/LGtoUEG7hZvblW6KchIlO4fNIi7a539ozqJi/UhNjheALpqM7Lq+LuiaUhIi5Cn5vm/DVRtUV/XVuRYXmc29M84Oy3hR411HFhXLTvNpL/s/9+mPl7vTXRlvdIW941m/JS3uRFRo6EvvB8v8NcuvrL+q7zXayUW/rOJF81aR0xzpJ1i5ML81UTtKrkkBKX+pr8tpcoly9O7tqt5DB3V3I1B6G9ZILoraOQWRInTpsMlUR5OEPL8w1E2u6Y9m1rjfLWsJbo6giSiI/MlKqrZ+oWa4i68ArbWN2ZobkpKkmooPmEuNRd+vVrvD5R/aLGomLncqxJQU1EVe4k5DEhl2iVecWN9OIZA5J0Vu2K5cjkGOXFQcZeERPW6KhIkiWkW4kx7S8w/lr1lYsCxez2F7JFa4SujmJbiltS5VoWMuMju3T27AaqjN1b15NlNoqEltKO0i9Q0xt+G5hdG4uDyOUhjFRtL+at/FmZV+52LPsrqrKU9F4k1FSe1qgMRIflrIckujJR4tZjak6cKkQxEuNdFXDp7dkW5GrdEd22Pu8RH+Ksvzjp3d3jfxDXw+sl3IshEi+od1WseNZZbCZsdojNxsJI2cX5PyUWZjERHiO6pJreHrG0qJHdIvG1yQeoCoMpCIlHl6iqLZjfLOotabo1URTcy0yUHaRD5aC+UIuUpCMd1eq243jWpk2kTsa9jvXiyXZbwuWh7tcS2uBEiQL/DUTgOL3vqBl1+6tWTTbsbG50mSim2O0okPm4yrIXSMuAV0t0zyJ/hPR9njytmb+8Hi6rlNMRIlFkC4kqP4o+mqa+P5NtlmDIWy73Uy2/ZJcra3dLk1Z6kolpjGqbcH10cWXcMnl3LaKYxLSH/mrXuoHTHKFLW3umTW73eLwoi6TIS05bhScpjuS290aquSYe4Z34fBMFtEWySDZZTahtSHViXzFVj2rRGXN5D3E+2xnqeH3RNvqi/FMu5OMo/VXRXQ9xlDPpiTdq4RREnqokss5EVNIR7dwkIj/NWA3bPGFrJS120fHOOJOCKKcvSNEs/UrMnTUsKYPRRt7l3rr6Y7iKI9300zHkWJrHZ1aVTcMs6jMEbkKTp6io3EdISTKWoXdVuwnqBdFCJr49wTdLj8QZf81cmprP3zhx4pUlhSU/8ALGUaumC504xlFxachcOCJJyRNi7RGPdTPcX5MJSGjG8Z1n2R3BNNUros3UV+IIj3CMpCVVnKmre5Db27xgKzW4OUBVjtL+GoW5dRMFWu1rtD8XDwSjIk3IoCO3duISrcG9twtm3cZfZNZS1tmOq2bunJF4UoxISlIiIS/lrF83lvjY7upsYKqzVKHi+C4zb7k+OzAip4WSUZSU7uVUvLLSk1ZlZmrchT13KsSKUUhqatecLs3SxW10iijr6jmSXIi4jLiPpolyYquMfumRuBiTlBcUh+mq/i1meH0mLU1bcRn7EeJpZd1oZm4a6yNoQVuG4dshGI/wAX5atX/tEMgLIuoWP9Nm6padoaa64j/Wrl/hEfxVdPYp6TneMTu2TXa8vrexcvREm7URHxAoDukUZD9Nc39SLol+uFw90KqKMfEl4QnklFPDS+EJFy+6jW9Iuzi/3FXHj9xM39JHp4fbbfiqb/AB50OmhFJyMpES47ikJbR2xrQui+EhcsoTvzVkTduxIdIS5apDyj5eRVRfDqlhL501K3iN1cpSbs0Ff2chluJTiJF5d0q1D2YckyPH3GRA/VRcM0LeMU1h1CEpRGKnIREZVRg7FjIjrxIP2nnhI3xrbviIokJOyj3SKIj+EfzVj+J2W/ZtkVvxnHraoSjlcREuRD6vTV06iXx5l2VOn7pJQhSLQSJYSGQj5R7a2z2Y8db47iN06kqspOHK5Wu29vERJUv4fw1eZTPXsahll+a4e3a4bbfieDQHxKn07RprZ0Xt0byNkKwrlJQliiIj2jQ8Xw17fnDi85Geiz1yVVUJX74vL8tX5R5aUW4tWX3aXlGuWsxYUrqOM2hq4WdJSEiISIilpp/KJbRpNpZtblciJAFPAoFFy6IvvP7sf8VPkbpjiOsvfHSJM225URKUart4yh1liImyAbTjqW1Nun8MlPUoQ7vpGjVl6qTVWUqfWZiz6kXRvaGr0i/wCzIJtS/LHy1Zumvsf5NYWuld83K2sXMf2dvuU2+qrV0vx3HrO+/WEwZ23tQWTQUX1C7txCUfqjV4y7qJa0bemFmzeyqKCr8XxjlIY7fllKnLCtrMV5JG6qZHn3ss4aTESbv74sskX3eokWskO4oxTlKsnzRxhuKqOLIbcVLXaB3Js1/iOFdu0o7vTV0z7qV1DvV6RVxy6Cm3Yp8k1UFEFFSLzbSHtHaVUfw7BOxs7o9s1tF8rIkyTHUGQkQyEpFL8VV5pI0kqql5cOT2+4zdi/dLcuxXMm7yzYNguQE+trZJ34NFsS3iO3aIjER3cpVA5Ex0csWFwCNvJVUpIlxaly05VqHs05QWE3q4Wu144teMgutvQT+IvFNNASKOoUSIdxbRjU1lnsw5heCK5JXEU3irsVSFuUhTlylIRl/wBcq2vAeTjwmZmY8b9U+MyM1Y1hUwFv1GsOA5xbbokwG9Omy4quVEW2sLMZDIvwiQl81dkXrLNS4KWE26abN5pK21wmptUIktqRfMUol3Rj83N/UToqfR3pfkj+8gms8ffsIqJ7vveJCMR27ag7f1kyZ90vsdmvJN1vgCgncESJNzFAhEZFEklSERT5RLzS5UzyPk1mm3Cx4LxkmLjrHIaAXVa4vLCzcP0iZvF1SbLtxkQiuMtoy+WsZ6wZJcVrpb7ybhwS2PfEJPV+8bFtV2+bu+mrJm10dZVa2OS45aHyzW4LqvV/CpfEarpSFdUhEiiJcvqrD8yuBXp8og6ummsTYoiPJRL+GsPOmatT0mOnyG6lvG7ZRpZK/Fa23AtBN4RfdkX3RFLiPGrx0/6R4Gi+J1m+eMUfBqlG3t3KWsQ9pSltqs9MbhjVyJGzZUgmspb22kTVRVQU3EeMokPy1vmBo9JbpdE7a1wpxZ09AnLtMWPi1G49yqZfEViI7uO2qscMjx7jBNIqtVicx+6Wa6F7ta5a1fOLYq2XbSVSXUkPEhLdIvllWN9VLLnTPJnmZXJ4neCVXFBs4JARIR7RFMeJVoWQN8IyJrfkOml+b5EtbECIU1miqBS7ZSGPL5d1Unob0T6oZhlCN36oZC8LGbYUiT1CJRRWMhQTLkPbLyiVKXH1lktXkE0yqXb2demuUOMqHq1mTdxaRIlS8U8TIRIi2lIS3ERSLaMfVW9ZNg+EZdlQ5QqZXBmkh4bwqjZL4wjx1CjIh9I0O9XhK5XRji9rVbtxQGWmKojppcdo8iL1VF5d1Cwq3oqYk3zBi1uBDpF8cZIjHcUi26npqzJkLF9uPkFDj7rbjFZy7rsvjvUa24Cggoix10CXLwwigLGO7QiQlIdvp2ltrWBvVofM42ZuNwiO5ZMdQR+Yq4pb2u12nLCb2hwo6FDcTpRcVycFykRDtrarh1adYL0vfWuxrkm8uEkiUIeMu4aKCbjZiZCt8SQyS7Xm8E6teOWa4LOpaYrC2TFD8Wp/CJVyrn2ZZ/jOXLWi/N1GKjEu6JSHtISiMhrqj2e8+Z5xY1EHhpt3CApDpiIiKgxLcJR3FtL1bas3V7pbiXUC0pt7kwRWWSGKbgvvI/NS1y5OwloV6nALrqhcliTaqqpuhQVJVJRQRJcSIpFu5U8T6lNXThMb26eCQjEVE0hUKPliRD/FVg6m+z+riaiaVmeqKE8U0kE4yIirJVsHypjdE2a9rcKOCVERGPIpUvcjmYm3JEp2N7NeC+8L8OfvRceDSElGPiEBTJRUu6IkXESrXusTdK+WlnZHlyK22VsXvC7vh4pthEhj6iIiERGnXT/HVcJxOy45dGqje5eCEiRJKJSIRKIx290aumP4OBPPe+QH4xYlUl2zVYRJBmQ8SHzF6q1JtGxcSuO1WYrqu/JaTqY7036Y9WMmyK25W/yG4YfidvXJezY+3LTX0O3UTHbIh5EW6t6HBbIi4Wf+62pPHKQoLutIRXUEeIkQ7ipnkmdfqq+bpBj9yuCK64tnb5EZIMdXaJEPItxDxHbKoe6LZa+WL/3vuzVMS+5bi2GP1EjL81YsEa4y+mvIvKtuo4uGD2F4SiDplrJ+UokP5pVH3DCWZIptUEhFNLzDKIx4j2iPpGNPG75+mP7Q/cKFH7xTlRrXbV75dm9tSXUWUXV3SVIoj3VaWrHGZkJj2f8ApqWJs3jx1dCdC8ckTRNNPTTRS9IyLd6u6NboPwxEA+Wq7bxQtLNZwgkOixTIUx80ao986mXRZRuyB+ztqlzV8M2EUpKKEXaMpbvppyssS8ik1pW4mvR2ygVNXBAIkqqcR9W2sHfOOoLeQv7y6FqhL4lyYiKaPqIhEfplVZU9oSw223ja2tpdZI8EYlcCEWAl6h0pF/DXGyI1I0LGvYei3LPMueG4RkqukkkOqMiEUx7fLVyuDVuonNcxRLiKkokP1VyGp1qyAXHjbRa7HZRQ+7UIdcky80lSj+Wo1Trtd3FyTYXbMrks4VLaOuLZOJd0RjIfVGlLmQKvILWF5W4nSVnxl1hrMm6Thu4ZquSVFRMh5F5qJeOpGB4qmQZVmVjtaiXJFxcE9f8A8oSl+WucXXthYHY07wwQVvCizMdK3umaYri8VjulqkIinLb3SrOf8r2b5gmp+vi9rsthV3Db/czZy/cSHyxTFL/eFH6qWuVHX7Y5cdrfcOguontGdFnDNNBLK3zhH4qS6LWzOVBdJKiQkn8UUx7u4qp+HrWnG29wu5/rRabXekkktbIGjG3E4SH7gh13YqqlEoyEd1ZG66oMrO61cDxm347ERHxwxcvy/wCOQxQ/4Ap1T7hlirp0o9fvVHDhXcq4cKkoop8xFuL6qw/K4uL5RdvMjVlL0KtF1apZup2M9CrhkBHd7dkVpdKCSnwbAk7aXBIt2ugTZzHl3Jl81QOP9AfZ1viazj/L68sJDuJnerWgyUEfmVciJfTKnFrzJe2sSt13tKdysdwLVVtrzVFBb1JkMSSU9SZfNIdtOrotiTNu4yHp90xw1xbUkhVc+ItJO3dtH+/FyooJD/fiMS/uy21o+Kgjxo1hh66FXMb5MaV0b6C9AMZv3662bPE8290CW2KajZNftKIiQyH5qunU7qtcmrxuzx83iO2SkYlIS47eVMcZzq14705tLdVraWby4IeNXTY29s2EiIf6tIREdojujVNdZJY8kvCb1V+sz1fhKiSA8R4xiNfUvBYccS7si9T5j9R5rPrtQt2NGwmzv7oijd7yzTkqUiFZLdH8VaA6TtClrhbW6ZEkJCSfFNQe4azNHNFRaiytJkTVBMiElBHtGmeL9Qnlytrdq/biiL5OSRNU/u15cfqqtlSe4m4hYeNrhwlN6pJ2u1uLTlHSq2vLOo2XJC6DbV10XaKBFuFNMS0hHlIUxHt9Vadg7hrYbGth7/F2a1pfOVV9a6MRInxEXJcVZapfNKnCN6xzG3BXbJrkIvhEtBGMliHzR5VgPVzq9fMqzArDaEFk2stpKKxEtspFEtvy0pJfHQMy5H+8PXE8iy7uO3+U1zqR7MvSV9YyyNri7Wxvlfu1mKBKNlC8pNpRiUe3T5VyfkWL37E7s+ZtbNY3Qsfik4ZspCI+Yu4eXdVqyzrlfLHa2drvdxuj63pDpLt0X0ZD5tw/l/NU1h+cN31pdEgDhNrekxiRFJREe2IyjXlfLZWBs/YWzHrvEweQaT77VWvUpuCunVyJZ6lZGaNwSEh8Qpbx0FvmKMfTVqK03S4ESt891ppxIUEW7JIVBl/WR2kVTCafiCgydLPFO1MUCkX07vw0+a4zkb4vhWtRPtksUf8AmrzjZs7KqqekWCBWsw1TuwsWYoN0okO4lC7o/wAtVPLr89WZrJEvEY8RiNatZejeQ5E6Fqkqooty026HEfURbRH1FUpnXRGydJ2rW5X7NbP4xyl8Rr439pTEvKnyVH1CNJ1x5nWzrxHJkRWqjGc4bmSQtxbug1B28i/w1qjHOHpXpreVX+mTNoq0TEU5DEiTLdH/AHdYTfHGINVC9xg+1v6wYimX07i/hqJWya+EIpIP9Mh2iQ8qmPkTwN6RtxOZWLjZXKZeR1AN+f8AUy8fqv70boqKiSkhlJQR3fNGrJ7MeN5u3yy8a9kUGzrpKpPnhF8MlxiKWnu3bZfLLtrnn2d7xbrT1Sb3nKLysLNK3vCXUWX2qfC4kRfKW30111ivW5rmCKw4a9LRt2l8EUEIiJS0uJFGUS2lEvMNb2DjPmRtudTCzm0x2+2Zr1kHMrhF+ljLVxb/AIojb1lyRcpkPFRQYlyiW3aVZr1ex+w9NXlvdJNVLtkBW1Jds3TVVFNRyrtEopRLTTESLlu21uXUhiPUZ0ndPei1pyRiJIbSHRdDyEVBISiXq/8AVWU43jt0/XB9Zs18QpoESaHLU0NpCkJCMiTHV5bh5VX18Xke4avUBcxaqMckul5zC9Xhgyeallt4xTJSUiIUt3d5hKqn0/K3OL0nbbsr4dNNfxMlopprR47iqezC0oYi3Y2l/fk03zxfVbMyVVTlIiH4AqjIpFtIiHdUt0tuyVldKWa7go3dXBeSBa8k9UR+6UjxLbQ5SSY8e2/yLUcPuOSkf1Wt6WSOreCV3J8mupqqJsyFTWV8uoPH+Wp7G7Dj1hsqKXgE7epERIUS1B/FyKq3ZerGGs8yu1uumPtbC3kuRPiVIiJUS46cdpFu2jV0sI37qg+bq2vDbpbcfSkXvC6ELYnHl00+X1bazZIvx6lzFxVg5N2IW8OL4L4v1cXapoiIkJLNNTUL8UqtFntdxUapur4uJKRkSaYlp/mq/Men9hYpiaoksXcPES/mKmr7E9ZYjta6KJdyJEQiP4ZUPRS5bkVsW5Jj8JcSH0lKnA3BwinpaWoPcMttSSOI35PeDpr8pERD/DT4sTfqIlqoNSUjtJFUh/KQxqKy/kExVbW8ZkmLV+6T8UUiiQ8qlG7dItySolRk8TvaYqGYIiI/uyId34SKnDexv0U5qoRTHdtKi42OARE9TekQ1Wc86oYf09ZqK369op7ZeHlJT8Pmqh9UOuStvvy3TzD3tvWuhNFVxcC7QUESES+GIy+8l5uPlKuJcyG+ZUm4vl3vayywyVUTWIi1PlLzVYSNfkImmovEtWcdVsczbqpcsjxe1+70bgWoSa24VC7i+rlTpmVtcEs3mIpkrIRkREPmjWH2NRqjeEXDolBbpFItPl8tahY7kzuieukAopkUU/MmQ1oWqtTLtfkXq5XoLDj7hvclfHNxQVVbKJj8RMo7RKuayU1FCMu6t2ypqvfMffeAQIXyTaKqKP74fNGspb4HlbhFNUMcuWmrLSUJsQiXmiVM1kWoawSy9VK6RRqQsaJOCUiEhGn16wPL7KI+Pxx4iJdwjKPzR406xuw3xNipdvdrgWo7SWJIo1FZQWxJ0arKBJMkU59xUQdtvl5qTkBCiSOluTIaI4IE26YcijVkSR4uARKZDKNM3lwVeFvkQ9teUUJRQgq+YD0P6l9QGqdyxrEnjpmqRCLoopo7S3fEKI1WZlTsdVWfqUtutEYCH1VZOnLVxdOoFlapL+HUNyJCsQy0y80a27E/YrzC5LKN8tyO32FRAoqNREnLkfpGIx+qtax32R+nnT10xyF+8vl4cJKRkTlNtH1aHIh9UqrvlL8S5D4+aVupQenvXrqq4yBrithf2+7LLufBJouIiPl5EQ6VdqYn0JVtt0b3bqRe2rwQEVPdbdItHV9ShblRH5RlWX4j0p6JpqeIxLErCopHXXJ00JRdMv8AjyJUfUnIflrdsDyQMdT8AV2TUbjuTbrIEmKY+ku0fmiNMxcqS1WCzPGtEvUu12uDV1ZyYJC4FqQ7lE0iiQ+WXEap/uvF8gYlbn7XxjeUSRWJJRP8MfzcqkmvViw3C6KMNVFi4Eoqi6KJCX/XdVubrM3g+ISBEiMfvE+76q0lkVTJ2W05GI5R7Mvs+5RZ1rNdLdck1HIiP7PdHMpdvKQ7fUNUnB+lPsu9NdFdh05uT68MVSEXhXRzqCQlGXwlBj6hjGuoEWZMyWVaskSJXkJbVB+UvL6aynqN0txzJr0V+SdJsbhEids4iPivVKJEJbS48vTVeaHj9sYsnxYkrb1GxX3gRMsDtNvJf94i2EVCL1SGVTGm/wAwvBMkG/7G2SFckW8REv5a5Hyi9XnART9xv0bsn47QXU0l4t0I8lBiJfUO2uuMBF1eMLtbrHnqKjV80QcqLam1QiHzR3UvDs3FgsiNYqspdrTjr8WYpeCTR8oyHb+EiqSLFXCicffKjce7RSGX4i/w0xs+Lum4iq/vKwl5Wo6Yj/irLbt7TmPY/drxjjrxi10tD5VooiJKLbRLaqQpIkQyGrjNT5FdVZuprl0wFm+t6jdK43AXUfhLLOSLd6hrCc0yJ5h75bHH7C5JuG24lE0tqgl3Du3D6hGpZv7RV0vAtbzZLMoszkIiIrl8YZbhiqI7vwlVwcXg+oiKLC84bqR3DrIKJqJ/MJcaS00jL9luQza2m+4c037qJZFlkxX8cKct2s02/TEavHTH/wCp9ypQi/WVi+fEppps7gr4YlPlTKIl9IlWmXToDgzwkX69jcCQlxZviEVCHd8QeJfVtpqz6C4aooo8a4Na2ZKyIk3hCQl/w0k4j9JUK5WWzKrdRlYahLp03Z3RYUmFxeWdm2Ifh2tUkC9QxHaNWCw2O14uJJWNl4clYiu4UIlFlo/1ihbi+qolxhuR4imo9sJpt24pbk2KihJpjy2oFt/CNRdry5qoXiH95dLJy5R20l649mf5A6M0vE0586i3TMXW0RiWmrTEk8cWcI3J/bUfeyCZIIOiS+OKRdsuRD6arf60WZ01haLoisoO4kxkJD9JUzcOklB8a4cRjykVMXVXTiDWnE1JmzbvGKbpm43Fy1B20N1a36aMEHCahFt01E9v5aqOI5MvHwAhJEvutbbL5Sq4N7kkoWkqgsn5hIpDQtBb5EtQxXOvZptbixk6xpn7tfICXiUyIlk3AylqjLdLcW3/ANVY77rZYu1uRHeyfKMxIS8KSQin6e7dXZw+KZrEbBwsSZDIRLd/FWX5ZhuNZkzIbz0+u1rcEUiWtKGgRFLkSe5JXd5qGOFV4jN5mOe1k2t6t9vbuElBJAUiSj2q8pVJXDq436evm9uulr8d45ORI+JFOQ+YdpVcHnTldGTjErinfCbCUWKiQtHaZD2xIol9JS9Ncz9bHVxx95Zb9kNjeETa4LoXBuXw1E0ijIRlxLb3UTSLFYGFGdjoa7ZBi+XYeL9gazNwPx2KbxLT1C7kpDLlVda5o8x/F/Hv7CIpoL6qChPSTIiLtjpkJcazNx1Wa5k6trDA3Qizt7bcioMVtUv7v0x7ZDupjaemPtLZxkynUbp5Yf1gx9m+Jova312QisQ/eiKa6kkh3dvHtoPVuw5lZAnUDLmubXi33t5ZkfeCv7IItyEuPcXdtqg5AiwyJqtZnjglJbhERl9Q1aLx0h67W9NZ71B6c3ZmKpESAt0trflIUxQIojxj/NVTt+F9QcyeLMMFwDIL8TGMlGoqlGXlV3D+KvaeBbAyMFnaRfX5HhPqBc/3q6KvH4mZ2G12tR0syZXZqssBR0yHTiPqlurpLo/l2EYLiN0vYurei+IYk1dXAWyiyojxFAZFH1R+WuQcyYuhuywP27hN02VIVVFh0Fk48hUHzD5qa2+8XRusi6a3ElNVCMVBl6eNecyNExpmVD1sGvuYFkc7GvXtPe8BUOzMltEikLgV9Efy7v4aw3OuvXUF0+WVxB6ztJL/AOtumLYfEuCHzLlJUtvqrPxyB0m3RYP3mmMZCX9ZQUUdQlFW4kpIvux8tPxcdMheTcivkZUuO3FeJX75kmW5I+JfJrlcHSn/ANeLkoX5qapxEfuhKrlcraldm4qoaIwEpSIRIfpqhi+XTKBCJRKk+TwFwJKq1lO+N8j7xWt2HxFLghRExkW5IaZp3Ix5jUpaS94LRhFMeShdtZuhqH0i9k3GfcvQnHZpRUuBL3AvVqqEI/lEatHXy5fqz0VzK7gemQ2tVskQ9pK/D/mrlnF/bUyPA7TZ8eVs1neMWLRJoh+yKbUkhERkQrju2+Wtaz7rVhfVrpfcMIzJl7hfXARU0274iEoxUSKWnERIo8i7e3lWk2VHFHxKUeO0sh8+3DPRUHw5FLkJVIN7pdGqaxuDJ0K+0lFN35irRs29nm/Wu1o3zF7yjlVnXVJLxFpEiUbl2iun2yH6ap9y6P5pZbsNhvOL35F9ESFqoxV1IkMhKsjeU0GhYqKxNSIj10U/TKkktaI/vli9KdbE39m3KE2Yrhbre4UJDV0fEkK47ZRiUd3y0xT6F9SS/wBXxIW/+8fNk/4lKHeU7tN+JlIuElh0kG6jcfMW4qkmbdkiKZ6ol5vNSr0QtXRMlWZN1kPhLiSsh1aG3EiR1fDkScoyjVhWUWaRm126QOreja8AxS5N1kBSH3o8uBEo6LuIkIxH5RKqzbW7BQlPEOtEv3XwJCX1S21EpppR3hu+WjJkkPm+muSZFg1jLAzWSakWkchGpaypuL1emLKIl4p2kgmn/WERRqv21iq4KcVI/NyrfOi/QPLb0+Y5u802aLNfVYt1B3LEPcQ7dtV1dGYcqub9lWE9BMftIq5RiFtayLQQ8Guo2XWV47YqCMvy1zHmGB4vb3jxdg4uVncIESqdtfORLbq7SFz8MS+mXbGUpDq3WCx5bY3Fr0rsNwujz4hXJFDUXRVHkknLakO7zD9VUmy9OfeyxPcrXul2uRCSaQrL6gpl83bypebm4kC1CxMWZuRkeRZc6eKe69UvDpiJEiREoMvNIt1V0nEVo8q6AuHsyyUJwkuozWIdorCJfwlWe3LpS9sd08O/MpDxKNZieShlbixabDkXsU1uiayZEIERekade7Xo7zQUEa0C32VlxMePcNWBvaWSiOlpbVdseVRs5VCXHMxs/ikXA6Uo+Ua2DFc+uLFmNtu6viGZcVFPvEfq7hpuxw34Kmg1FOXJSNN7hhd0Y7UgEhIS3eWreF5qXFlVoWqUs3w8eVFWZbGtW27W1Nqi8J+ioKvdVwst81BJW1uk1E+K4kPbXM6LN1Zx1zdOBj94mRbSq3YTnzpG7JtVVVPBqlpfKJba+lxeUXIhs/yPn2vg2iyFWP4nSji4PSJM2+n4cfvClVXzq+K+6xs1tX0U3JftK3l+WjF7xtKK3x03zVdIhkJR01x3CJVXUXzJ4nN0/FNxq8S4x9NfMvL+TaLWqn1eLxixaq5Ucqw0HDFuq3VUFRsJDJTcoUt1Ph6iWiy4nb8VNrZ2vgR+KSLRIV3CsYkpqS5EP91204vynirosRv4p6QpCiPcXqqsjhrOKz/3iimoqXp21h4mXtLzDmx93qZjnF095XpNVBJEWaSYth0047R7i8xeqoMUTeCRpbR4lGtafYaCbMnCVtWdJqluUT3RL6ah/wBQ4s1n7hv4WSZRTcFGRVbjzFcS2OxkrhFJQVEtolxIe6qq8RBNSMpDV4vQoN/EOFQTFRJLSL5vmqk3ARjqiYkQ+Uq1ozPZSJfFES4xOrd0Ry51i+YIt0tPw91i2cyGW2UpVR3SxqbNIiLy08wG5Ha8ytrz3QpchQUkTce7bVqOSjWK7LY6I9q6yuMVyDHXqFm02tzt/hBTEZCsqkXbL0qDWQtbCSjol7kuTcRHcimP3fzFxGnGbLZLkl6Fkrd7w4dK7WgqOSIkx7h3FtEaZ4zibJO5RZK6zdiQqPrgpxUIe0Zdv8VIymjeRmUsRq1eRunRfovbr8sjlWUW0RtLMpIN1B3PFxLu/uxrdM+xXHOpWNrYzkzKLfk0dN0/iMVY7VU/T5h7qz/pDmx3SxtbW6VKSUhQl5ZFGtIbvtQe3dVJmLXc+f8A1Y6e5H0zyQsfyFrt+8bOk/uHSXaqNZ2osWp90VfSjPsFx7qRjqmOZMhJPk2cD941V8w/4a4Z6qdGcl6a3orddAIm6pETR8n9y4S9Pq8w1bhmstSjNDTkpRW5Kt9yv4ZVMY/lTiy3AlQVJNM0iFWPcNQKjN0mO8SpuoptLfVm3xKx0s48e8tvvYnibhFVckhIY/mHkMvVGVRbdYRfD4pqi4biUS1BGJfV21ArN17goT1ur4F0W2SLZNMS+kRGlM2uUIvETXNq6EuUfhyH8P8ANSWHWYvWUW+6OnzM3rNFizVSEmhCkRS9Uilu41IXLILk6xMcXuV3WbsR3ELdIUyW+bb/AA1Ho2Fum3myarCtGRS5CVR6l2akmo3dH4dZASKThyJanp81C1hpEqN7Rxa2Nw8TQjIokpH1D5SrrzCcqYX5i3ftVUXQ6Y/GEiXEhj+8UJMo/wAVco+KszNiV3bvHCzopCKaJRFMu0i83yxGg9Peo10xnKE2tySRTtr5XVS0xkKK+4pCJbRIu6tLxcyxNWT5FXK5LxO7JGI/CSWEYyEtBQR9PamNDJRIi0ookXzJfzKEX5aqeC5NbbwzIVVRJQhkRJjKJeYlRTjLyjVqIkkS/wBaUTEu3xJD/wDhx7fTW4y1KasGjEfhJKF/uxL6eKdDUlwMCH/eS/mUGg7SGfw1JekSj/8AdKUKKo7gSUGXGKBbfwoD21FDBl4VRTSPRkW7dpbvzFyr3wpbFW5eX7vd/wCrlToRdRkZqJy27iV/xD2/9SpRLKpxm4iRcpLl/wD9I9tGANU0WsuaYj27k/8AF9X5qcJ6Ccv2hMR82oP8q9N3F4YW1PVf3RFqj5idx7ZR/wBb8tZPmHWZxcGrhri7p0iiqkQqLIqEL0Sl2pksW31f4q4zKnYGt+peMq6hYpY/2W4j4hbU0yT1RiPduLcI8R7vVWP37NGSb4X97s3g0SEklUW8iJRLzCRFpFujtkNUVTqQhbXTp/d3TxFQuXhVdMvqQVkJVm+aZtkt+TU902NNuir/AFY6Yl6tPj+ERrJysiGVepchjeLqWjqB1us1pRTYY4Dxv4aWhqEMREu3Q+II/SVc25VmF5yJYgVVJNv2pjtH8NSDOyvH1ydBdCIlDEtxUGy4yrenRNwMRTQ+8KqLZFtKDNsedP8AH75kFyEGrdRwS8UxlurrzEej44/iv/u9bmri6Kqir7yW3EJf1SciEY/NH5qj/ZpsuOIs7ggbMkVme7xCwjpkhHcPKUq6Usrf/wB31lfENxauUyUTWHaMfMXlqQx25MEzbRxb1Q6V22zvhVf4kNpWcjqkiJESZF5kCEuPp7dw1ltwtb+1rJukkNYUCEhU7vqrujLm+K5RhNyZZW4Fqm2HXaXBTkmrxlHylXLb5wgzZ+MQVFNNLkVSSOrBRtY1bordG9hx3HXSryNryF2rb0tSUW6q5fA9P3qBD/xK0rLrwliN4TXuLdZRiZCgppjIkZSiUe6Pl+as7xeysMo6JrWHwG54yJ22RTLTIVxUUUERl5iGP/Eqe6jLG1xnHbplF+Fq6Y21s5UcLLkLl1tEtAo/elIeW3dWvCzLGJZbMWzLM4tfTfH3Dhw4atSFsLlysp9+RK/dJpp9xF6uNcp5VmyWcXDVuQiIioSqDX92n6lBHkVVnqN1UdZtfkQdOnTghUIhFwUiIi7vw03sd0ZeFuApN003QpSIuRD8tVpspWjqLWORJP6SWUza9s3Wraboo126EkSJPUS8u3jSVGtmyy2unD89N1q6pFKSihS3SLuL5qrKL4VE4A30S7lOVa0+6e4r0vHFc/ul0eXxu+TSe3C3pttASEhkkKahbVRltL/mqrpC0q+qjN6rcjH701ZW1ZqlbXBEQjFWW0h9JVJYyiwJTXdLppt0lZEXKk3K7MM1zK5XcbMixZkqRINUYxTGW0dojL8NSBDbh0wSa/dbRiURr03jcG0ayN1PN+U8htNtx9izFemRD/olV0mQjtWUXVkJfwxodpzQLe4JvkdoRfNVyEi7VJbd0i7qr5XAGqZCk1EfqqJWdeI3rnIS/LV7PxIZ122Uz/GeTysCbeRjoyy5tht2Y+6F7Xa0WLlfcm3bELmXq+Ju/N6aqfVDB0k8beOsVZW1xb0h8SmtbxIXIqyH79NWJR3FxlWS2t4aZDpHHdKr9jOdA1IUnu1YtpFH4aw/LXn28D/rFY9xifV0cytDLGq2/wDv/cYeSj1xIlwLyyKpyzswt75a0tX7VQiIf2rcIpkQ90hkMe6pbq1Ywtayd+sKoqWt9Ifh/uVfKVZ7jN6St7pYl3AjqjGRDKqLM0LUYWukbt/SdXdF08Nwexvv11iN6Xek0VFOK5JiIiQkPLaUqtF66gYveBas8geXRYrYloMZJCSaKW3iJD3bf+WsBteRWFHGUVVbomKwlFRQlCIi8vmjSi6vWu3uPgXJZaI/eJ6okVeLyseZppNu3I2oZkSNVNaWyzEmbibdk+uG7cmLbQEvqH/DTVbPLcsKxs8XWTU7RUkon+bjWOuuqg3TU8BaXSihFIiGX5v+alJ9Sri4EUvcMv7xTkP1VUXx2X2j0I08PyYs16dFcFvGM7d4WX7tHaKZVBrfra3L/wCM3YfSL0i/LKo95nD9uKgpN26YluIiVlu+WNQrjPL28Hw7dJqX0kRD+Iq2YcXLVSrJkRjF9abjdsmRX8K6fJ6o+JUECIi+YquSOB5L1IfOLzeQWtojFC3okOpFAdojuLiIxqzez66zwbxfAtrX3g1fNNK4MyEdOParLikSZbhL6e6t+tOO2ZZ54ezW26C3QTEV1LggKanif3oiI9ol/FV6aSWKOouGOOVrHLtw6A5a1R8Q1eM1m/cRask/mERKtQ6a3zp90Rb2+15pgd6K7XBMlxu1vJJymslKMkxLTIePEq3wcbb6JCbfaHlGsv8AaExOxvLDYclxq6eKWt7kmS7ciLU+KMtokMhjp7pf+lWPNJLxkGTY6r1OgumOfdMcyREbHlqYrKlEW9wbEykQ8hElR0iIe4RIq1AsfXRTE0tRMZckdwlXy9K3vZQcMFiU8pEO78VWTB+qnUvA8gtqWL5W+a6Sgoe71CJy0UkX3agyjHd8w9tWdNuNfViq2O35H0KyBS5WtZqkkqQrKlISj2+Yqx3Nrb0bzK9PmVrzqx4vlSSpeLTeELZk8Xj+8IhERL1CXzVLZ51EdI2N9lCqqabhmmKHhxkIprxjEZequQ7wT1YXV0cajpwqRKl3EoqVfN/CaaeY8rk5rWraqmrJH7eFdCxdQsTtdtb3BreXBDfLVcEE3LFuukoiTNVIiFRNcZbpD6hIVB4kJVD9I3Ddqxya2qsmNwTubYWyqLofuylIVBLkO4Y7Y8uVTnS3oag86U9QsyvzpRHJEHKFvt7UhiKK+1dUS/4UqyPF8oeY/kThduCZa46Sqa3Eh/6GvqMkEkGMunyMaOZZZGsbQzuHg0Rx40CdKMZLsXBDIlEBHcgXmIe3zfTUhaVsVyJ8ikk9tbNRyURUdFoCmXqLy/w1R7XlQ3R8mZiKLxJUSQES+89NXjE8Vxcr4pbshyv3TcHwqrsWbhDUJMZfhEvmL5a8svjmaX0YtN+Sl46a46hi94umK3HqNj94dXVtqCxt7knfEi3CokOlxltlLbxq1YS3LwfhVTGSCpJF8w7aj2PT+wtciteQ3HI3DO5Y8noIRQigslGPxCLcMtQh8u6rFYUUmeQXZlKOoqLkR4xl/wA0qsZeLsNRerGlgZNom1Za1FX5ikTeKoDGsty5u1xuxuMhuXwbeKulqD/WlxGtK6wWHKnzi2usGfqW1FNRVB2XIRGXwiUEfqGVc09Rr1mlyWbrvLWjclGIkgkUiT+aIpEI7i9MvmrQTDbAb0kKmuWufHeEovUi8Ncsx8X9rSUH3e9ikSm0ilVRRLxiek42uB/NWnYzgeX5l44Lvjl2TYriMdFIiIS+rj8xUq6dH0LKzt6Tq1t2d0S+/UF2opqfMUoj9I/VWlHOvxKD4zET05wFK7OPFOgiozIVVNQZCQ/y8a2wcgxnE7SiDXIHCN2vMdB0jH4iUiGIlEh5dpRqv2HE7deLO3YNX6nxUiFcmanJKXcRDHt7d1UfrA+at3jjwaSZM7QKDZBMuPwq1Ek2lsU2jZuJpl0FxfGK12O6XB06kKBeKUkSnyl6fLWdvMVSuV2WXVuPhyJciEoyTU/MP8VaNhN4x+6YWxf3lqsm4uYkolFyMUyL5h/ilUG8boN26iGi4JMl4iooQ/DL/r5atcZeTGfNi0ZWUz110HtN6yBrbrG9as3TlInMVBkIiPdId38VDuHQO6YW4avSv1vdE5V0BFMVR3F9NWZ88DB7g1zd78b3U+Q0mae0Vh/epkXqGQ/VV06nZd05dXizhimWo3C2+JF6XwFZN0iEYirEYyGUSj5ay5I+XEvdI+QHpj7OeK3R0KV8eqOFldzlu3kmmI9xEXIvy01zj2ZUsqUuzrpy9RZkzXJBszuCu1YR2/edpfNt9Q10Ri9tb4vipPDiT67iJSjuESHan/NSmLdlj9pUXdKimigkS66hcRHkRVcgwV2/uGDn+Vk9xXHOA790tybHVm9pze0OLa+lKMfvB7SHtIdpDIZDXT2I4PYXHTsrXeWT5uLZJVRB5yIVYj/LGs16odRv12vgunC/hWIyStutIkUxEvvYxKMo1oXR26FkA366OLuKy1sTQXkUhTLaQkMfKQ+mvBfVzSwJaFuKnrvC2lT7i8ih2PHbv4EcfVYLLN7g58cg8lFMh9Qj3DEqv2YYmQkNuIxTt6DYUBT823d+arN09UZXhmTwmo+Ft7lVBCJbS3an81Pskb+KYqPFUiJEiISEh3S9Q1ueGaSfEWSbswWRxk4nmecN+mPsp35Vk/Irgg2XaIKSiprrqRl5pDKX01ybguN3nPretkeQv1NEpaopjHU9RRq4dTLhdBso4Q9Mvd6rsnZEJfeRERj8tVnCbplGPuvddhFQmrwtrVRKUZeXb/DWnmTLJVROPo0TBLg6PHcXfYe1NwLFy9SfJjGRSHbuIe30lV86S6DXC784G3Le8Lquk0aCQykMSkQ/lpixtrzJvDsL5YXVrWSffEF0hpkRbZRHy7eVdIdJcRai1WygwEVEFYti0BFNFLuiVeb815GPw+K2QxoY6tkSVOZVOjfWHJnQ/wCiVkVJCmIqKiW31EXH5eVdZFhLXDcVxnEjSEmdlafF0/3y5cvzEVT1jfIXLIvDgMkyckX4aNkVveZVkSNjszpFHVLcosMoj3FEaz/przuR5fHfIl6qwzMxY8eRVKys4SdfFcOBFMfu0RL7sflqk55lg2u1uCQVFNNASJRSt6fdGbCLGat0eKLR++IhGJfhrlf2hOjuasXkrdlo3C2kh4ldioQoropSjIo7VR9W35a31yXdq1KatF8St4XkQ3ASQfqqEm5XkgKnFPzKF6vLVmvDx/8AstosZ5BcIpbW9pbEmn9Sm6VN+mOJ4bb02r25IXC+EAiRE3Q1EU/TGX8VWLMurDoiUtbVwVtbpfCFu32rkP5Y1o467XYFmZh9i9+yW02UbTl+Mp2+3pkRCTy8imoRF5hjIvqqq3a6NSef6BtdvdEl8SLdj4kk/URcRqDdLNXzgXCTdw4REZKrKFoCPzERbasGI/5L7tabhl+V5RbVmNlIUEMft4lrPFykQjIo7eW701Y3GZuINVXkwzvmZIXBqpY1cZvl0uhJCgQuPDNGCJEMh7SJUYkJDHTlTrBemd+vDdE8gSTatbYTlymmmkSYpjGRJDLt21V8i66XJxmBZGeM42KwpJNmyZC5FNFIRiIj8TkI9xfw0lb2mnDhF0zu9pRTccU/d6pCmQx49xVVns7FiKRVSrHWHsvo2a/ZRcsltbBFqmhbUENES4lIt3p410sspFMjmIiO75a+e/sW5hnj7OnCWJWHxFl043Zw8TLTYoSlISEh3en+GvoEKzV012Gm4bqjEu4SHylViGGy2M2ZuRyL7U3UIcwfM+miFrElvEiqgsi7IhdK8RS0o8vLy3RrJbLb2Fyxe14gBvLDlGOOXirRmo03PCXUTJIhSV0yISVTjGKhSHjEhrSva6wU8DEurGNILOEWZSXbpkRKW9UiHSX2lLTl+Evmrllr1EybqpkSd3egitdCT8IX7JoKLCrEZDER1Sl2kRUtmrNUtRqu3ZTrLrMzxdrmlrwh1blmbW4Y3rrqNR0025ahCReYa4zu1jdWHLLkN3ft3SjZckCJNUe0u0Zca6A6rdakGfUC1v1ba4ePLZjosrgz1Yj47VIhSLlKJf8AXbWIlcLysTq/X6Vv11CXVJMUiIiIpU7Lq4uBWJbCcbxe7OoJMLlerk5EhTTapkW71RHbVu9luzvCvlyyi6Xl8zJBMre2Ju21FCLuFP1RHkQkNad09a2npj03/WB+Te5ZpfkJWtFZQSUaoF+8IZcY7iKsr6I3R+nlTrErCVvvTNK6e8CeJrkI6CqcVeJCUh28fVQQsqL2JLC2rHQS1tN86uT1K7PGKhEJObldHMiRERERKJCmhHzDEuVRrHqN056f2lnh7K7unzVskWq6RSknq+Ytw7i9O2sf6xZY8eX4mCWQEo1EiH3enuFvHiRFxJQt23dGstvF0dOEySZtycLCMt3bWdJltaqmgsKqpr2edSsUzS7KW3HMafZBdHO1sKchEfVt3VneQW3IcRYihkJ2vxi5FoW9uIqeB8xLl3KEP4ai8N6hZDitndWtk1TTUfFJV03LQUUH+qJQd0flIaZt7fcbprXJwO7tTHiNLhjJJITGJuHDEhJLd/dx5VriN26c3zE3QPzUtt4QSIiFaRJqD6S/xbttZLabsys7cnDoPjD+7TS1Cqn5FlV3za9CytYqR+6JNMRTH6iGritXiV/Wx0N7JPUqwteoVywhC3CpZ8hilqLKaajfSFRQSEu4eW3lu+aXQjpw1RUeA1eeIREiFAlFY7a4hseHt8bZi6A9R8RCSq26Py10NjOXHdrbpOgUlpCJS+J291V5GaLixI1s1iF6oF4jLMbV5D44uO4dyRbakGOPoXC+W9ULcKLpsuKgqEO4Y8ajc4+7tr1m4brKWx6k7FMvhjES3DujHbQc6zi3I424Vxe929a9CQkmmJEXwhLdEhEh/EVdw42Z1kGZDVWpu1p6kYQ4bsb9m95RtbrHmnhFBUFVaO7kKaQkqUqs2L9UsIzpuK9jcZIzZq7UHzq0KptHBemMiH5iERrD/Y/sp+0A+uD/ACFAU07U+QVu2mURUjKKY/7yIy+UvNXdC2N2vRFugyRTRSGKaaYxFMfLWvmputZWKKyRoZW8sr8W4riqmSKu1J03VEk/xVW32qm4ca5DrCrujx+mtWvGHtxTJ+1cOmLhtuFwzU01PlLtIfSW2qe8tLq9EmlfkkWt2jIVhH4bwR8wjxUqi0bKWI5lYY4jhLjJiJ4qrosUiiRDyULyjV4UGw4mn4BhptyEZSUjIi80qJZWauN4qsgBERDJyQkIjEqwvqHmGS3p4taboWi3ZlEkRKUi9RD21JJFxYxMlpZP6SW6idcnQplj2B6emI6S90UGQl5tMS/iKsPdN3V0eeNujhZ8oZCSqiykiU9Py1YtNLTJV0YiIDuIu2qreMmYXJqLi1m8Ut6W1UkRFonL+8dr/CS+UZFWHNNLO3IZCqoBvmQPbg6RYPXtwvDri2aqLqOyH0piUvy1Wcmv2Q2NbwA45cveSqWog18MW0eOooXaNRb7OCauBtrV1b7Tb3yuhrW9UhTW9Krkh1Sj6ij3CMY1JKWvDVratZL9l7V9b1S1dO2tnKizdWP36BKpppS490S7pRGLFW3YsVVSn3LJOpbxuorcc8RZkkmWm1RuBahf3cWwkI/8Qhqs2Nm9vSxGk8TUWXGT584+7aiXaRF3Fx83bViuGI4G1troLM8yZ5cokTZZ0u2aJpkPGSQipL/zRqFs/VK14mx90tbsmncFSJde5JshX8OqW34HH4nqItvbU2fyCVlUvSlv6fdO2qLe6PXyd8XjFRNoKz1ulHaWmSgi29I/e/LxqPZp9Prs6T//ABq+725feqXKxORXH/hoEuJf+aP01ntwY4zdFvGIdRnUldyhPrXEiLzSSXUlTFTD1ViELR1Bxl0oqMtNRyu0IfSROU00vzFTFUjMbIta8StoiVmta2YEXEv1iYtJF5fBJKE5L1fFGou6Z1mWMppihhrXDxIZJKDZPDLfMLlzJf6hVqDHouvcrCjccUyV9crxERUtpMUFkFFe4UHLRyuJd3IU6cPuhPtM4Gtrs8cujMnO7Us92SU1v/IUl9NM2WcFmr2Ej1cyUlFksgujjIGLna5Z3hyq5TU9QkRSSU8qiZCX07a8iJi8TvPTe7ullBLaxkI3FvLaQiI7XI9sk+3kmNV3JMb6521n4LK+lGRRVGIrPMdVTXl5tfTEi+oiGqni9wcMcot6V5aqNxScjIVE4xKreBGzTqqlLNb7DMp0ReHSrpES8LEkkhT8OQ6YpxGO0f8Aoaj7HciTujdI9wlIYxlVy8D05TtpOrv1ETdPtCXh2aoiOvHiSi8pfSI1X8DuzJPJGYOLkxbiQkMiXFMuPzfw19lxnRsV66VPj2TE6TrZrGsYzi9yeOEUlYpt1fvCIoqCPy1Xc2cJW2xrW7GkFrXbSXJAltcvFuo90h4jWgJ5ZgthtKzr3sm6cNk5aZcS+Uu75axHMsmteWKJ3F1kayLohHbIiER8umkO2vIvnY2BOsmV1PVaePy8/H1XF7GY9SMLVLG7XlsFFGqFwVbO1iIiItshIvwkNZk/6sZa/d/a7NZkitIviJtExLd6u76q3fqxfsXyiyt8Xw8b5bbSIycpvl01yWV9MUxiPzEVY2jg+Ms3EtB1cFi2pJqLxEi+URl+avH+U8lj5GQzR9TWxPDeTVVjfjUrLzML9cik6VarF5vAof4aeMbp1DcJiFtXvGj5WqZCn+Ea6Ya+ym9Gyt1Vb23s90JMVCRRYiSYl5SKQkMfqqj5R0J6pY7qPFWA3xultJa2qksUf92QirH1RjWT7pW4qppr9Pz9pJDNWqPU65CRq3m4NdL/AOYcqp0+b4zdyLVvmbuo8ZN1SUj+Ihp03Z3JwRIN0lBUS5DEpDUo3w27ureTjxrUpSk1WFWX1baKNZJf2y5H4mGLlIzMTHTvIrT0nyRrmFhyElLszLao6dioJCQkJCSAjKP1VYso6+dSeqj7wGVZAndLazVJVoJWtsgSMuQippiqI/V2jKVZ/YbDa8ZIrpm64ixbF8BuiXxHXpkPEaCnlVhyTJhb+NY4yxclHWca5It9vItBNRXd6RKo0M+3VmL8KY8XKNS2OkUlG5GkSKa0dstokXaJVmNvzjKGdyb3bI8ajj/iVWi/h+Uh5RLzDISj3VPNcsdWO4PmtrvKayZarRVZGRIvEvlVEZJlyGQ+XbIa2DobkwiTfH7pYyJvd11U7S8UaSFZfiqkJFtlx47u0qLx8K7lWCypGdbRkKp18uK1jt+G9PrM1at1xJAlkRFMnkh3EoQxlIf/AFVeOivTNW7Jo5bkbxZNO6uxXbW1mvptlIltUJMSj5qnMb9k3CMDvylyyPCL5fLWuRELdxJRNuReYW0dvl8tbR0/xvpt0julwvmL4HdHnvdJJImanxBRiX7tRzGPLdIi4jur2Ma6pyY8lNj6Pq1marFf9qbJP1DtNpzJW0vHFvfF4Jy4YqCmo1cxkMpEMhIZdw7hrGelvtLYDa+oFre50lcLla1RVYrlckBcizFWPxBlItpCMhlxIu6ugOonW7oZeGrzp31i6aZZZbW+IRJN8xVTTW0lZaiZIFxkPJMqY43j/sAPlEWeKWvGxU/+vPeG76nJbqBmkduI3RGRfQ6ULE8XuFjUBrY7S6RVbFoD4RPQISHbxHjxrke7YOv7rb48kgoN0IhSSHVTTJRce0lCIR5D3FXUlnzLp9iuGt2GMv7e8t7NLQtre1uRcjEf3YxIoiNZajb0LlmT7MHDd0Tp9EiZ6oqNG5Dt1B2yFQhEZbo+msnyUSstpDY8XIy2Uq+C9GbDb7gpmGR2SV4cqkqQulBXJNXuLaRD+GtQUJJNEv3aYj3dtNRuRktpGweSItpClyonhwIhNwBEQ7hEilH+WvOyNVTYGalt94KJruF3iKaSoqCmm5JCXzRjt9JU+FER4RpRFQyUARqmzWH6CoxoKjhJESIzERHkRbaZ3K9NbcQpKlqLL7UEUxkosXpGsp6rdZMIwlin75dJ368L7mlhtrsSj6lyHt+bb81LVWbqTXj2NAyTJErfZVr28u7Oy2lDcrcH3FT/AHY/9emsDyDqBnnXpwphfSoFLLi6Xw7heHSUVFh9I8hkPEeVQtrxPP8ArteG+W9S1yt9jQIvd9vT4iP92PcX94X01u1pY2jF7SLC0MkWbNsMhTT/AIi9XqrusywNVeTBLGzcmMnuHQXppieQWl/jltdfrI5iJfH/AGYkBTiqqQlIpEUeJCPprlX2rMPdYTnijIEtOz3BLxbLTGIlItwl6hKQ/hrsS2p3J1kF6yh06JPS/ZBknIlBlLb5e3dWe9dMFS6qYWo1SEffFsVJzbylGXmT+oRH6hGvZJifYXVux52ab7vHqcS4/jdxvxEDBVi3TEhEvEO0kP4ikX0yq5WFxZsBvXu27gjeE/36YkQjL8tUm4EbMiYGkSOkUSEh3CVT3S9vZnmZN2F8ISZr7SUIZadUGszGjitFF8eRsDzOm9wWRVshs27NCJIJpr7hL6o1bMgyZlkFrUdK3kVIuxcpJkuPw9dKSu3lyH/qVXJj0TsKYkZoN3TVXcgQjt0u0uVVXqZ0TajZ07pa0hak2UEXOmP7otsttD7Gatj0+N5dNOJU7ldLRb1CcLioJKiKup5to1XX2VNUXRK2trqNS2kmsrEvw8fpq9dTsNw1ws1xnpowISYpDrvBfEt8ciLVSLtIeMdokMiEpdtZtPRHrJeMkteJM126Lq6kItkVBiRD3KEMZCIjuIijVdYGtVSxkeTlravEh7bjfTnJlnRkDhitpFFusr8NNft4pyj6ZfVUphfQ3HL4so8zzPGtttrYZRt7RdRdx6RJURSH6i+kqvGaeyz1nwW6eILEHmVNUI6d0s+5Yv8AgCUtvqHdV0fdeL5kWF3DDbpZhbulRJBdFPVabiH4qqjbjqbRLjGREVWlSWK12MhkxsxbIq2/pI3H/Zv6S9WMFyC14DjLi136yqpL2tx43XdvhjuSXkWlu7YiO6NbV0LwN50p6Xs7RfklE7oqJEkjEkybiX9YPap5hrPfZ58bi+VXZ/dElrfa2Nt8S5RcCQluKSRbh+bdWZ9bPa0zfJr04teB3JSw20S0hUb/AOtuPVqch+mNdjZdm0nYori0msvU7mxXIrHnVju2B3d0ipcremJLoyHUTSV4rp8o9u7zD6qoLPoGzaouGrD3lb8gbOSJldrarqE4S7dRsIikr6hIZequJ+l+SZb0/wAm/wAoI5C+TvRIKiJKEKmpqjEtTVlL/wBNTl86ydU8gJT3vn2QLCRS0RuiqaP/AJAkIj+GlLCsvKQZ/EvasywmlZV0B9ofHb9csgxLp3cFhQVJXWYrpCRbuSaepqq/KIl8tVfEWfXPLrwo/ttrdOrkg+IV0W7YU3bdUeQqJxHSHzSGsreZpkyayyqWS3RNYikSgvlJEXmLdRLX1+6z42MLR1QyZunL7n3ouSf/AJZFH8tMjijXqxXzPLzZS8lO5Lb0t6yX62ohn7PCWaI7YuLhqO0x80hQIRL0iUS8tUHOsD6xdP1ln6WUOlLKgOp72srkhTRH+8FAhJL6hj6q59/+qs69OG4+Kzl0sI8fhJp/mERKulPYb68ZBfL9esczl+Lq2+GJ34h4oShEuRCOkUpSEhly8tXFm5cTHksykx0z9q5VNRGydVVXVwY7U0nWqIqD6lBSEdX8RfVyrqKz3a0XC0o3TBV7e4ZrjqpIpiIiXyxrFc69lXpixuy1+xp68ai5InaDMVElGiI9yQjGQ+ndtp9ja1twcW6FuAhH/wCXTEU01vUW2rVrrZROyqkH1q6vH09vBEr7PaN8fOR1RuCzSKZD3SU8MRF+KszwP2nvaR6jZEpY8GQwext7K0JcraTLTaCkJCIpSIiIS+UhrpSz50d0UF0beKwDpiiKu4t3mqHy7Lun2bZFb8QyaxuCdJKD8Zw2VEkS5JCK8YkJF2iVLbSRm7VLEax16lixd17RN+x9FfLXmH428Vlqps7Su7WHyx/ayEpcpdvlpix9n/pzb7w3yu8255er1rk+XfXC4KKEs5KXxSQEhQHlxFOtC97ATcRSVUFQeW3aVQ9wyJu3cRVcJiKW4pFGNc27dhd/xJZO22tHUVb2ti31RiqoKCYkQ+UojUOjdnrO6C1VMdZL4uomrtUSlxKq6+6mWG1vEQ8emsTxcWwiJCUSIoy+WnD5RVR8SurEkhiQxl3V22idQtv8jXGZCSeqBiQl29tOBTEmpKhtUEokNU/F8gKKbJwGoiXHzDVyFRJRNYIxEhpKyVFtGNdSMfTXPvUBu1xXNlrMrZFEWd8IndvcahaCypblUP7pQS3CPEhLaUhjWsM8yxy5X66Ypbb83cXSxigVwbjKTcVZaUvmjVdzq+Yy6Yla7oq1U0i1xUcEWmiqPHiQl+EqLPwff4zR6NUXDJtSWM7stvFN8i6ZOFk0xkRSKUvTV2Zk305zEpbvSNV/G84ZZkThV0THxDYdIk2so8u2RFWa9cPaUxXpWKlptaqN4yI//wAnpufht/UuXb8vL5aq4GH/AA3HWN2sWJG9wxuilyaqLItWaRKLCW0h21pFtTVFuj4rctHd81Yf7LL7PM4w1HqH1EsLG2qPP/haLdJQSWQ/ryFUi5dv4u6t2TKtJV4lWRviOtTbGIjUTkmQNcdt5OC3OFdqAkMpF/hp4s4BFMlV1RTTEZERFtEa53yjqo3yx84uTNu4FqkqSDSW34Q90fVy+WNWMfH3SvJNRSwJrLt7otfLiqo6FUtRRwnqipIvMP7r5hkI+arUo8wPqpZbhZr5aUXGggSRJrbVtKMSIS2kkXy1kqfUpwzUTeNTElEP3Y7lC80h7hqmvL9Y7xkyl7syr5miqIkVvTU2qK90fTW1D4BcxasYOR59cB1ZTIep3sf3xnnTdr0xuJXTG3xanvJ4QplbdxSTUiUlYx2kIxKVdtezThrDBek7PHGF2cXBNB65JV04GJKKkqRFt+aqviLdxeFm/wAIUSjIilxHuLzVbLxnjrHcZdOsc9zung7Wje7XImSMvMSmmRfTHd5h5VXn8PHjptx9hkX1FJly2l4qaU3YgmoSsCiXb20zyLMLNhdv8RdyUKYkogzaoEs5cRGRaaA7i2j2jXHfS/qp1kdZNlz/AKpdS3QvkIipj9lSEUWaQyISTLykJFEkyKQxkRbanrh1U6c43kzHL3D9xcFhSFdC7OLkREiX9XuUItw9pSH014ed54JmxsPH4/KT9NF/+T1WOqOtpWM19s7CcGvWD3zL7XjjO15JfnqD5NNNItRQpDqyIuMpbuIy+auE2djetWr4X8mrhsIkkmpt1N3aVfWa3+1FgF8fC8f4QROHI6HimItiIkiLiWrplEi7d1cY+0pdMZcdWL0vjLB81Y3AUnKrN8mknorkPxREUiIYyGX1FVTw2JN46Flyp91mbVv/AL/1A+SythVaOPic3s7S3u18YtbkuTduuukk5W5aIy3ENaBfHmKdL80TszL/AN5sdIkiQ1FR+IO2QySLbLdxLy04UyZ+VtG0CCabUe1MYl+Ko3xUhJIgIU1dpJyKJfNWuszadexiyeWV268Tasby72ZnjxGzZVi9rs4kOoms4S1F0f8AfkkI64l2kMi7SHuq4PvZR6N9QGqj/DfBuBLcSllfa+n8yY7h+oa5ncOmrhEUlWSJREREolIR+aVNRvTzGxWdWO6PmZK/u27khTIfUPd9VcaZ5f3BkOTjs32+Jo189jFkjcEfdebuCZrqkl8NAXKiZR+Yf5afYz7LOS4+6Jhj+TWPIHyRa/u8V0EH8e0iQVLj9VVPNsiaqNWK6rBNwxuCA66kiGPl4jy3VpXQfJukFyvjqx5u1IrouhoWa6OCTXaIoRiIpjH4Cg+ZSX09x2jgjsym1DGzt2LlgfT88RbvhuhN0couqG1m8QVbeDQluKJJqF6pR0to7o7qq90wFVa5e+8gVJnbbRIl3QqC58QgO4lZRjIpbRIpbuNX69XrJunNvWSdEpnygrpENtvSniXKKS5RSFMiHVFQhESIdw/xVtHTWy2HqFbb9ht+sy2N34Wja4Fb1tIVm4lKKifJKQ7e0SEtpUPpDOrSRtyL2jNFxZeJzLhuJt8quTi+YUlfnCKCuqLdqu0FSP7qUlJCUt3EtvbVky7IshvDq0hdBfe9hQ1SWeIEJXJsSXFOI7tMvVLaVU3qJert0/vGSWO1r3Ba7K3AdK/aiiZOEEuIkQjEiHy8dxVRWbzLcsdCdtuiyYoEKf7Q5VFMS7tNQZRGstrM3ItWX4lwzLOrlabHaX4rorLMXe4UZCJJEMYkJd1R7XrFcvB5EYMiTa3ViXhiJQR0V4x83GqTmCL9qio1f5DY3jiRfDt66q8fmIh5VTU7k6eWtwyMiFMZCkmXm7ioY4fyFtJ+JV3VvviLjxF7atd3briRF+EpUpFmIjLwBfKJSqxEzcPtR+ZeVIRKphjYQW0xmmRKkMRES21YmmoV44ystbC/uUjSSTTiP7wo0+sOE5LcLsik1ZCpJXtIa1LDent7vV4Jhbh0WaRbtTiVdHdPeltmYrRVtEVC5EIlp/TWblZ0kSdS9DirL2Kb016D2tqmi6uiAvHxRLREZJo/N5q6YxuyurXb07Wybo+DEYpDoD8PzR206tuL220s00mpJxEflqxMUTRbpqxiI91ee9xPa1jU24q1IG+YeleGPgFWqJIykWoMqrNt6UsrK6FWch5beI1rjdwhplqqjTW4CgTcu700umr8mC9aGZ3LGWusRAA6YDxGsR6rMWcVNVuMvSVbVlDq86xJMvu48h5Vj+WYu4vAkbwhTIy5KFuoI46SWCZrqZbZbD4hbZFOtEsOG20UddUkylUO1sZWtQUlVZCO6Q06TyJJqRAkuKifbVqZmbqDGqoXBvb27duKDVIdMfN3VA3i23FNFR0lbXCzUi5CnIRKgp5ARbwcCPpqctrfMEVE39rcPkSLtEZJqD6hLaVJjkeKSwTLurUw2/MVScEDdq4WUVGREIlEatmA2dJSxura6tzNO6S1Wiiglr/4f4q6ALE7bemPisqsyYuhGRLWkYrF8yZSEvy01cdKcUdWdN0wzBFFxuJt7wZEnEo8S3bS9Ve6wfLQtFWY8/Jhsktoyt4XkwKW9S3LoKEiRfHTLaooQ+UpCQ1rGA43h6dtTf2hgzHX3RWT+IiQ7dwqqEJcS7aw+1s3mOvFPHpKJqJFIhIS/LUxeLfdHFvtr1kDoSF2qo20xISIS3bfq8vmrJTNRXtWx6HLbfxlXqdJMcZwXLG5OLliGPvFky0FFPCJSEvmHcNMX3s/9NLoKhNbGTNQuJJu1SES+VWQ1lvR1n1Ox/IlH/6tPCtt1VHxybhQWw9oiuIqkO6P4hrpZnBMtIeRbq2sfTGzI7NGeVm1lgaqsYup7Pt+bxaslbS4Zhu1PiioX/ClH8JVnfUDpuvb9a2+IcM/h8fAkiKn4uQ+rdXXyM5CJjtpnk3uEra4QyM2Pu1VOK6b4hFMh9UqS3ioGbiNXPk+R8o846S5k3trq5FYSUZipqks1ISH5o8vyjWRo2tW4XBG2s2SzwiKOm3TkoXyiNd/XD2U8FLqcWUYrkF4a2NX4q9tRUUIZcoiuRbkC8sS+by7hY7fa8ZajbrS1Z2+X7lqIp6nzR5UMrR4i1ZrMCrNK1q8ThPF/ZP6nWFqTxWwt0RIRVUuzp2LZNEfLpqiKsvpqr9VsNf9J78zvJs7a4TfIF4a5M9wreYZaae4fUP4q+jThq1eLCk/STU0i10yIZRIe7dXG+SXjqJ/lKsuQZ5a2dwsdzuhKsifINnf7NqiPEhilJIR4iMuVVIW1mkYsNwX1OV7hkzW1uHSTO1uidXIf2lYlOQ9wiXlp8zuV3vSbdgYItWKXFq3GKf1earx7RHTtvivVq6KstH3fcHaq7RFNLTFqJFLQ+mXbUba7O4axVSaiSYxKWoIyq3PjywfuKV4Zo8jlGxdMDUVtqLNxuEWy+75Zbv5q2ZjeCFQhM/VWO2siZt4umSzdNUoyIdsvmHbVmY3ZUiEzVlDbtqivbkXFNebugWRE/5qj71Ycfyi0rY/lFu8ZbXPIR+8RL+sTLtKqSnnw20kwcRFHiShdpVbrLk1uvTcXTNdFZMtshKVdZW0O/zOUer3RO89MbgmqX+kLG+L/RtyTHap/dF5VB8tZTcsbF8KhtzFFb1cSr6LOEbReLW8xzI2A3Cz3AYuW/l8qqflIfNXJPWTpDdOl9wmBFcLC+kVvuAjy/u1PKoP/NWjjzLLxYoTY9eShrh0/Sx1imdhyaw3huOqloorri9RiMiEkFUxItvllLluqHtdyu9yTT/Ve2s7ktyGSig7fmEv4o1X8f6L37IMsWeMLi6TZ6up4pbaSY+r1V0BZbbhHT21qAkgsotEvEuhQGUvMX/qpkzRv1ChhktZjK32ZOrHb1ErzbU2rgtoiiRCMi+Yv8NVcb4byT1JgoomXcI7qsWWM2uaXhw/mRWlt9xIVIl6hHlUS3Y2hqSZoASaYluEdsfzUmyoRlsR6KiTxQkmqSmovykMaj7xY3T5EkknS2oO5BNMe6tGY5liXvZrZjxBu+YklFQicqpuR+UhKIl+KtesvR3AboxtuUYhdnwkkQqaKy6clPMKm2sPK83HhNzVhiw2Uznpb1EvOL2lmrmBKJopfDSdEJKDHzaYkNdZYvlTW+NRAHQioKUi3feDylIVx5VyH7Rl6dW3F7fjxsCRJiSshEY6KSpbR2/LQfZ96qPWbdG1v3CzcWynwCWKKY+rjur03gPMSZ8f3jNyMdUbidpOB1CIVZFHaUYkXq5KF8te8K3KJm1EvMXhpfN/2Yqg7bnjV0m3Ve+IiqMtSJEJRl3EptlHuGoXJusWOWVusNuAro8S0hVboobk5FukRS/hL6q9Nx+RXt+JoQpgKZKqoKJpjyLwygjGMi/cj/15SrO8261WHH9ZhaTReXI0BXTU8TFpIi3CSgkO6PaNYzlXVTJsscFN+mmikuqqmix0Nur2qCQiRdv4az29ZdaLC3m/uIs0+OmioQj8ugqJflpMkyp1CWO3YvmVZ5eb0s4f3l+8JuS/iUE3mqSbcv7gkiKNZTnXU5qzRTF+4WlKQokoKihfVGQ/VVJvnVIrg4ILGl4UYxJYRFMi+UR2jWY3wlydKLqkooSu7UU3EVZORkXYsIqp1Nusrgr4iV0uICimO7crxEuNSFyvjOyqN0HSXimbwZfD5Il3Du2/mqh2u7E4xFm93SS2lo8tu2qq6yi83JNS1qql4fX10hlxLjWbyctayUNOu3utwsnd7WZEiXwlBLaomXlIaq9vvltReLW0EhbrCpIpdxVH2G5Ok5A/dFpx5Fu20+TwX9eMmRVs15btxXER1FE1YkXdxGmKqgs3yOnvZ5y60M1CYCkoLhBInKpaHiUd38381aVmGeXS7ajdgbhwxkI+FWEUSIvNtrM8N6Q49iNvb3Rnlry6XKIpxRc+ATL0+YvxDV+b2m9psVnnuRq8EikQkIqF+bdWhGrKolqvyJjF8X9+W1RW4+F8YqWmmmsPiUx28YkSZSjy3dvKnjr2f+nyeFizu3g0xSQ+K+JcRjHdKRcfll+Ksv6ndSrtjOHqOLISzNZBdL4erxiXEhL+IY1md66yY11YeeFu7+7WcVYj4EV/2ZHb+LzFx7qB6/Ii2Y1az3C12nGf2C6NVBbFJBwX3aw6hEJdu0hrE+vnVRxkFva25vrLDb/hC65DpSKIy7uUZekaro2/ILa3JJqbx9a0iLQHVkMfl3USy2lnnBKY84tYtdcSEXRFHTKO2Xm3VUkzmgj/AKTTxsT3cixr21MncN9yb9Vdbxi/xE1hKVPrba3TV0m6dLqCSvIh5U+Ux1/it6JrfmBETNTanHaoMv4atwt0lhF+LIdGRCKeqIqJkXmHlS1kvyK8kLQsySdiBWRVimuLdNQZRiIxlW6WfMrdmHs7usGyjH3QvrGoStouiKEkSERItNTylEo+rbulyyMUfDjEeLaRFKtws+TYkz9lFa0sHTcb8uKpEnyJaS/m+UR2+mtTxuv3at1MzOVttmUwlrb2ttbik3CXmIu6lEUe+q6pmCpbfAKCXmlKiM746cF+0NU00y7t1euXKhTjGeL1gmfkxKOliEY1GkpJEgnTx0Jlx40xL4acAoZGuxI1JC1kApzKpBTS+qolmsY/Cp4WrHy1YhbjUXIvIcE+1GLi1vfiM3m1VP8AhL5qzcrCu3fLMEktZZItsauDh4kzTJc4y7Zd1DdXobOxRft2aLpZyMSl2153y6xpy+R6TxMzP9tiFHF7y1RJXb6h21H+OSZqEk6SGXpKpYWeQ5N/rq6ibeX3aO0RqyMelrUkZpARF3S5V5mSZUPQLG3xGbq+P0WLW0Arp2/TkmKPwxU9ReYqi1rs6TIdJqinpcSUVlXsqtr1O7JtWBOtFAREUyQju7qbkiAxB618OXqGnQyJXiLkUSmzVuC2q6XIvN2jVgatWrMZiKcajxFK4ELWzJOFlo7RTGUqixZ5BqELVJYY7iqwsir2F7bOWzDb5ZmN8fK3Fduipp/shOCLT15bZf8ANtrTMT9rK/Y2+K255Zmd6YirEXltJNouIy9I6Sv4ZeqsJb2td06R8UkmShdpVIXqz2kUfgPx1g/diMhpLKsrchyySItVOqHXtbYksmolitmuhJlxeXJdMSH/AIYj/NWd9TOqCuVWJq3ZOiTWXX1V3BKfGWLtiMfhCNYPaxVRIg1RIaeFcruSyappEsoh2iMqiwxpyI2VI61HyzF+4+L75cEQluk5LlUPfnV2cELUn6ikeKKfGnhPEibk6SuXxJbmpJRUEqkLlabMjiqOUJZA3TvQu4ix1PiElHl+KiqnpYXozFs6b9YF1MZUxnNM0W0Wy4+GaupEIiPqj+WVdCdHcbQyJu4zVrbivDVBJVC26a+imTzS2kREPb2+quZejPScuomWCreXEba2Enb5QRIpCPbEe4i211pnjVrhOO2ewuAEbSrFQmaavw9BCJKiI9sh2/NTPFeLgSRshV4//wAgsjKkrtlw6A4W1/yJ35hdL8Ly9Z7bXj5NHS1PBuUBIkil5lBIhL0xrivF8bcZRcHng0hERX2qFxGunMf68OMX6Y3B6hbkSeMUHnu3UkSn7TJNJLylpiQ/hrJ+gfS/PMiTTSfm1tNlV1VHzpQoqJth5Fyq15BoVorMV8NWazGvezj7OKVyvDfJr89TdN0Bk20+JeYi+Wve0FjvSXHc0vGaXHNXzO3vk2zJ3bbDbfEu1lRGJCoqrFJCURLkRF5avGUdaFcX6brN+h1jauLXb4slb0+XFNPaPFsmRCS8e4v4q5HUsbi8KLXk3oqXB8WpIktqnq3FKqceI0/CNbMWpcmPGXclb0U0bJPaczLNGttwhu1cM8REUmIovkk3LlZCMR1HIppx7eMa3S1ujuT605HY1x0120V1FFRHRiUhV8pCJCQlyrkFxYdFwLBVd5cnCpCOm3H8oiNbZi/SnJbtiLezP8cuGOtbYguogtcikKiRRIpICQkJciEiqtneJyFZfXQs4HloclWp1NiuHXrp5cvCtbJeVnGTeGVSXaotiLWfDIYiSQ6QyLiUhGs/tbX9SVivPUvGW7hi8ElVFo63gSL+sTHt9QjIfUNZ70d9w3rNn2G2ZVZiTZoqROk4iShCW4RluHburoS4WXxCIg6VJwUY7u6q2VlyPVW+I3Ewo4maSP5ETdL974Zonbl0St5pCSBIl8Mku2PprFeoifjhUmchKQ7flql511M6g9E+ol+sNkb29a0uVfEoMXSREmjLuERISSIu6q6161ZVmjr3Td7Db0SX3Cs3l8P8UqdHG3FhcmQvU3zA2LfGcLT8E61E2yApD5llykRfLWH9cLS9GxvHqQR13Iq7fN3DV4xm8PH1pY241SLSelt83/W6oXrA6SeWkbMlucCvrqx7RjtlWrJ+2UfkV235El+q7O1qhFRnb0NIpfed0fmkRVrjcUv1ZZ2u9ql4i4IJSUluEo7fqrAbWo1fLW+2pFF58JsoJfxD9Nbg3uDViso4fqpkmSvw0x3FXIWB2+RTcot7q/Ium5HqJ2yK6g/LyKrB7PuJ2vKrwL90Ak3saXvBVFQhHU+Jt+Ye4qgSWXa5heLaCpeDuDYkiGO5RJXdt2luqLumJ35rdBszJmpZ1Ga+qXjFIkiMeVDHkJu+hVz4/s1bidVXLPGbhZS7ujUFi2kKSxIFEi7i9XprK1uuVy6kXIrRjOPLXLHRFVB2iKQk7cK9vwxKUf8Amqrvsky2zt2Nre3y6KN3hCPinWuSBeqJFt+mO2h5Ng906Z3pHLcVyNZjeLeIuUnCe5B0URItw7d3/qqxkZTdTP8AHeNjtuLyA3Zvi+VJld8oXWbsSQ07W1trZWRdpfElHaQ8SkPy1VW7O+YnjdycWi8rExVcpIEOgSbuPlUjtjW4YD1WxXqUzWtbizW+33Zz8V3bVkx8M4V7lEPKRdw8S5bS2lU84t+L2O8M3TBIvFCuSb1qjIU00o7ZavEvTVGaGHKjq3I9BHuRN+hq2F2NuzwVFrj9yUeNXg+JTcEnpkRFy/hjViyC1j+rfj5CKyDYki8pD6qy/pb1A8dZW9pbuiFrb9VARly+LtL81W7NsgVcN02Dp4IiuUUmY93qL/mp6KqL6KCzMxz/ANRr0CywpQ8cnuHTbiUhL5i7qsnR+1hb9S6XcVBuCA6aDd1uJP8A6GNWK8YbjP6qvGq6UnipK6ShFuEu0vxRrKbTlV7aptcftJabq4KaYkIyUlKPKqUzbTWYdDz6m4LOGeRZRa8V8QKlwublJJUR3EmhLcReUYjWwZJeF3lwRsNhSWb2liIoJJppxEo7ayPpHga+A3DIve5+MvD4RQZXBHcOl+99Ql81dDWVq3K3txJqLchHdJT7yNfM/NePl+rfIti6ttxxr/lY9DjzL42HcZbMw1xmxhjNvcXZ7ufPBIUxL92PcVTHSFqOQX67XtKSiLH9hQW7VFS3K/hGI1kfWDMLkLFwlaCIRlofDLcXbEa3Tpy1S6W4HZcXQBu+uiRCVylqCKZKlJcpJJkREMtox/DXvfp3wkGBirh4/JV+X9RiZ+S0tpG+RasgbuLSmTh+v+xlxiPH6q5bxdRrllryzqhmVxURRyUlWiCLjaLVikRCly4qcirWPaC6qAKxdOcNSWWvVwZausskqmgnLiKhR2yGRbvKPmrmXJMgtuQZInj/AL7FOx4qgkL7TEfDKPB+9JOW4vqKvRZMqYsfIo4eHJKwG5Y2k1b29rebXqOF0NRO4N0tNRYe0hLiX1Vm+VX65YS+eJXe73S4MXLYvdanidOKsuRblBIfSMa0DKMyHPFiyGzKi18DcGxW9Mv3jZIYlIfLHd9NQuTdMce6oXhquOUN2Pg2hfDUQIkxckW1Ii5ERbuI9tZ0NpZDSmjWJeJS1LDlWQWEchuT9wTFVMVxEi00+UdsuX01W7sjdMTJif6uPEVLg2F20UItrhAiIRV29shKjZ9mXUvo7dk8SYZzdlreg2HwhNXqiaApFySjLbukJDT7EesHUbqI8RsOPWEbpdl2yVtFuna01NRJLiO0fq/FTrMtlGKuG6Kr2VhqpYcoeNWr+6YzcCbvEiUbKeGIU1BEolEu6JbamsRwN/lDwrawYNWukI66iynhkxH1F3Vuyl86/wCJo4/YbvY8Rsrq1NFWgt0ddQk2zlUdVVcUFNJIdu4pDtHbV8JboZZ1lOmXTtK4XrIso0EnPu8i8BqpDIlR1yLbyLaRRptW+ILR4aLazFuwO7ZV0pb2XF8ZwizsWLZAfGtVHqSabpL+vFSRERerd6q1y8dSGCNv1bbYXz5Yh2t26eoQ/h/9Pqrm1qo3wlw3eP7o6tbe1CqhG9CUVJDu+IMpdvGpBn1IumfC4ZdObXa78shuVUbuV0EU/mIkBGX/ABa7DIsS9jN2Wlbio6yy8ZXlThw3vNouDe3riSS7fwykSEu0ttZ70r6X4pg+UXzq1lbonSeLpr3K3t0RIUG6Aperkp28qzHqRlGR3zJm7y6e70XAj4ZBRR2KZDH5iEh7t0qdWfKuo1hdCeS3xvemr4iQXcLX9sv8CO1JSShCUZd3y1IciF5OS8ix7F68mqpXXTy6ZxkjjI3FmcN1r058cuoTYiFqkqXL5R81dkYvgLXH8PJLIeti10srFKKhOkEEE24x2pEUtWMY8irB2eedGMVbrXHP73bcofLoRbWu0iShD27lxikl+WNZzdOtlrTRKyYLhY2+0krrqtXDkiFQvUoRSIvKUtvbGrUOIz8nKGRkxQ8VYqvU7NrRck3lpwHH2tlakoSa7rVFRy4S8pEIjH6fxVZPZhbtbfiObG8ceBcPNBik4UKMRISIo/h7aa4W3/yoZY6szxq1RdLpEoK2unqEkPEVFyjuHzFyrWLt0rVsLFFJwCNv92IEKo+JIvEd0hHTjIpdpbo7ayvIRx4ulV7G142DIzU3q8TJ7xb7MzuFrbunAk1eXTwROE/hxEiH4pfiH8Vas36I417vUZOm6KhR3JuLgQx+kVBrA86Uevn12sxjFZBcnLaJbYj5fpj+GrVduumZZtibNgwSTYkSApvlh3EsqO0vpKNZH8uTFnX7TVYb9XsHb4S1Y3GwvyJNVUmyqeomQpx4x9NZ23yi7NfhHcvg8YkIqD+EttTmQOMyyK3opPwTdIsZEgiikKAyLkW0fTWY3Qn74harmLcfKnVzHkspRmXlYfXq6K3a6LNUr44cNf3e2Mfpq8dLbh4FZO1uEmYpkUfEKJKSEv8AhCRflo3QHpDm/Ua8FY2DVv4MS+LcnA/Db/4i9I19Fuj/AE96bdD8f90WFJ4T5yWq+fOEvvlfp4j5RpcmY0TfbUXs8TltbA7C6yC14Ur1IsqL65rkWmTZygSYx8zlNAd3lLlVPzos56e3xbF74q4tpNpJtlmbSJOkJfeCX/Nyr6FXR5iV8Zkd8K2vh/8Arjkn8vcNZP1A6e9IOpmjZHuQOmLxBNUWKKNwVUFPb2piXp/LTIfIxztVo+RIYJOqnG+NrOrkJPXS4vFNeUrsvEdvm81T12xvKEWbd0Nmb/6aJJK2qMWi8XBEUREVCGJCXHlUhm3s+5b05Y+8khs+VWtBXw3jBcxJNUuIkmUSl8sq7Wwtm/xPA7Ha3SXhVGNtQEmYlt1Yjt/FWxjtHJxUrZV4G5F09nfo3beiPTNji6AorXRz+3XZ0mP3zwuX0jtEflrTo7eFZneuvGJY2xbpKn4y4EnIkW6qQ6Jf3kiHzdtUXF/aSy25Yi6vOQJYyxuw3BdBBiKv7gSEUlNym7zS/wANdsvaxQaRfkWjrw16l3RbH8c6c5KnYyupOReuCS4iIiQlKJEPcO2PIaV016b27pvbVDVuj6+Xx5ue3i4Kkout6RkRRT9NYfePaC8Pmyl0uiVycPGK8RJuuku00iEdqY7YjEv/AFVbh9rjAVii4sN8RLuiKBD/APdKVHJDazMXKybaqptThEroi6a+IjroKp/l21zflThu8ujpcSkRFEvUQjEqV1A6/Y5kGOvGeH35S03JylpJKXBkvpp+YvgahSrP2eQWtFEvFZ5a3RFykk7Hd3ckaq5zX4qSNWTsM80fXxuxU90qpoqCMRUJAVI/SQl+KsHTvje8ZMQ55d7wThIS0iERWUIh7RJUh0h/F8tb9cL1Y1G5eHvNreKEP3ZPkmwj8xK/4axPLOl+R5RfFLu3yPA7a3l8JMb6mRD9Rcqo6Qso6OVU7EsjkWLtUfd1hwhqsouoIipdCK4rkUtpCn8NKX/CLlTG/Yv1EuTwrpbsDvWsqXx029kVREvUKaSYpDx7RoZdM1Rbj4zObDqR+L4d62Wl/wDRhl+Ghl0zxL/tueIrCPEfiJx/CipTqUC31fqDHBerREMenOSERdvutfd+WiM/Zda3Ri3XumPZ1Z7lIlXv7M0XbLCRbYyUTJL81GZ4j05tLgfCv0XD4iHwxCLtypq/3YiLb+atUeWV/abSjdM/6jOMNRIdVJNZVcXrgfMnbxUJX8UR9VFHt/Ii6s5WX3s74rb703f45ilnWR0khJneL2pEiHkUW2oREXl2/LUD1AxXD8PuAsMl6TsZCmK/+h7o7TEUi7hUJsQ+ndKJbSqyNerSrFq6t3SfGcmvSyo6Sl8vj5dYhH+7bJEKCH/EJSol91u6qtbetbbl1GsNpRKRE3RUFRSXmk2EiEvqpcm3biWF6lNLG8csrwb50v603TF7tpao2fKB0dRIhlEXKXwlRiX7wUxKrUz9ofPMVap2vOujFneIvmwqoKY/q2knwl+8VFAtJWXqSIdtbl1AxnplerfiOb5+wxlNjfLWkVwvjgfBJlx0iTaFJVVSJFIRHiI7hqQWxELSi38B+sTi2oNh93urfa100CSjFIhUSFdWMfKQ05bL8hNl+Rj9h6jYVkiYsnGEZRhLpdDXQIbgNrJYu3QcoaCXH+sQIi8xFyh7xcs5G8JtcX9oy9N7o2IV21j6gSFQS7dBReSSvb2jKn2UdB+s+YPPEBkFjsNnQ3Nh8M7TFT5hXHVIvUQ+aoe39B+tNtRUa5lcrCpjKBSEbovFg4/3XiRHSL1DGorsjWjBavU37D2/S/qZaVrb1TwHG7TliSGvckySTQJYRHc5TIYx81YDerPiuK5YsWJKsbozZqloPkUiQJb0luIdvmERlShxnFFnyeOdNOoLxZ0SvwsZZoKZKyEvMmJJ/C+YS+qm+RYve8Tde68haiitHbEhIS83EijHuGW2nZ3ms3Fi+yV8bxOFlSfcWwzul6uN0GD11Jv2t09qH4e76pVAunxdu2jPCiO/tqNY2+5X67N7HZmSzy4PFNNBuiMiULyjXlpMmXI+5Ox6KOGLHWka1GL58qSmkG4i4iPdV46B4id66hJ3G9tVk2tlHxcVEy3K9vL8X01esT9iXqXlTdw6yt6xxuKckG6jnUckXypSH6SISqwYn0junQHJrhh+R35q+UeIJLtlh+HqCXIREvLTFq8LSKLV7SVLpcs2bovnDddksjEopLEXL6aixyq6eFKDdq+jt+CRIqf+WVPnjxqLVTVbittiSag7azXJMixxupE2pN47tFNSQy80eP5aBZDYhj3eKqXB1drNeE9K+JJpqK7STeDpqfi/5qouTdJ7WRKOMauzq2uCHamoWumXyly/MVOMdG/ZMzUXsbNZRultHxCvwCL06v8Ay0mVxsZKL5DY/c5Ibok+IU3HqERlL1VYhkki5RsV8rHjXixzbnGB9WLW8WVulhWuzUS2rMVCU/LWfs3DInjhq8NZi4HiisMSl5Slxruy25BjmRN1jYPUSUS+8TLaXzRIePqri3rYo1uWUPrkkP72I/LWhj5cmRxmMPKxViW0bDVR0u1ERNIhEu6rJYbg/FMdJ0SYyFUYkXIe75vVWd43fHUhYOiFRuW2K3b9VWZNYbeQ6BbZbRq00FupVWevY2p57RHUl5/o57nVwGIx+CXhpfMSUZfVVdedQAuBSuTpZ0UpES24iL5iqqjb7dchFVqaPiCKOnHkXy8q91GxV/gNrsbh/wCKaurggqSqLhOIyEtun5tsaGSR7VZiKy/iaJZ+tGTWVuLO15C+TYh/2FQiWafU2VkkXHuEqlkepGOXZ8m4ddKraNw1ZIOLDqsFFCKUhJMZIEJS4ikPGqP0xbt2qbPI7tY2t2TSKRMXhEKKg+rSIS/CX+Gt+LMLj1AcNbdhuC4rh7NntJ5abWkmuPb/AKyW7u9NOWZoltYYsaytWponRPKmeRXJ8wCzXa1uGYil4VZsKaaIx3DLzfNurcGok1IUmWmXmUIpFWP9P/1NwVr4BXK7SO74knyae71ERSIq0q25VjT4f2DJbO4/3NwSL+EqzcrMkn5MXI4Y4uKliEtMee7zFXtQv+6gpzIZgEh8w0zu14YWO3uLpdnqLNm2HUVWWKIpjWYzFhSQJTbykVZ31G61YXgNvWeXLIWaekUeWoRF5U0h3Kl+EfMVc+9fPaaya8MVLD00YXBna3wkI3okiTJwMiGQ+Udpeqs96S+zm/yL/wB48rVJuzEpKLOC+8LyjLkVdWP0W0gNuVVJTJOpXVDrxcFrRj7V9acfclpLpoqftb5KX79Ty/3Y7fm5VqnTn2fcSw8UX90Z+KeAO1FSJJpl5i81XzF8XseK29NraWWiIjGRciqWUKPfWbkZrNxjLkeOq8mDJqCPCgvnQiiQHuEh3UHxEah75cgRTlOkYjMs6sNl6DpSz+8sd0GW1TVJXbtIi+aq28WNniql0V01FBSHaKQyIhjKrtjr5JS3t1Ut2qMttU/JrPdBUbpNSTURVV+IQiI7iKvq2jXisp4nXT7tWOWevnTVC+NVOo2OM1NQf/ijch3CPHVIe0hLaX0lWD2d49sbzXapCXqjLbX0SeMUreJe9G8kVRISEt0tsd1ct9Yun+AYOi1tFhNwteHzsn0RUHRasY7U+O4periNUJMf5D9w07oX1MP9X1LbkN0TK2iIqiRbVm5F2iPcPprfGNnttwZzVvLd8xfIFpFqjEhLbtIa+fY3RxZ2v7ERIrK8o9w10l0pWVv2E+CsbxRMuS6am7d5hHtpyyVWpahb0axB3ZPP+l+XPrywx9ZZFdURUJ8kSwuCGPxBUS4yjKuiPZ3uWF2PE3V3xlUX2SPh17koshoLtZF9xEiL4YlxLurIb109vzhmsu8yBizbx+8UbKbh7vTWZ2dQsHyxvfLN1DIVm0iEiEvDKDLclEvvR+WqMLbElmXia2Xkb8FVO8lskvyiKcH5EoSu4U+2qr1ItOKZcxJvkwC4uDZKKb4iisjIe1f+UttVHpz7QGFXxRNhcf2G7L7U27gtNFQhH92oQ/lKJVX8g6tDfLgtY8Sx91kFyGUm7FUnKCZf3i+0RGvQrLA8Z5uPex5LKU+34yWLrLYVfMwF0xyNVJC0koQismMi1R0/4SHaXlGk+0Zh9hxdGw22zNWbdvbCFBBERHxIjEvjqEIjL5i3bayPPrX1ByDMEcvvl0s6LxiqkSDFG6IKC3SHtGJENSHVbJLtlynwATG4F+0uSWH4hbfhJCSoySGMtolEpd1Y0jxrZVU1llmyVrYy91lVyu1293CwdDFSJEO6Xqq8ZBhtrFnb0rCyWFQkBJy4dO4yV9PGI0PG7sk1x8VXoazxURFQiH4ie7jTfWdXh8SqThqm3Hb8Qt34apspRsyMRamB3JSRpXRGI8pOZCNETwNqo4FK7ZK3Zpxl8ESWL+WppYVUWKioXdEhSLcIxqDTuDUiIzcJ6g9xRpca8iMw4UxPHmKyYN8r8QJEOrJAUyj6fiVr3TfLLR05eLfquwJ81cxIveDlJspL8RD/AA1z6+deKcScL6hEW0hHjVsY3TWZpxXFEkh3R5FVjp1Br+R0Zk3tEZlcnWrd7WjY2fhh0k1LgIiol5h2lKX4aumL9QG+QMbbkLVVqTUkCJckSkOqNcx5E+Sybp/a7k6Q1n1hImTRRRsKmo2IpCPl2kRdvdV46D+KY2G7AQiI3AhbaPaJcZRHbKrkcnIFupvH63PU07albjJFRdQlCUjyEv8A1VUc2yr3a+uV0fvyFNAR109WMtu36qlHjhkzvhAKoizsLYUCiMtwj2+oqdN2vS+6LKFd3Td86cqpLuWaztRQREuJEglxLtiW2jkmWJbMSNWfqZjhftZdXUXjVg4STuFn1/2kVGxE5FtLdpkJSkI8SIa6kujcxT1SXEWq6qqeo6l8SPlLzVk+XZ0l07fNbDiXSVZZa5uUmzZRukm2aKKq7REiGRS3d0aprjqV1xy7NHWOY/dLl4piuTQbXaXMWyOltIRGW75qyvfKq215F5Yf8pumM4zZrtnRePZJuGaVtJJosSep8cijIS8wiVaA3b5HZ26Le/W7WkJJJLNS1tQhH07t0fLUD0dxHPLGxJXN8yuF0uT6Ilb/ABZKNGY+Ue0lKmM86hNbLljPD0niesg28SrFTcmRcdv4qsasqx2YW0jSyVUsFjUeEiiarBw3Ie1RMky/NWiW98Kg6oGMiTjGXGsPeZh7wYqJKnEiGIrCUaqbe+Xm0vCdC4WHSHcpr7fxVFZXBZbEh1ewW5Yr1aLq/aLy3s6bxoTF6TdeROkBSGQqJkMR4j8QS7RrP/12uLi7JvWr0U3hKaiEuLf+8L1VrmO3hfMnSbXPLWzuVrcp6SDdwPx9370S5DWW9eOmrDA/D3GzXZb3HdyIS1v9ZbkP7gS7h8pemr0cyrxYrtGM82b3LIrW+Kx5RfhUvjZVJB8LEkx1/SukmIkMvLWD+yj7NN56xdQnTrK0lm+N407H3sooJSdLiX+rD6iju9PzVs2D3Zk8tKmJM2V2WW+/ZM2b0Uxbq+YtVQRKQ/Vtrob2e8mtq2LurD4JG3ureuTlQYjJwKpS1CiW4pbSKnS46ytYW0lI6mvNUUmqKbdqkmiikOkkmO0REe2lOHTVqMnTpNP5qzHKOumEWF4pZl8vs7N4I7lHj1JFNOX/AKayG8Z9lGUN9J5kfimJERD4VyKiK3btUH70ap5uZHhrbULCwWzGroX7r4+/yoY2t0lwjPGdndXotN8+FIlB0B/7MJCQ7lP4RIa49y7pL1u9mdipkGOZKxyKyiP7XbVBUIR9Wn2/SVbYMxEd5D8u2NYb7VQ9a7kmOUMOo2RPsfSERc21Fzoi19UUoyH1FxrPxfNLK1ZOLfE0svw7RR/b5L8igt/a6YLaiT/FXjUo/eNXIkMv92Qj/FWldF+sWK5U8eMLQ1ceI00lJKDGO6Ma59w+5Y97nulhvwKCV3iK4osk1+O4YqFuEpVonSMbNh94K4tbDclmemKZJloCQlKQluUGXGvfeE8y24seQy1PnvnfAJLG02Orbh2Nit+ujG8JvFRLT8MumI/N5arbhqleCvzXMEnSLW9MV7e0W0/9X1xIdvlL1Veumt8wu+Yut7hesXGSL8kXERUay47S3FEfmEirm/qS+z7p/kV8t15ftcka2NyIqvGK0l9IhEh10JREoluHbxra1yoHkkt1PJzeNy8RI5Dn1TqF1Sxe/OGF+vdwZvGY+GVRdNkyKMuMiHjU5gthzLrFfhZWtUfDobnb5Ta2ZpS3F5R+UacYXheZdfMueXy/P1LbjrFQtd0p923S5aSA+b/1V0w3sdkx+yt7Da7WNnx9AZIMS2qPC/rV/NLy18k8jNqs7RxtZT0+d5Rkg9XbkZzmltt3T/E2bXEmBLMSXHxN6W+/cKjxUH+7lVyv3RHqN1u6fo9Q2WJY6m6bNh0FLhcNMnyHlGPEu74hDUHnWTYlfk3GGv74z95OUyEWur8Qtu2Pq9NK6I51fLhjaeB3G6LENjXJVBmorGO7dt7t38VKwY1dlsO8F5OVrQyrxb8jm/JG7/E7wpjmW9PlrTckuTcnblEi+XlIfUNVl1kDJqS2vZnSaaUS0xdlIR+qVdNe1Z1IVu1pa4Gwx5q8fIKoPiuDgh1GfLah3DLu/hrk25OLpcCIH9tbkI7ZCqKZF6auZHbbPaY6RK25VSSUy7F1mJAkrfmb4tyf3CiBfiGVM0701uDxq1ePVGrUi+O4EdQhH5ah2NtQ+Ik6sKyYkUklh3EPpqSvTN1irVFe0jorD8UlB+8iQ1XtTiSSCJvuVLNZ1rzmDhHEsXtzp9EiFJMfiKEl6to7fprZrS4sPQN0jfrbZsfulyVTXbEpJck27kYyEh1C3DL01yi1zTK2Lzx9pujpi47lmqugRfUNPLbkV0Ubja3TpRwKrknJCSkpKl3VJrSjYZFTidvWm4XbOE8RzzCru+Z3Bm5c5Fld2cFqItdKQilH1RIRT8pU8u3VC6XxuV+td0uBXRm9c3K2rOE0kXKaCqaZCgUfhEMky9JS3DWW9Ac6/V3o/wBUseuN7URavLMk7TJFSOmrqaBCPzSES+Ws9teeC6aulwXcNVlVSVQWbkSZN0B7RiQ7iqjGraMXrK6k1k3U7KLk3cN7dkDxHxzkvEp6hDIeRbe3cXbVVTulxJuLU3qmiH7sSiNN7peAvFyUfqhpkr+Ii8xeqo3ILg/saLUxtpKeOSIkCLaO0o1eVVUqtJQmhUj3VeOmeP2t4+97Pcca3ZmgReJ8ZeU2DZMS8xFEqxVFTK1C8e6Skj5U4xp9443CxNUkiJQe2osyiN1JerGyYbYWFpyC8Wt+/tt0Rt6opazWLls63fu1PL6qtSOP4vcLss1tNmeC4QGQ6IqqIkry0xLtKqbi7FxjtnJ6rybDqKD2kuRbRq+YvcARxtZVq3UJYiJdeK6aep5iIlU1KzZls1rGzhw7vFjaOl7NUmtttB4/cE1JSXW8EoOmXqIttbVY7f8AtSjVV64FMeIpiIiVcs9N74k4vCf+i0SkUZeOt5D/APwVdVY66txCik1yFMn0SSISGI/KKgxH8tV5m3eJYaPa6jq4CyR+Eg6ISHaQ8qZs1LkIkBmoKZeUiGVWbTJm1EyBnpx7SkRUzcKJLCSRqkiJcSGsuTFqRZrEas6dN0k5gI7tsSlThF44eDADlUW6USZoreCQJZQuSixFpj+GotqTpOSu7TL8tVdODVYsdlHF6cJCJNwSkoPaQ8az2+W03GoZjKHlrSNRJRPSXioJeblUO4sLVFQnQOCUT8pcqtMsTA2Yxe5WFwX7QgUhHl3VG/q23UJMVUhTFXuKQlW9Cji5NSA7amXcUhqtvLba7ktFBkOnLkPbS2aNVC5MUvG8Tu+JrDlZ414piIyEXREI7toqDtLbWiYznDe8KKJXe2kxTSElfEJqyQER80o1YhUYEzFJwkSiKAxES3R9MfLUwjmlrZtWrC0YyzUFUZScJjEvNtp8McTLaxWkZ/xHlpcYbdsddXdg9FYUkCHWTLcmUeJS41E2vG8ouXhUvEI29iRCOmmQpueO0t27+GoEX2tky10dN2aZFtFNukIppiPEYjWtW3MrS+UbsriqKdwVH9m1Fxj+Ii21bw5Ic2SvWv8AxCshZIFspQXFnxXF7kSrxu+cXIS+J4qShF2yFWX/ADVOWPFbb45FJe9s7g1QQ10FhES+/wBxSIpRISH+GrZeGLe5WVjd3XhXCxFJNQkxIRpjfL574s615cME0U2w6AuP3i3bH5a3I8NYmspQbI1dasS2Mt2QplbUkiJqBETFRTdHzD/NGnybVVmtJUUYy/dyjWc4T1GtcfC+8iJQVfiCXmEtpD/1xrSrg+YXKyqPba4FSQyGJcSHtqxHkLrGVpI2ViBybJH6bpFlZlfSuJK6Yy/Duqh3ws6uj4vCmKYoCREmJSd+mIlEfzVZlm6VyeN1RekKgj4lJEYxJXzF5qz/AChTK1GZZU6zVrZbwxXIS93xJHQ7RUFeQ7vNtKsjTSaeexc4xJUdOLCldhF0rd7omtapLkiKuimtIf3kS9P9aNVlnaXrq6Wm/Hm9psdwZvtzV0ko5UcCW3T/AGkiJKQ8dMiGW6RVA3S6L3bFXiuasC94OdVNjcnSCaYuJbtISIYxol4tuUFdsZQsOLuCtqDRBcnze3pqCQy+7XHlt8o8pd1aGX4/nuMylWKe3FVNG6xZF+qPTu9ZGkcVEGiopR8yu0fzENcJsb0yUyRuqqLpuokSA6bhDTiI/wDUpV2x1uuwN8D8Kq1brPHLlAfCkKSgl5iiryGsTzr3pfm7XwfTy33hS1IClptbu2QUTS8oiktL6YlTcDBbbsoueerVE9fOmd+zpQn9masXzMWiS6o+LTTXT5bolHbx81cvrW27Ym4WYZAbpiQ/uVhISL6SrZOsmeZ57rbvco6cop21ASSJwox1o7tokmK5JD8yn4azux9Xr5eLb7ktDezpsVVf2u2vrSxJNQe0k4pjIh8pSLykVegkzVfHTHyF5L8jJhwtnIaaFuLdlFXbqIdrZtTxzLWL7bJyx0F101i2yFQST2/SVV29dXtMVAYMkbWJDtRRfa5CX4dvyyGp7LvZh61ljt+6gpYu6b4zbEvHCmp+zKEhyIk2xbiEZco8RrAyauCL4SBD9NYckaq1mU1FkZl4sWgr1d7w6FV04cEmrEiWcOZf+mtmwfqA3tvwGusLUe5RX/EUqwu04jfrkQ+FakQ+ZYoiP4q2q39GXl2sLO0Wt0JZM8lJF58NtGP3YyjJT1fTSmjVlszFqDSRuhtVlzJu8iAriUh81WJT3NklpdYzkbXx1juYxcolyHyqJ+VQe0qwdv7JvtBWnG08oYXlFFNBXSXZi7VUct48lIpS+H81adg9pyhu3a2l1dPe10U+GgSaGmShdox7qysmWPFq+jGjiY0uZ1MNwvqlfMXTGzXZrbbxay2isiMVB+aPL+KpjJr46vyjWzWZmpo3NQRIkfiFHuHjtL6azFwskoKZJNSGI7i27qS3dLtXCbgHCiZDu2lxq4shS5dTQMgWt2PpiOlcE24ySEVkhEk/w7f4Sqqos/eyJRdIqbtstpUzyDNPeltJqa7odfkmQ7R9VQ9tuS6iwsAQR8QX3ShDy9W2msv4iVYkrkxu4uGpBblFnTNXaKYxUj83dVmxnNnjPUYJOHjUZfHYqDH4vmEvNQcfLxCgq66ZR2kosUREvTGtCR6Lq5dbfeNtyOzrOo/dt1yRX/N/NVTIwY8rjIoxWqZ31GfK5U3Jgq4W00oqIKbkyJUfSVUFPPMjYt/Cq+BuGkXwlCHTWT+oYy+qrdlHTfK8TvDX3yvctEf3biW4fMJEO6pZaw27wfxWDMdXamS1tQioX+8EeVWMPH9ou3CV5GsGsfVRUrSm3uTjw5OU9xDxcD5SL0+X01C37qpjjGTq43Qni3bItZT/AMzaQ1DvMddEKjU7IimmRRVFH4Y1X3mM9NE7opa8luKlrdJR7SJMtvmGtLckryKqt8RnfOsl0vUkLWOmn2k4LUIfllVPuDe4vpP3TpRwsW4iUKRVbrhheM214iFpvbe5NV/ulBTJMk/mEhqaZ4azjxKXllSWkZxyqpmbMXreJA3IiDtIdpVJPCb3Rj4c2Qt1B3R7fprTkcPa/wBVQ1sRS7AGhsFUzfH/ABSbFS1qqimjq6oy2yKMeVedWkGIl+2t/Npir8SrZfLWFtbj8KUi2xquumKpScA1UWGUSUHdHyypZGUsXTfCUMuuiNruV5G1tV1Ik60CWJMvlHcVdBdPehLpndLkwa5G1cCxLTaOkUJJqeoR9VUX2cfDo351jJskXS1zbCqgLpMVEddLdu7vNx3Vtl0tPVpRmV3xJujaW+5yu4b3IYp9xbYkJbd22PzFVeSTlUsLDxsVdqN+Y3RSzWtdNR02ckgSJeaUe7t9VXLH+olyRkzujMk1ki0lBREZS9Q1TcDza6XSzuDvKSj5xLUEliUTkReqpq05JpqOrWqw8Uor8X9qLWKPlEo7a1oW49iqw36+WM8qwlxcrNHxTYkl10VNuokPl/FXKdvb3JxfkXoW4fgEIqEO7aXcVdRZldH6eF3hIIqao6fxiH7ouUe6uaUyepvC0EhFNDd4hMtydMyFVhKyVY0DB2uIW9Rb9d10VrSJRcuCER0y3RiRCW70x3VS79nje23h0/wYHDVmqURERFMSj3ae6P4qj+pl+dJ2G24ult2+NclHcoqXGXyjWft05I6siGHLdSfbrXkHpk+jeqnQlnv3S/KsZTuOTZDkzjKNPTQRFoh4REpf1mpIh+mqi+UeW904evNNRRXaI+Wszt6irV0m8S3aRakamL5lB3R8o6iTdNcpEnIoiXpqvsqnFRsmS0vJmsxNPHF2Ts6iTVqRJr/eqR81M7bckLXY/BeNIVCXlH92P81Nbamq8LSC5Et3REpU4cWdqSkjMUyHdHzUyObZksJaP3CVDSZPhhDRU9JSlSkSXtsicCSifmTqBWTNqtNqBEJF92O6NWorHlrOxjfnDBZNny1JCRCPqT5CPzV6KHNjlPNyeOki/tI/3s3JT4vEvLRFo6cxL8Q1Fjdm5KTcN0x9SI0pS8R+6V1PmGri5C/Jii2O3xUfNSVJYiGNJWujpFwSSsSHtiNR6d4VkWkyKP8AdlQVniSy29JYfmqNlLXiwS47W5KDcLHcH0SEtMdxCNSjfG8gvCPirWwJ4KH7kR40Fim31BIwIZfmpwx0ifKLt1VG6iX3SyKpJqJl5pDWT5CNnjsa2CypIW7C/CrCTd+kpb1gKOm4S7q0B9b1bbbU3S6RDq8SGqHi+VM7oSyWW5WzY3JsUWjp02V+IPqUSEvzD9VbhYbtZr5ZW9pyW7i1FIotngkm9YOCj92KiXHlx5DKvC56yLyqezxatxKjZ7ba1HTdd+C0h+LqCMvpiVGyTHcQujwnVutrcZFpqLKaqacvlKpwm9tavBQtyqhJkOkRKJEmI/i4/VTfOsqeZcLFdJrbWLhBLwhe7UvDeIEZRJTdGXbLuqri5VGqW5ce46R6XsLXgbUsexRu4yLVF37wTe6C7cpbREeJDGqa16cvLHqOsrauGal8QImxClKW6JD5a629nfHWHUK7KXcl2rUrU0SSfWkmi+o3XjGQqFJJVMokQ7pDLj3VB+2NYwtalhVtrUU2aT4kvDpoR3FEiltEpFHby+avSQwyOu98TPytmJljXscP5lbyxdZO06RLOGqRCKiY8h9Q9tUEnl0dLKQQ0x7iId1bRmz61tcuuF8SZSFKJCipy2juHy9tPLL1K6Rp464u9xsyjq6KiWpb/DbS9MuMfzVYjbiZsi0MFWauCLnEi4+qrZj9ry18xUtYGz0Vx0xJRsmSg/KpGQ1IXjq1dsqtZWMsLsqdvSIiQ8O201EfLEhrSrG3FwzYri6RaprpirJQo0zi5FWpgOSW26Wm6eCuhKeIQGMlB3fipnb2PilJqyL5qsnVR8lcskUuzOSzX7slBGMiGpjoLhqvUzPLThCRafjl/iqRlppDuIvw0KLdqqTp2OmPZJYq4rht4f23HhWuV1iKTpQh027YfvS0i2kX1VbLx0ryHrp1cxfA7WqsztrGxNnN2dS/1dIikRCPmLaPzVvGB2HAcT6e3RJrZCdOrhbV022ptTRbDIRERkMSKMirnPo/14zVjeMwy1grZ7WVzcoMUHnglXbkhQEhFJsPGPduGvQPXFxttjNRWyJLKbx7QWH9G8FsNt6ZWbpU1v12XQFNpoti1Lelx1110t3KRRItxVXbp4Dpni9jtr33GJPlBF2jcEii4S/qkhS3EUo7d3ylVswux5H1MvVvyC+Xa7RERdvlnGgmmsgI9wpFyLbyjHy1ifWLqA4zLrBjb3C7CpfmNvuAjbWqfF0KW0ox4yIiiX1cawcl7srGtDHRamgXpPIMk8Dd0rRbW6yBEkg1EiU5F2ltKRRHbGsvuCdjxPLLsk1s1tWcM1f2lu4TFROUdwjq+qXHdXWDy4W3CbKXhRFa8Ofuk9pEjLiNY/mXSfDb9/7wP7M4ZlyuSgu4prKlu1FEh4kX5q55HFyZcesDVNLw+bgRzN72OxkeQPLG4btX9htzNmovpPmnhWiUk1R7RIR/LWjdVr84svR8bzeSRtt0urRJBVFNcSWR1R/iIR/NWe3DJummIqOrbaLG1yAbGJETVvb1HI+ktcpCIiUZFLtrB88zhxllycXa8koThVWQ6cYiPljVP6fxMnEVlnksH5nyOLOqrjx1qNcPyZ/g9yK/WRWLxDVIVFkxU5bSIh+qrhmHtPZrkGNp2G0pJ2l4X+svmpblh8oiQ/C+kqyd9cktEhb7ZVAi8VblOEq2ZoYePE89HkTfkOokoSir01FlFeSixSIqb2W8N7PehVcK6bdIS3RlQXTg3UiEiL01X7gRcPy1XkYYp0Ngaj2+Wnx+PXEfDiqQkpH48vTLiVWK4WFBxZXBtWcfDSXXlyLzERFyrFeivUA8TcPLaqCaiLkhIRUUiMq2ax9SLW6eOGpNU1C0iEpEJRpkbKyk9WsVXonj+KXzq4nZsmVcIqLiSFvWRVERF5+4lt4lx+qrFdrC9td4eWi4uiReWxdVByKnaQ1l9yWO05QN3tzjTJJXUTUT7SEtpVtnUK5MMqvln6gmu3WLIbQ2dvtZVBCLkZJriIiiSpbh7Squ0iooxV5ciu4/l2M9P8mtuUOBG6PkJDotXcSHby3CQ/TVyG5OL9lDrMjsa1warkI+DRbEsQpFxltj5o1l9wwVwT51Butoth8T4rTIkxH5iL+Ea0y0k/xtZrcbRcvCqChEVB2lEh3DtrD1lhiymyI+zcTQjw/dqqydVLg+a2jMFG7Nwks3sp7V9EfiJx5cuJVXb1esZvFwTxLFCcM2aAigSjhQViIh2+kfw1BuHy6zgmrq/KE3fDEREh3F5Zci/FTVxb7XbW5Lqqpot0hkRKcRq9J5Pd+I6Lxqp1InLOlf6upqXIH/AIV0lJdNZMi/w7anum/XJq3FGw9UrMzvVvSHSSfEkJOW/wDNWY5RlR5I4Ut1m1PD/dqOikSinpGXbUt0/wAFfuk3T1q1arDGJIkOuuX09v01VbM2msvEvLg8eR1Ax6a9Obw1Tv2Huk2abnck8t6oiPyqIRjKqvmGL5/jr5rd7NZmN6aoffqIqSXIfMKZbpfUVZfiZZfir544xnI2Nr8NuUZ3JctNx/daUSkVahcupzq9WMWri2qW18QjqLM7hpjL8P8A1+WtqHKjyI7Vqxjt4+a32zObpnTK4ZVAwUT1UiSXYkJCoPqESpvjuJun3Uq2vcNtr7USX8Woo8TLTT3bvLTjKr06uywqqinqdqkiUUT9QkQ7fxVtnQez2m5dPVLsgrIWK6qTsliLUlyHiXcRcpfTSWjbIaoyKOPFa0hpgrZazYuGuG4U8G7E2FD3gLQUxHb2kXEt3IilUO6xXKE8TEeoeTEm8U+9deLTQ5dqhEQyLzF3VDqdcsotdheYaytKLe7WpUm0lJKdshEYyiPdurHbbZ+r/US8LKqheLg4STIlFBaIabUSL+sVIY/xU3JxoEj2WW1i1BJJm8pKqqlqyjpfnlvt6eVYaupllhVTiSdnVTUUakl3aY9wx5CXzDWG/wCVp5kToQf5Ms1cIfAVfPnzt67UEe1NMiIRL6RrpzCcJ6jWdj7ksaTe2i5Vk7eOhFd2Q93H4US8pSL0xq1OsBb4+LFlinShi1RJcl1btb7S2crKd27VTJVIvpIe2VTD8dSNVh4qUM7IjimqrWMDa3rK8ZspZq6sORXDHV2QyFrqOfdqBKj8dyUYkoQpy5R5DtrOcVTHqhdnxsPEFafeSpKPBQ0W3xVCIZdxFu49tdeZFkWZWW0o3S5ZDcEREtNyzUbKkycIFySXQ3JJEQ9yYpj/ABDz/gNr6d4LkDp0hkNrRblcNck3jsibN0pSiOkJKyjES2kPqqZmFtL+rD/H5DZMnLqX7PrtjnQ3o+TX9jY3zIRi2R0x8bpf3hcox7dtVn2SbsytN4uWUZ4JKJuUlXNrHT1FFF/uyiXaUdu6prrgphuedL75kzi+NboordiuVkfNWyojJARTJpuEdsSL093bWb9I7bec4LwdtdJtVGMXIlHcoUo7RjEvVVZ2kiZVjU0seOGfcmyOKqaFml8tt+UT6WZviTy4XC3shQfW8UE1ECiO1dBRUhJIiEhKSZbvLVo9n/oS/wAVtpP0ntwtbVdXVFqxig5cDxEVNxCQ1qHTfoyNrWLJcruzy+XhyIp6jxXU0Uh4pj6R/DWyWlmyZiSSDXRHzbi/MVXExJG5Oxk5mfHL+iKZ/ZejuP8Ah295yVgm4uw7iWUdquVG/wDdCuRS4/zU6s9jxLFcqeZCwxm1lcCbChrCkKblNLuEVI7uI8vLU1eMga21wTp+am0iFJMRlVDu18a3Yliek3ihKSagpfDl5pVh+T8xj4f28fkxMXDkyP3OpOOM66adRkbphSQyUSbKpXdi6Q01k0FU4yHkJfMMo1xng/VTL8RvA9GL9oo4OqTlpa7gVv8ADOR0iKIqaQluKJCXduqydUGrVnfnGR2HMlLWmq0SaXIm4koIiRRElBHdEox+aPmrJ84w2/DcsXNhlHvBEnKT0iTHTbClyEhTEZS2l21pw5XuIFkryB9tJjyMpZMyZ4VcnQ3HKHTe4XQVRSFNmkqREhHaQiXxdvqjyqHcYarmCIha1fdKKBD4RNRL7vzEoI7auDzPrXdsZRsOk1IkC0yWHcooI8ZS40q1rajMnCUvCoDuUjtEfMXlHlXrvBfTsU9crIY8n9Q/Vs8FsHHUa2Ppnj1pRcN3TpG8OHIiKviE0xTj5RH/ABU4LB8cZ/Fa2O2t/Um2Ef5aUm+dXRZMW7hNqiUiQkXxnHqj2jUg4tt3KJEqIiI/eErL8O2voMaYmOlVVT5o2uZlv2YsHTWx2H7LkSt5XUZiO1IkUolHuiQx3VuTzp702Yp+9G7+x3D95FwuWusPzDulWP4mm4ybFb8/SYKeFxdp4ty8bxiIxluFUhkW3trA+sXWLN3VhZt8FXuzFmPx3ayJaKhD28ePm5V8p8tPI3kJJJov0+J9p8QqY/jI44pW9TpbOOm/TTNre4H3cTG6M/j225MUFSUTLdtV14iQ+mXcVcT3ZHIen94eYu9SaiSCpKioO4VBItpD5hpOL23POoVtdXd1kKzoY/HFZ8qotHjIh7qkL10Pypna2bpJVmn4YtyyhEmO7jIox/NWHPlR5MlamsuFNBCr8uRW3ji83AhVdX5ZNHtTHjWpdL+gP6xN0c3zdVZnZSIRbIpj+13AvKn5U/MpTfoz0P6g5dfPe7XBRvlvsrnQdt1rgg2TJeO0dyg6o7hLaW4e6t8s+RBkBXBfKrW6J5aJJOWLdir4RFJIolt/cR2ykRCUaLTHu22vFTNkmZOxsHT1jiQ2EcexxqizTtSfx26JSbNS9Sg/fqfVLzRrHfaG67ZfhOUfqpjmRt26KSYkuoLZIlxLuEiKQy+UalMq9rbpV03sa2JWFLUuAMiXbeFEVERcx2iX/RVy/dukbrqBYXXUa0ZvdHyy5FcHrckpEMtypDu3RLkO2qk0bb3HiqljFs5fMb9oTqXeL4nbUro6viisv2WIp7fNJKMfq21sXs343hvVLPLtfs5zW6Om9oaEogncHPhlGqsokJEQ7tsuO2qD7M+D4z0hsN86oZldBvFpuBIWRot4YRUEVfv1UxIi3CO76SrXLpfrNY8mHpy4uzNvchkTZvuTRUS3RVTIR0hEh3cu6lY8lJGnX4jJsiSBePY1a/Y3gF0wtNvgN0Uvyby4NreuK0YikgruEi0+0Zeb6q5160dal2bpbpZ0WvN2eWtinoXC7Jx3EO3TQXjKPbLkXEag8s6vKqWN105wDI0W9lXcqqXK7KLpIKOiLaSDTiWn2y3Spja8sxKz2NG3Fa2rdul90oihuL/iS5fLUjy58yRpa1Vv/FinNIz/ALjWYo+PrKs7aLJwqoookRFJTulu7qcPnkUSIYyj5alMgJW6NVMh8L4FvtTbIigW4fMShFt/iqlvLo1TEgN+1EvLrjL8NWF48THmhbcsaQ+WCUA7Ukh+X4Q1Hk4BPeAjUa4vSSinm4/w1HuL8wR+9dCn81DU1orIpPE69dBUeRHkX01AlkFrUH/4ij/5tN3GQW2P/wARb/8AnjSx1ieUug7pmUfmp83seYXy1+9MXwu/Xhvuis1aEoJR5ceVVWwt8jyR0X6uYQ4yaI7k0RVJFP1KEO2PzFXQ2I232mLl07b2bHzxPF7SkqqkgpY1WyjsfiyIRU1BQEhKW7VEvqqBKy/IxlPp31uuESS6WZA3RV3azhiommI+YiIavGF9A7jdiULJcjZ6iH3lvZu5KD/vNAVFUvqSGk3To/mhXBS5ZbmWJvH26T7MMy8XGPL4DYi/CRENBWx/EmqKf69e1pa9FAttnx2yeJYD/wAOIpf/AEKh9GYLcjQtxYeNjcKMMavL5jISFRHG7Xpu1h9Tt4om5L6YjWf3DGblYXjh1Yekt01CL/XsqXbICoRf/nJcvlKpJxm3s/s0fdrLrJ1euRK7fD2ls2YIEXyjp06wXIrCzbvL5009n24XBYlIjlGVX0db/hyGIlL+o3eqmLD8QWyI1B3DC8mZ21O79dsyseGsVxFdla00/ez1wkXHTba8RH1FtqHt/Upxjqf/AOJvpoRKJcb5drek5c/8NNIRbIcvKoXqpNwb+0Pfrwt+qnTvEW75ciUVdN12zlyXmIlHa5K/VUsTPOundpa37JbtZ7xliS5Ll7yuSdxTYiO0dBogoQkpxLcO2uN6L1E7zPyIVr0jvd+dF1Q9pTMCxuxuS10EVlfE3G5f3bZCUtP1cRqYyL2nMUTtqeJYkyvWO43bxFBAfEi5crJD5uMR9OqQ1nd+s+fdRrktk2Rq5VeFl/vHzxNNg2Ef9+uURTH5RGq+36Vsn16cJY+zcZhcEBkTG3u1XbZH1ETZOSo/LEfVR6suv2yKsj8i6M+tl5u1y8BgNjuV6fdqmuTYR+YUNOP1K04yTPLzYXRXTqm8dE6LaVtstv01PlUuS4kr5fu9T5qJjvRnqS6RRf3LMlLfbxHUGz4Sx8W5EfKoI6aSRepRWXKr84wvrMWFt3XTnp4oL5VzoRyS5JePJIf35J/ASSHt3S/moqrD2C29TP8AEx659WG/6m9J8VY4Di7wfikj+wNnQj/Xu1fiuflkXy1PM/Zx/UO2rX7KOu2LvHhNCJBjb3IrNiLtEl1VBju7hEqlH1r614va7kPXHKrtabazY6rZrjN0HTlx0lBEo7pbRrdug+F5AOFjka7DLraiugggxst0XSUTFAR2r7RkMh80S7qHIkx1Vt5uJYhWnI5Zwe1ssmzi12FdBu4TuEk0k1lCFMijt3CX81dIdG+i+KWdNmDfEmJZIK643RS4KeL92qiUkoiJdwxiW75qmuoieL4Lb3V+trBrbVFXKSrt4ivEiVlxFSJEqp6U0vmIeVXYb8lYbGpmWL4ldrhenKCHwXSS5KEgRS0lFBFTSjIiiQ/LKvN6RJLOtm+2Wpp21Xj2J5msdpyh1j81iWSbJO1ScEKaYy7hEikXzDtrH+oFh6b9fuojHHCy1F43IV0iEUldRqul96LZTbyEZdw7S5VNdO8HyPrBkF6v2ZP0fA65NHLVwhJQhSiSQpS4pxUKUhEq1Zj0hw3F8gZusesdvYtUkFVCEhIREvTuj+XbWLnRTwyNJjft24kjZesnYztP2c8SUeJ4zaHF0tdlYiJESlwJdd95pEUtIfl06w/r57NP6juBv2OZWm1x9ddJJQXSRL+FIvMoO6JF3EkUZbirtTLGOR3TEb4OPt2rW+OWKqDRaWmRFHb8XdEvpIa5vHpn7QDrDRcNcryhG5OVB1Gbe5EmsiPd8dyvuLjxEatQ6yQMvZrFiHLkTqxhZZh1B6JqM7XnWEXBTGV0v2F4K4qKDy4yjt9JRqWsvUx51WUeWHEsUt43BsOok1vz5JFZQu1RBMtqsfLKpLJOg98t9ryZ51BwPMsoeXdp4Ynzq3r3Z2zLtXbKCJCJfVH5aiekeD9FsVsoquOrGLqaREqu1v2IJ+NRKO5IhVKRfKJEPlrYaSq8ewLTNq3Ixe0uGuP3h4k8tfhXhKkgvrFpqJqjykPHl6azm7Y+4vGdFZBSUcEukroCIyJQiHb+aNbF1SxFxljhTIMSZY+1TGXwbeyJsLgZbSJPUIRL5Y1U8DxHKGLN1kdxFqjaSXFkKmvucLxlFMSEiIRjujVyOZUW1uQzKW8dVUyvOOl956Z3Bi3vzhmTh421yRbkREj6VNvL5abp4urlFnUeW16mL637lExIviIeb6a64yz2P2DrF7lnLVhlzy4JNNcrWJJk7RKMpaZJjqpj/d7vTXMdtuDfE701epM4wH7zt9QkPlKtTx+QuQvI8/N9opvunJbGSboFXiJCW1REuP1VbLC1yjIPDt7zdFnTVsRKpk6V1NOXKNTGTWl1aVm93sJa1huqZLsVFCGKf9agReYS/lLuqBG5NXX7E6uLFuJfe6a40zIWjDMerKWa7ZY3saidutaRXJ1+6RTKQj80aj3Vp6u5giPvR+pb7eO0USU8MgI/lGnFldYBax3XRvLuLxZfwpCMqv2OrYu4t612tY2/wqG1R57tXUTT+ZRXaP1FWbJK69VLyx27MZzY+jd7vi0GSqiiIlEnBcSL0+b5q0a0+zm9iJqqrS9NWYcqsKbUSV6kLMxEfu2YtBIf/KGVZH1I6jZMSghi+YZJ4UeSy1yVkX5ttV49cjK/pGazY2L25G4Y/wBIc+sqguMfv1+YkPc3cqj/AA1bH2E5plDNva+pHUZ06taCmvovnYpiRCPcRRl9VcJrZNlFwKby/XJwXmUckVaR0x6b3bOmLy4vVybs2KRaCygy1nMdqXqHzVJcNlWzOMjzFlaqod/Wu9YXZ8Z/V+3P2rxikhHRbkm5RdS/dbSKVQ+N5JlaKjix3lkKdpXIiYpooD+y+VIvTXE/SH2gr90pyhZK7NfHWVypF8xL936k/KQ/mruzGcmx7MLG1ybGX6by3vBkmoPIS/qyHtIfLWf5D3EGi16ljHkjk/uJIVDiJFKhrKCPdRCKRRAJEXlGmdyRXZiJrjpy9Q1lbMsq2VS7dPkMXTokxLeNUXNsmb29qou6XTTTHkoRREasFweKxKR/TXPPX5N/dLWLdJ6SaKBEoQiP3npqxgxq0qqwrIkrHZTRujPVy15VenmIA98QigJOU5D955hH5eVaddr0CKkPFCmn+9kMpD/LXzpx3KLvh+RNb9ZDJutb1dQe4SLuEvSVaxfvaMe5laVLWwshW99KXiPE6kR8sYjX0nHmWKOp5GaNpZLG7Z91UtFvauF3tyRHQQIUk5bi+muUVrkrdHylyfnHXV5R4j5RqHcXxqmmt4pJS5Ply/1pYpR+UafN24+B8QUtPyl2lRNNugqtD2QKG6WFVJLltrWML6gOuneKouGqQ6iqmgrqJlER80dsvxVktneMHGQIhdjIWKAkRR5EVXpx+sfVR9a8UszB4sikWkgn954cSLcRbdtJt+JYj4diWyTIL9nSze6PcgF0muQ6aaMSTGRR4iW3d28q2Kx9IXWTN255Q1Ra29IvgJpiIqLF6fKPy01s/TXpR0P1Lv4Brdny4pE295J65NSHlpj5pbpR21YGPVRdSxvsqvLcbazbFFJQiiTj0imVOgjjraUZNlM3FQi2O9CekoqXe8tW94unFBu8FNzpl5RT/wAUqzfIupmZZgoVoSYM8Vxf4qqVpaxbE6ERIt0Y/hrL86zJ7k14dZGkZNyQL4Caiu7lWlezDg72+KOOombyKztldNsit/2pf0y7RpKzNLJtxi/jZi9dL+mrjIm7W6Z+q4asREUm1t8SRL6XaJERfCH0ju+WrNclrNcrsxw3HMSRUcEr4Zkxa2hstL/zR2/N+Kqr1M6lY/0tbvLo1al74eSbWtmSshj3OS3bfLHzDXPt26/ZNfLatZnltsaai/8A2wWhE5+kiIhH5hGVFMyxcfkDH+R1BmHs73Rva1n+V3LBcXIpF4d5cmzZ39IjEZfVWD437O+UZxnFwxezE8Wt9vX0nN4TUiiju5EKvL5RKqj05vj+15hZ8lVb3B43tVwQfPdFDU+AKokRfh81fTC137AFrSjflbbcE7aqlIZNF0C3dxIFEhL1CMfVVXjKWFVXVrHy5yjpjdLXfrhZmb9R0LNyq2FTuKJRqLu3S2+W3RBw/HUXGUa7YyjEcXUa5Ua6tvTY3y4a9pvHhNQkVeQiooJCqgpy+HpEO6W4aqd+9mHJswsbO89NM0seSXBIdJ2x19Ahl/VkURL6o8aS6sv8gsWNZF+4cm23pnlbwhVSV00RL4iihbU/mrTMX6S2u4I6C97eEoO0lm8dvyj3fLL6q62wn2NcetKjVwv1ceC+FIfHJi2QXR1Y7hiqQkQy9NZfmlpxfprn18sME7l7sXFAnTfxLRomRJioJLpjqF3R2xS28vKSxsn7gUkcdvtsVHGbCeBqLY8k/TuTVykS4komQ6keQ7o7ojx9PdV4w9S3KRvjfTasWu5faKaYkl6R5FVgxHpLdM4at7zluQNfdao6rb3e0EVFClyTLdt9RS+WtGW6T9KvcY2E8edE3Hdqe8F5S83KJF9NXI1atjDyfJ48TUsYvZbfdM4yp81dK3BrjIticrqCWjqLkX9YPpr2I46y6X5FcH7zJWZWt8qKSemOuo6SHtIfN/FTXOurjW33Bxh9oYNXFpt66QufEFtcNu4Y8Y9vdVZ6tZ103x+/N3mCumrxqqkkTu22tcvDIryLiRJiJbYlGPKVZTYsmRZpGqepxdlYlcdZB7Q1yz7qAjhDW1vLbYVXPglU01dB28ltGRFHS+Wtk9nfE8Pw3OvfJm8F17vXbESznxKLdUolKUdpREu4uRVgqY4Qtdlslz/ALw6x+5oJKKuBbEIt15ctRsoRJDHkP5Rq9ez6+tqLPIMq8ei3tPiSbNlhSUIRbJSL1EXIeW7dT4IY8fipzKVZVO0m6jxqom/szgZD8UhTioKn01xrdupSuRe09fLDfNZN8NwIRR04jpJJbRH6d1dFWO6WnIsZUybpzeU743bJ/tLduJaiMfMgW76YyrD+sHs84fnllU6jdL1W9jyIVRJRNFXTbLK9wkP7hT1bRpmse72KOn2upcMguj9FwPhVSTbuU5JKFKI+YasVluCTxi3VdRdaH3DVMuRf1ihfy1yDjftHdRMDfFiHUaze8hYloLi4HRfty9Kg8vq5eaugsBvWNdRE03+H35u+FIdQreJaL1EvUn3fMO31U30ryUTG3Hka1j7x48vjdW5MybqNpKR5S+qtKvlnxTMMT925bbkXzMi2itISTLzJqDuSL1VkdlZv2ahfsChDqaRCJDIS8sRUIpU+yzrZjPTm3p2vKLki1fPnKWhb0yFRYUpblCGUhH/oZVUaSrcixFC0rVUynqR7OfUbHbTfMm6Y5a3fWW2IE7XFRySFxFLu2iMSj5pDLyjVV6U5VkeC4/eF1zcOL9dx0BfLXAlPBoelPiRF5pVt3ULKmDjC3T21vU1mN+QSFBRMtqgy3fwlWGrEkUUgj6aGbOmib0jYtR4a1rIp73HabwRFdLW3eav3hOExUl+KpzH7SysOyzIe728jLw7fanL5eNNWKMRHfGpZv8Mt9Z7a7ncvRpTqWRu+ViIFGlPLpaEU0wuiqKabwtCK3EpCW0vwlUemtppkruKIyqo3J8/uSZG/MeREKI7hT9PqqjNGqFqNmMh63dGTwdZTL8ZQJawrqfETEtzMi7f936qzMc2ugpi1ZgLUYxkO3+GuuMPvHimbyyXnRWtumSReK+7Ie5P1Vzz1s6RvcDeDfMcSF1jtwKSC0peFIv3ZF/CXdWx4/wAgzfbkMXyGDX7kY6wHrRkNhWbt35jcmrYpJioqSa6JeZNcfipfTRLs6sl2fLOMezC7WEb1/rabhXUkqRfvFB3EMu4pF83KsnZs7iSifLULiXEfzVPKMXD5uSGrpqIbpchH6hr0DZLbdbHnZsWPI4yKXTG7xmXTG/PrW3uKJJoLpOV00S12zgh80h3bZV7Puu15eLrJNVVCkJCJS+INQd8K+MWbF6drFO3rikIuCFUVHERkMpbeMuI/irPcsaqpuhepammuMtvaVY7Ktjz7eIx/fLudQLpq3uEl/eThN1LUHUHUiXzDurTOhd66gp5ATXFNZS4R/wBYEZIEMtwry7aynGbPd8keKMrSqREkmS6qhcU0h5EVdqdI75jKOO2vEMtv3iGfhBLwrNyLYdUfMKXdHuL6qo5/k4/HRtIys39p6tcFMmq6lVya0heLtcL9lF2ZqXIiHVRtfiST4xGP3YiPbLdypVwwMrGxst5VsLwkXL3QcsxJUVxEYlukRRlIt3bVwvl66eWtu48G/eKD92LdZsSnjEiGJCJeodsSL5aqeJ3y6XC2uGDhdYmrZMk2iahCS4q/uki7hkPb5ox3Va8bnRzquQy+qsPnw+NbVMd6lZxfLPkl4w1JgTUWNwXQEhckTlNLUKIyFTSlGPEaqt2yBK+N7SDpJRupb0CQVccicDL94Pp3Vs3Vrovk2dE8z/Afd9+9y20Vb6LO4ajkY/vSTLdxHdHy/NWK5d07z7C2NruWW2Fxa296SJdkLiIqLJD3R5DyHlViTbdrA/cXiOrh0Lz6RP7XjiyzFX4iSyZbVBLiW7zVU7lieQY+RHcrW4Zx/eEmUa37AeuDXF8fstmyG05JFUd10tq4kWlx+7V2kQx8w1cLt1Cwu5MdJ/kPUBZivx8dhKS6Cg+qLsZUvlULRV+Ryrbbs6K2uLQ1dF4dchJeP7yPEflqctrN6ojpJJbS7q25q39mu6OBbvMjxu3pkMSdJ47cmi8vNGSiX5atDPpbhWii6xrIffTNX7hwi0+GX06kh+pIaXpYJeJiuO4S9dLCq4Aiq0ZZYWqji22sgEhZpEXykX/prVMiRx7p23FJ6SK1yVT+AzTISL5ijKI1mJEq8UUdOjIlCLUIu0aGfTa4nl/P+V2I9uPsN2YoMRJJL4Yj+apK12/HHFnfXm4tU1HyC6TSzIppCIk5VlqrqR5CmIjH1ENUvJMob20dJqWo4LaMatmIrayjM37Xw4sUtqcfvFS5K7qp9eRW+mMGWWT3EpeGeP61tbsHEiFP4qku5UqnLLjp2FMnhk3UZlyFMuIlylUWtfkEWIpA4+IW7d21MY7kiAl4d/EhUiJDtkNU41a1mPrGOqoMcdt7XGc0FgJj4cviti9JFtrpCy3DHrko3O7/ALKiRCl96I6hR8pVgtycAzTJg9Zt3DVD47YlBlH5SHcP01esT925Ja3nhzEnTYUnbYiXltluj2lt8tLmXjYDIXbOhG62P+HWasnrhQhH4Wpx29vGjW9FK5ESGuoSy6o6GoW0fm8tVlqLpOzsXTdBRRRX4q5DVqtajIkRFWSYq7pUn+4TIv4ko+w9J4ssq6MU1gEfhjxKq3cG6QpqJCESH1VaNZUij4oiTHuGom7WknDolWqolLkNU8pbftqFjt+RTXBEmIxGRD9NN3CyqicAHd5fLVidWVVmnF6Alq8SHcI1FrWeJaoGpHjKsuRZELisrFfvBOvDiDUPmjRrSTrw4n4VMhjtKQy+oasTW0oLJikry8xU4xe1pNVnXimWsIl8BHlIvl8tFCrO1WI0lVK6s3e+D8eIkSOmWrKMRj5fpqpjkmo4E0FVE9IYjWnXIRFMUtqbclS1G47oy5VneaY23t4uG7duOtLUQKO4kip8i/iCrXGKl6IlhV1RFTkVWDH7wlfnSLN4CaiiBbijuj5qodrx94ssPinpKKchTU2x+qr5huPpN78nA1FFlUCEhHy03x8mxkqBkLeI1p1ZxKxtbXjiRJpmRK/e8fNyKqXfmt+a21uD9dNFmkpGMhKReYhqcvFwuVjtqirI1NRL44iQyH5Y1zrkntFZ1l1hUx65Y5b2dyYqai7hurpp7e7QVkXHyq/TXvZMiGnbkebWGSxq2AuMUTeXgLzdiYt1dyHwBIiVH1EPH5aeLZgZKPLbZHjr7vuKIqbfLXJrXqU/Z3AV3RprJqlxEREi+ruq4OM0uzdus8S0WchlFbXJRT6RT/mrz02rIacdbcjVnXUhXH7K3x55eVLXcG20tRIhJQe0RUESj80SrJ809oLL7OmTUbtbSknpx02z2SQlKJDopkReoiGs5yTPrs4RWXfunQteMUVCH8Uf5qx3JL54hQnSTBTRL+8j+YRqxjaP1YXNqpr2Ye01kd8vHvxdgiooTYmyaKjYibIiQ7iEdTkVVW19cs/tKKwMMqWt7VXk1Yqk0FQvNFLaP0xlWSurku4KSTVRFMvvSEiIi+qmfjm4yglu9W6tZZDLZeRolwzJW7Oiuj16Sz7l4giVIh/4hFL8RFVPuF4Qly1CqBUcOnhRQSWW9NecWu6Nd71g4T9JJxp261eINScY9RsytKajLH8huDFFUYqJouSES+njXVX/ALPPC7XkmaZNn2UJDcLxZU0PCKOPiC3JWREp/vNo7u2uN26bpwP7OAt0+4q7u9jnGXmK9P3TVq/FZxmbtIiJvuJFskkRR+YvTxlVjD3MiTl8SvOyop106fMMis6xLukyb3Vs6bISHasMSEtpcq+QKmA5es3TuJuEWLFcvgKOLgkgKgyjIRIpRr6wZZdGdhZ21wrayTUtg+GQIXwiinLtIe4tv/NXNPWrp7hvVi9WtWzMmpXS4O9BTwuk0TUERkRFpbZD5uVeY8r9UYsXk08aqszN/wAJreP8XJLA0px7a+j+V3K5Cgwu+MuCLd/8baERfKJKVpll6T9VcZRJ69wi5LNRGKhOkC04+aKRbvzV1h0p6H9Mei7O4XK6XRq4dPEiQJ0ptJFCO5NPly7ipjkmC35RjY7N0qzy2tbGzaJL/wClLgMi+L8KMhiRR27u0a05WXjGy2sTXF19K2qZP016wZBiubI5hYcccOFCaExuDG3q/eeVQRES47eNWbr9mGQZh0byi+L4A3ZvGd0Ytk7sm0JNyIluIhKIy3fDlulKrEj0vwjH2qmX5RaLKo8spF+0NxXaCSvlJDWJJUZelMaNYeogPrPlk1WNyxtixbF4VwJKCLxKRbRjGPHj5RqxGsUP+j6qKxcWVI7R69ThVF0gmQhIiIR7R5FTxm+SEhcK21N15k1BKJfhISp8ta2okoHiExWHbpkPd5dteZtXRLLJK6KYgMh7iKqdQgY4u8vSmug1btW6u4UVrggJfSSpDKm62C5VbyK5NbJdhRSlJwLRUkCHu3CMY+qpy/XCzI6LIEm7dwgPxdRXcp9MdtSFtseEXRFG7TeJkuPIhEk9Xy7eJUzqB3Ku1yB/jtneJWh14dQkykoSUtQS8v8Aiqm4jk2Rp3DwqWQqNyVKPxBFQvpIuNbcWOt0RJW3PU1Ey4ip2l5az3LLSytbpN0haU0VBKX3QxlVi1eItlsbI3xNBHF0WTzMHgkql4l3KKiAly+405fVKouxumtrdFbn9ytb60vExT8QmuKaku0iQV+L9QjUSWTNVmLF0wVH3a+SJMilEkS8pfVUeOKt2qizxkuj7ySS1IiI/E9MeJUKyUCaOxYsya/q2zfEBS8KlqJCJchqg2fou9y7H0eoz9+iLV89JDTU5SH1btv01dHiyTjCXCt7bksTZAvSUfLXulOVK5B0numINSbi4t7knaSKisS0i2lHbuIeVObVXYSqlHuDdviazW42tcvEIKkK6MhIto9pS4l/15aqZZcdyuyx2izOLbbUo6oqEKgol+HaMu3tqxXyxvH2QItbi8aosxGOoKm7d6Sqi3DHyRcOtJ/KKhJkXaX01XVVtYYyt8jVrLeBareCvKBEPEhIYqJ+r1DVoK0s3TfxTXTcIlxUEqx+4dTLo4ZsbddLNb3CbFsk28QI6bkY9wkPp80uNaQNnu9jsdvyoNRa13MR0nQy0VPSXlU/6EqtLItqsCqr8R06xtk6RLVZJkXIdQuNV1xjaVtWKLPURXHSUTTGJEPp9XcNaBaXDBwju1in2yiQ1KN7S3dJiSQ8S7ijQtGMUwW2uCxe8KGVrb3ZNVMkBTcbRUEuKgl2kMamLDbcwzC+It8ZdXBmiqlF2KLklJebtlxLulWqX7p/a7gnr6EVv6wSkX1DVbK7Zb01b6tmSUHtiO5s4HdKQjuEvmpG3y5BK1dSNbpodLXBXJ0yWcW95tFNNUVFlCH1R9VBY9ZG90UeBbcSG3vkokn4y5fmH4Y/hlTq8dUmuSKJ3Z7iRW94MUl/CjJF16ox+EVV1bIGTp542240JDxJMm3b81cWSRW2y3kQwtyjYfXTqteXjNikraZXBJ2KpJt1R0Sj/LuqDvFtBRwStmEk7fc0hJdGMiaqkW5IvLEhqSeZBj+UNUbWwtqjF0gXJMRHb3SpmTzFcXdC9dOkVFh3aYlqEReqNXqt1YymX5KUPqMo3dXp0AgUWwpNh+kRGqSmoaJeHXkO38VTV+u3iLgoB7hJclfqoadva3RZTxALCsX3BDxl6qsN/LiVFBt1EkUxhxryhGoUY7aa6KrNZRm4++QKJUMXDhQobvw1VbgP7D74CJTOIl6asGMl458i1uSrpNn+8IdxD+KnXTHGWr7Kkf1mx5xdLaKcnKachJMfNtro67dPbHibW1uLthYuMHfLkg2fIuVBftVy4ioIlEvTIdw90qFU3Ri8DG7bkD2y6aGM2lu4W1xFBRa2iuvH/eCMpV0xesbx+5WVNW3JKWPKEmIk2uSK6sVCIZRUTIokJSKr8WHssLYuMXYWjRathSc/DVL4gy3F8w1zn1+zIH14tN8swJovlXMYjtUiPmId0a14YFxY2ZuRVkk3eCmG5U4ZOrg+td+tos71b1yFdZMZCp+ao19h9+YlA7Wspt1PglLb5qumaYerkjob2wOL5yI66ZEMipVjuxWV4ztr1VRunEUlBIuPqjWVJktbiMXHWpmrUVXCmkD18iXlJKnibFJuPx3si7VJRj9NSzp06RyBN0wXkoquSoqcZDVsx23tcicOiyBBNZukMRT1SiJeqNRc5ouTLxA/h6ytVWKOmoYpkEmawj3CvGm61893jpaCIy4xKVSz7Gcfa3Jw1VJNuiSUklCLu8tRb7G0nDdEmqolpfDJRMdpVZl8gz8RcOCqa2JhjbWZWdO7uDTkW6RVpFrY/qzbbXkGOKrNdVD9pHkLpKX7xOMS+WNZnZ0bc1Ta2t+4Jw1JSRJx2iXmrXExbsUfdPik1vd4lEk+Kw+mqkSrNZWLcrMlWUeW/qYJPhai6srclRIZR8MK0h4xlpDH6fqqQvlw1rX4J06TFulFQlkx1BRL1EMiHl3bax+9Wtk8fC8x5vp6qokqJFHT80RqecZNlFpRUVxlw1a21IRJRNQpSIRiQ7ilurHm8fGzWU0sfOkU6S9lHqo66f8AUD3C4fpuLPlQpNCT1x+G5/dL7iHbGQkXy8o10J7SWChdOlov7C3JPwNySui6ZCPwxiQkW3btlKX5q4p9lnNrjfuvWFsMeYExUQdqqkjGTaWgpKIyGIlu7tv5a+i3VzMrbgvTHIstvyCajdjbVSVbluFQiGIpfURRrYwI2TGaNijmzLLMsinzH6hW+2rXJ88SQ2+EKSafarGJS/irC2KNkTRInVycDu3CIiX81dWZJ4C4Y/a39mFNa33NAXYpx3apchL5eNc05FY7CxyJ4zdK+HioW2PGq/pTiMblyIHWktpWh+4ES/4f8JU+Z217cHAoKv1FIDIZFUwxtdmRiTd0m4TkOqIjGI/NVgulrBuLciJNRiScmymnyHy/NQ2CVeJWbSiq3uydoMm5C5LSUTdfcF/15q669iXo3aRyjNM0Vak3RtVm8IgiSsvjr+UvlH81cX3AUhcKA148hr6Xeyzjto6f+zSzSQuXiH2Uf6ScqCmQkPaSUu4REY/NWh46FmmsU8qSkZrwqM8Z6M2s7s4iKrRJoIl5i2/irk/o/b7QzYqWkmBPhEiQJMv3xEX5ZVcuv3tXXSx5UxsOG4+3U8G2H3ao6KSbUi26uh3KeXdEakuj+NodO8ZW6ydVXrpTwwq3nTL7x4v+6H5iIto1e8hkK9Y/kJw42X7gn2juo3+RHpex6HYvdNTMMvESu6yZf6ixLbpD5ZDtHujIqz3pnml2xHIHStjxy2vnFqtYtNZxKSPpT7ZF8vbWN3jKL51K6qPs0yt1+2PnJO1yLcKPlTH0iMRqUcdSgs7H9WbGwFZ9dSJdyoQlt7RHbWa8cjLux9VNSHbX7bdmOmv8pGP51Z9JV1cLS6bfFUWL4cS9KglIfqEax25dfLRg9tujLDUk7lk1zXJNzeFpKJooR2imRbiIuW6P1VS7Dg98vDFTFyuV094XMSVTapvoiPcSqgkJSEfLQ809nPKMfx/x9myB1cLkkOqSKiAiKg90S7fqosXPv+rdgZsVkXiZ2WdZGxeeKtd3dM1hlublp8uXGoe5XK43514q6Kiopx1BSEZfhquvnV+TWUSf6iaglEkySiVJbvnA98hGnby/Ez2VupKPk9PjxqDcOouO6iOr0rEgmMfLUKos4WKYKxpbSEVR46dEP7r8Q/4qjVAcOCkCJEPpGrh036Z3fqJlDPH2rpEfE7tQi2jEZbi7a6+xPEF8ewx1jWJ2V6FxsSmsn9ltWiTwS7llCEdceW0R+mvJ+d+qoPEMsa6Wb/0NjA8TLlLufE4VY2d06UExAh8tbBiPTvIbfZ079dra48G++P4gR1Phebb/ABVtN26FYS7eMbo2uY2da7ESngx3JqdxaPcPylKttdYu1Y2tv7mtqzohbJNBTUHa3QjxEq8p5H/lAx0WPZXsbGP4JuW4cW5F0mtid0RfMsoJnYlSEicEkSi6Yl6R2l9RDV8xm9WG12tnjJ5U6cWWykQpvERJo5WFUpEO2UhlL1cq1TOGtkx+zuGr+129ZRJDSSTjpi3l5i+btrB3ROnzgbdjSSi1yXL7xNMiFEfT6qt+O8tP5KG0j1X/AO/qVcnGXHk+2tjoLpfcrNb8dyrLbQlqaoja2mshFQkhEpSlIi5d3lqBbkkooJmg3cKDIdN0mJJl81Ds5Xay4vbcVdNVmqjOTlySy+oo4XLcShF/LU5j9hZPhcZLdDIbTb9y8eTgu1IavL9s1seNqlFviatnta2SvWrVqikRIJlHT8Ur5Rjy+naNZa6G85IQlcXRKDL4SKYxTGtayqz3bqNehv2TH4Nu2+Fbba3ERFqh5SL+KNM3zG22dqWgh4dNAe2Q16DFxWVbSBSRqvIz+x42kKiwXGzFENqYqD3VbrXeHmK2/wAOwSatRSIlCdEgkS4/KRcanhtaCLFF4P7RqjKPp826qH1CuCqdvJqg3FRNztIpR06te3XVasZszNFyPXjPGr5RR4k/UuD4t2ssrKX1fyjTrHcucXJHQdNSEu1QUtpenuq5ezj7Oth6hWW5XLML8tZ1FRFO3jpJl8LuVIVR3eUYx7t1VfPMDwjD80cY/g2YPLwmxS/a3zzTQTFXyiIylH5qtLCyL1M9cxrdhren2iMxVLaO4Rrfui96wjG+nfh7o4WTfeJiuzJ74SSpcVC7dDaO7lIY1zTfMsw+0/sFh8VlFyIfvFBJFomXy8i/LW1dKenf+UzH2ea5XkybMUlYkjayFQlCSHulIUij2xKqPkfKp4fHbJl6jlRc9ttew36kZE/vl2dOn9y8coqrIlGbnQabeIiMZEPqLdWmdKeluNXS1scgahfsbyQki/aG66n7LEtxEh96QkIyEpD6h21k/UrDcVUypx+rx5A8b6SS4tW7kSFQe6Sm4uPpKNV/LOpVoyhw3x7HsZuCjPan4W4O3L1RHSGMhLUGRbf6r8NK8J5ePPjXIXq35Cs3DyEVqsdEdbskzzp2ta79YepY3oWyWqNvK3xJYh2y1ECkUvUW3t8tJ6Y+1Ze80RY2a92R8jcHmukQkIyFdIeI6W4hLdyGQ8ZFyr3SPpvluYWfHfH4k4tbck3yY+KtvhECHQIUiESIiLly+aofFen7Wz2m8YlmSV4TyK1XJUbbeLa7FouzQIRiQkkPxZDEtw/hkVbEvlPZcpOrGcuF7har2U1a7ZYztoqMsovLcSXTioioqIju7SHy1iP+R/ot1MzAmSSrxFnamhEu3t70pKESnIdpcfL8tZDmHT3qNgOfCrmt5fZRa3imu0fOHJReJCW4SKUhUHuGUh+XdWzM8wt1tyLHVWtotrHGyuyDYWaMiIiLbJSQ8hlL6a7N5OHIVeIzFikxWIO14PcsXuV0xrHrWpmGB2ySjZ04iLluuO1WKG0iUT7iERIh3CNbR0ds/TfHUW9tsKTVr76/aZJpForKxkQ6m6MY8a0qx2PErTa1sftOOM/CmRLqt27T4ZK9xREeVZW3wnP2dwvDrp9hWVWe0udpN1h09RXuJNMtwp/NEpeWkx5kiTfbjsoTarMrKzVN+aqNbeSbd46bo6sRSTJQRkXlGW6o3IM2Z2MvB+Ada37oVEoip9VRfs64zlFhErRebC6tNtQIrhpvGxCRPCiMk1JcYjx3VonU7ILHb2o250k3dPF4q6a3aPqqxkvLmwVh4lONVx5uXIwm8ZYqsoLi7P01FNxDtSTiIjujx4jWI9RutHu+4N3Fp8K6tJclhVEtRXyx3VdusFl99JpnZhRaqNl9dBNEtERL0kIlGsrU6lZWztbjGbla794hJAvBKI3lchULyqjKP8O4a8zjeGjgb7zWb8jc94zL9sU3/U3NGb57Ybv7huzlCJeHX00VO6RJDIfw1JdFcus2L3a/Wl6kzvjNBsK+ssxTT3a4iRd20dT8pFWYqZd1QzBvb7WVxZ3AR+AVvG6JEun5i/8AUReqpDFen+QY7cnX66Omdt8cKrYUZa5OPMIqJESQkPLlL0lWxDDyVVBkeRltIbJ1Ixnp9fMdWcWjCG7W9IKxS9wthbLKbt0k0hiqP0y9Q1S7axyjB8TeZbfG96sq1vYoFZLSmgKPiGy65JkquJJ/FH5vTu3VNX5N+3wW9X7x7G4OlUPAxRIkxFeQkl96I9olVk9kvpz/AJYLCV+zzHFGbPHHfhmiYqkSD5fkqpEvLtlHaRfhrTledK1YzolxtbM68jCXXUIMBaj7+w14i+uHxIkPhE9Ie0RVTLb6Yxq5dI+pl56sZoTUEPCqNmhKpi4USUEokJCIp6Yj+Gu9ssxHEnmHvLRk1kY3C1iMhRdJiomKvaQy4kPmGsBZ3S9uup1lsLdqxGy2f9pbKNWOnKMh0Ix28pbdu3jTtJZ5WtI3ErLSK2yvYp+ddRksbwPMMNsePs7K4ydVJs9bpoaZIrrxTV48pDuGuN+tmZJMXQ4pY1RTFL/WST2/TXUHtKXhD/KddnFkdIkVvtYk9RiURXESL8oxr573Z8q8cKOnSpKKKqEREXdT8zMV41jXsJjhaLkaB096gfq/cGrWKYtxkJFLlLbEvTWndQvaAdFkjh/bbysmLxBLwyeuoLZPaMtQR5bpfNXPNnxu83JMbk1ZrKMUlxTVUHiJVdnWOisotcriKiaaRaSCZbiGvMzYitNY9FB5Zlxdlv8AKbR0L66ZpgrO6OrC8s74rgrqLtVmxaZKj3DxLj2yrRMg9sjOb1b1scb9N2rxQk4ko4ViyJXzeEIlBiPqIq5dx9vcbTcEUm6UUXw7pFERLtq/W2+e8PgCknqCMSW1Yx+Ya0Y5GRa6MZTKrtZjP8qHxHvLJsjV8ddnK8l1u3V8oiO2uoPZT6U3FnjaeR3R/eLa+uqZL29EiaC2UKO2SciViQy7RrnHLFGHvxFAQTJnbyFVUVBkKhequguj/tHdSepGaM7C1tFjTapbVyboLj4dsI9o6308aHRoY9GaQNWZOpp1+6R37ILfZ7XZrdYya2gnK+m+euU2zdyur8UhQbSJX8Xpo2Uez3cs8sbi2pZysjkDa3kPimaHhk3DYYjoEn2j6hj6pVj/ALTXWDqD0zzi345aX7cm9wsyS7tm6aC5RkSqnaQ+WNSnsV5dkGUdarg/vyFrTFXFnjZJNjb0Ggx1Ey4pCP4qrYnt2j0jr2CkaR1ZhN06e9EbbbWeH9SHXUzAXDZMUEn3ixvFnWV7i2ppqj5oiJRq4YT7L/Tu9CNy6c5Vb8mUQHVFxj9yFdRMfMvb3YqEX1EmNTHXDNsXsdwKw3ZknlDi5/DaWtnpKLkr5SjxH5pVmOM+zno3JPK79rWVTVFdtbbe5V/ZfmX83pEvqpk7JidivHhyZHJS7Zx0J6jXRi6taXVX9lIRHwbxoNpUUj2x0/DfTr1irz2ZbyimJ2HqDZ310FQk7gzJNUV2pD2yISFXu+7Ih9W6uhrhdro4JFJ/nlwUFsOkkTq+qjEfmJTVL8VM2t0xK3ltyGzjL92i5TH+aqMmcuv7amjH4tlb7jGL3b2d+sTO1o3S2t7XfBVH4re13JBd2iXlUQEpS+WVU/WzrA26jX9VRRuDkpLleLW2XHSHiIi5Eh+quoCfBdP2UGdnu1vLkm6QkUu346RDt9JSGq236jYHZbsWG5Hi98sqZERCmxSFdAhLuJRBPb/5ClPhkjevLkIyMeaL48Tn2z9Quo1+cKMGRYPZySGRE8tdmtaZbu1QkREi+qlfrV1a8Qo3Dq1jtriUSJjkTRsJf+QW6t4umE9Ksybzf3S3qM0CJXWFJJBeJeZQk0yj8w/hqJuHRfpzkD634vi1+w94TktJBF1cGjsREeUlElCVSH5SGnTLRbSFHkxkPuXqnlWi1f8AWa13AZSSRUvq7shLzCPGVXqz9HeszzUdXvMnjhmk2V1HD5LRQ0o7oqOXKaRDu4+rjW4D0b6Y9M8dIc/fks8EotBxu/vk9QfKQkptjWL5ZeOnKiyyFt6d5AonKOs8zZ2ShD6k0pD+YqRBp7pfthKteTDPJMD6b3K8FfMm6xDZdVBBNdqzx9V2pJJAUyIYqClujL73u7qjdP2VbXqGQ9RsmWH7tMl2NuTL5tIVyrTun/s99Pswt8mtjumJprjpalyTIhIiH/syi5FL6kq0qy+yfiuHt1G7PUujoi1BUdClH8tZudm6YXHswVbnN9r6tYbZ0U0OmPRGw2taUVLldCVfqRIu5RWIj9IjWlZMnmTPGRyNk8s7q5JRUj7tQJo1EtxEKjmQx9W0fmp114suK4OixxLw/jLk+EfCWW06YuXS5bR1CiWknx7ZF20PpLk2b2PPLDjOTY1ZbXZ7m2XQTtNhbEPgXiRD8R2SsiVKPdItqlTSSaZFkkarfFQVgjTkq2L1Y8V6zZphuN3lrnjW3lc00Ha6bcVxIUi3DLQTGRR7RiJfmrdsRZ5K8dKOn7i6JtUmwtmjdwok2aKRj8XwwjqiRR7lS+njV6xm2tWrUSVlIREfTThYVXC2whkO7dVjE8K6Lu5knqFJlL1jU5X9oR9/7xW+1oXTNsfUbCSjtG0r7Xw7YkkS68Rjx2jLdu7aw1i+6g9ZGr7GemP68eFQ1feTy4OV3IqJD2koqv4YSL/011x1UwvCMoya02nMguDhN4RLiLVXQTEUh3CooIyiXl21oFnv1huVpdWPF0mqLWypC0JFv923EhiKQiNCuXJjybMPJfy/xLq5CJGvE4vw1v1LxVRNJ/hD5jZWKA66iPhNRQRHcRKCRbe6MvqreMbvCXUq3o361um6NpZpaqHh5EmsQ/1i5DIvlHj5irOWN4ybJMicYBeccWFZm7VZJNW5Co0KPmLjGPmIeVal0b6V3Tpnabxi6t+tPu9zcPeVtZorkSjVJUfioCJdsokJD6qDyuTDrG0lvVlW3/cdjVtWUj7G4K9ZE3SsmJDdHjYpE8uTkV21viW1TTFNOXmGUt3HzVoGaZNbrLjI2t5crg4uV3ImKHhR/aVFYlJfjEYjukW0Y1G5pmGF9B+n77Iw8Rb3SpEmhukLhyrKIkPKI7ij6Spmp0VszyzqXu73F5lT6720iTcLXBVsKmqlIUhFL7pP8XLdKvIJmv5amThy3jZeX6dSwyrFZWWpScR6kMrg4sLPHsQWuDhddJs5vF+bDJiIqxL45DIi5fd7Zd1bVnVpx544KzXS4vrezQ0iVUF8SYrEXGQxKVcps+sFybla8ee486x9naooJMWbYiTR0tumO0iVKQ7iKPy1bOm/UJLqFenFtsi7rU1SQSJZMkykPl/5o0cXjZ85mjaSuoDTKnKp1B7vttl0crYAmKO3xZDL4wiMZceVRPVq8JJ2VNVu1RfESSotmaiop+KXjIUJFKMt1V1nZ7l0/wCkt+b5lnjha1sR1xfaA6zdIdyqZEWpqkRS3eraNZrfutHS24WX9Ur8YuraQiLlq8XFN2nHcJaYxJIhLdKSZDHbVvOx5Yl9rXiIgbd+4VkvbCtOdNxwtJVvjbxIdByi4fCm5Eh26YqEKZD9IyrL+oWcL43o+5vajvltTEpOW7jInr1SXbHQlEfmKh9SB9mLrJlHh0s6sbW6ErpJStrtossXERUe/EFUvUSREW3dWN9TvZ7zzp/bycPLMjcrakJESlrUJciEe5SQiQj6oxrQw4Y0jVZOP9xYsqFufe0hmijFNhYes1+fLK7SWcZJckyT9QirEfzVOMfaG6021qmkHUlZ8jpacXWm/IvmJcSlXOuPtcXeJov1X6bNZBSKrVZMuPaUox/FGtOx0cfWUFJJ+zWEtu5UYlV6SFYviOjq5eC69dRL04G3XdnjLxHiJFjNvJQvl+DT7D7Czz7qVZ2r+/C10HKGmmSAi2TSSLUJJMRIRGW7bGq7kVta2u1i9tYJorEMZCW4h9Nah019n/IVLtY8m8ajcLCSCVw1ma4pqCUZJJkKv5oyqqzfI1GXHWDlxOjPaezJxhfRPKL2wJRF0KCTZBQdqiZKqinIfUMq4jttyxnqVhOrebMi4v1oXJK4OoqSfNlyIkl1NxCSmrISlukSXKumPbqvCo+z+skgqMVbkzSXT9MpfxCNck9BepmBsXDXCsjwtFZS7q+BUuiblQSUElRIRIZDxIR3DW74uNZrLap5F/7R5jfSdLIrHeMSfoKFjq5C5SWlutr7tVT8wkMhIflLtkIW/sp4BeOn9wSxTJSvWYIOdVNGPhlkxHaq2UQkUS7hKUdvIq6ixfOsBtePvLTil5fNSfKjr21wJCSKqXcMhEvzFSmecM9b3d+sEXW4nKjfQbanzCLYlfq3V6H2kTxrHI3JTPWGdWtH1Of+m/sY49Y1Gt56jOE7k+V3IY23UkSnqUXHj9O31Vsl4tNuJq3xVqwJiiTaKeM2URbEIx3eJU4/NH8StWZr40mbi+Dd/EJr7dFm7TUUIe0SXVJCPpkMvUVNbazSza4I4G1PxXiSkNtbkIjGQ/EcuZeYh4lu9RU2OGKIe2rMtTl3OOjdrUdOG+NOo3ZCJFb2JeJbI+lVco6X/W2sNyrH8ott0LF3Vri6kIlpqioJfUNfTbMPZbyizt0bbYzcXq2knIbTaySZJoqjtiS6pCSo/MQ8d1U8vZX643JFu39w47Z2aaoqCzJ2moO0pboyGXqGqeRjxtyjBjhjtZzhPF+kdxUfJtbowdC47kSTJMR+aVdHYmmytaLe2tRFu1YiSSaPGRdxRrpq2+zLn6iYhdDw9MR7SUVUIfNxbVG5x7IYNcfdXQyYvNKKq6NtVctlBH+sEhLdHlGsDIxZpW5LxNyGSGDjGxwP7TWH2tjfmOUWk0xK5iSbtEdsVx7vqEhqL6E9Ust6X37/AEWks+tLwhG4W+W1QfMPlUHtKt2T9mmx9RM4vVpYZRdkbfj1tSXUJ458TpvFxIhESL93xIu6pTF/Y3yOwvrfeWWb4z4pquK+nJzEYl/uN3bVqPBkyI614iGmVJLaMb5aVhTtY3l6lokugK4ouhISTEh4kI7pU4stya5Asm3dMFFE11dASTimKO3uGnzXGVXxEGR3lmTfT0otUNPd+KMfpqNuTOzYbcGq6V5Zuk3JRFvqCK8vSnKSv01pw4CwLtqvEqyZTStbXsUfMrWrZ7oowKUY6qBeYaynqFY2SNrTul7SWTZrr6AqDyUKMij9NdSXyz23OLOjGSag/FQWEdw+msj6xdKchybH2ao5HZ2LfHCVcuU3Sio7SEeMRUltrIj+nlXJaRepcbyVoVj17HG6nTPHrxdFkLTfHSO6QioOoSheUR7i9NdOdJ/Z36c4/ha1uyW0e8rpdUP2tZ0hpk39KHl+ap5xg/6q47a3jBexuGbnSi4YoJFJeUtqkZeqtMw3E1yRb36+XtFvb2Iy8O61yUWV7ZSj8Pjt3SrbWFUJj+PlddxupxLmHRF+3vyaWFAzcWnX8Mm4ULcju+8Xl2+odoj5acZF0Fv1ht6Li2uGL54MveCjF6msjt7k1EiJIhj9X8I9gZBg7LqddvHv7vaVnFsQEfCt2y6bYR8wiPzU1u3RVuNtUcN2alyklFRu3lriPmTkX8pFVSRmXkvU1IfF43WR+Ryj/kdy0Wbdrh9uavCuCpILulIkSI/3nal8vKro8zrAegbNTp9Zl03mUKiKD25KCQoNyLlLuL5RqeU6e3FndHCWL3b/AEg2KKjV5Fs5/FtEvlKNU3KLCwy4nVhz7HyRvTMYpPBQFs9bl2y7VR9JfSVDj5NFJkeC/wAY2JS4ZhhuG2VbLcmQcXq5EPwBWciKai/btHt7uXGsTdZ1mmdeIya9uifN7YUULeigQopy7hiMRj+KjKdM8jcKCzvN7Zja2KsWii2rpqS5ae35dtdRezv0bxnKMJcfrbiSL6ypO/8ARrhRRNHxRDtVEhS+PtIR7o8qZkNJPXbUxVwZIlZpDA+n/Su99RFLfdnVmWY2kikuRbdQe7T81bZ1E6oYv0vxlm1Bqim1t6ehbbejGShf9cirrBO04MjZ07W6w+yjb0kBQ0xbR0xHtkO4fxVzz7Q3sd4h1SavMm6ZXR8zyBsnJKzuHJLNngj2oEW5IvSRFL01Yr7ePiJWNmOH8szZl1KvBXe7XR5a30YkKyWs2j6SERIfliXzV612nHHFvUamFweXAVZC6RIU0NL6t31U4/yfizWKyeAfOrwSgoJN26ZbSlGPmlLtrXrX0vteH463tGatdO4XNDXi1Ihds93FSW0S9Me7lWXZn5F3EwJsl9qNeR1V0NzAh6V2fBsrya12e9W9sLS1vnSAolcrUlEhYrlEdolxLu/FVfzrF8IuDVTI8QuS1hyJi5JO5F7tSXRTkX3paQivH1ESnHjyKk4Ti+JPLo36jZa1tuSWGypIWls3dJeJfqCMYuXPES27o7tsttWTOOnONNb0tlXSq5W1ZvcLMuLmyqXJBsTFDapqioqW1OMtpcZeXjoZEMMUKtC3JlKWJPJuski1qY7Y8Df4m8dOMheYzevBkLlLxwtmhSViQkK5L7kyHd5RlXSyeSYR1Ea3DH7vhdvsdwXTSbOSEkn7RwPaQqJRIvmIRIfy1zLb+leeZ1ianuRhZ7ki1VJNssne/FkzSLdHTSkOmXb293qqBwnBcwTcKMkOpCOG3pBXTUtbpBQdQfMJDtL07fqqjFJRlt2NCVmlX9DXM8Y9ePZpj1GwXH8TyTEXJJe8ittmJsSaX94IqF8MpF8QSLdyjIRK+XC34f7SVnxnNXFmcWt5cE0lUEUVxFYhHcTFRQY6qBbu0d3l3DTzDUeubO1og/6htboo2/fRXFNZLj8SKYkP0kXzUl4xLEU267DBk2bpB3IkbDdJIPCIZJEmgqmJJDt/d+qQlujRz/Kw4ckaz/JhS4smQjKNbtllrsaizBVJNv4MYqEoQimjHt3RlGs7yjrJYXltcW6zXQXzpUYxajJQi8oxqwZh0htvUhP9b8VyZrjt2JUvEs30vdd0XVV/eJ/uHOrKW3cW4R3SrG31hzXBbGXUPMrCzFiL1W0oeDVEmyjncO4vLEZCQju80q19MhpVsh5PX6aZH9ZGMPzy25f/APFrtZCtfiXJDouFxFyUd0tMt0fVVfRYpOC8UkkLdugWpFQiKRearFkDp5mF41VX/wATikmmUU0x8o7ttXDE+l9tcMy/W3Mk7G1lyboE5JbzRLiP8VOhxZZv21PTY9pNNtSus8u6jY6jbbtjN+Im9zLw3xBSUEVR7eO3lXT2J2245FjIg/trFTx3x1xayTFRXuIo8S28qzlTA+hTe1osmF5ypQhKSSzhVDwhLx2kQ6Y/hqo5k66g2Fqm9smaEom2aaX+jUPBORQ9RCIkX1EVPbxOVI33FH6t7f5WNeeWF/guRNcjxR4+s90KRIOk1BFfbyFdPiqPq7q2Kx3jF+pBE6epN7HlC6RJvdGSDS6FHlGW1SVcY9HerV0suQOGeQs2uQN7gn8cXw6jlwQ7hEVIkQqflrcGd+xy7X5NvjSThui5EUlbTcIi5l3CKZfe/TIqptjyYrVYjMspB+0R0tVybF3FySYEORWpMRIoyJYUu0u4SEa47a3R/a3QnqrM3SBbVBIhIS9JV9MMLxlW7PrliGQX50Qk2/0M4fJkTluQ/wDZF5RJdOO5Ii+KMY7hjXDfVDE0rPn1yZXJmj4cVyUEUximQy4jUk58lKbIydi8dE/aqu+H3BuyzdIrtZ5CRKJpD4lPykO4RV+r8XaXb1jzbpF1it6d2Qs2J5s3EY6b61oLu2/piqMhL6a+R7p54W4Oot9FqSpaScpaY9oyqwYrml5xu4J3KzXFw1cJcVEVSEqWrL8hiTMh9XGfSnojdCFvZrc8x1wkRF4VuQkgJFyi2ciu2/8AoA/NTNb2ecatON3ZJwbO5SQJVpekx8IszKJFFdAS0hEYy1BiJbhiO2sx6G9VLXnWBt7jkd2WuizUhQXlEnLMuOpJKJaZfL+KtysuVOLKonF14xHkmsKu6Pzdw1VZsdm49jSVpmXtY5Xt7oVBEhJOPbHcNTSagR4Sjxreur1rwPMsFvWWukm9nvWPNFbh4wUxHWERkSakeUo/SX1S5Za5ZYciRcMLNeRdFp/EJrKIy9UY1nzfaLUMlv5jHqpcrujbWpsm4kouqKTRNFfUkuW2W3yj/FVZzDPC6f2G2oZC6UdXB4Qtl3iaEU0y7i8u2rVeHDq220itFodXJ8Xw2jFqkSijhUtoiIjXMfWR11BcXxFh1Ix64Y68bJDp2100UbCmJd0VfN5qr48euVybqLnk2Op0Ri7O6XB41cIPFlGoiJJyVIh3eWtoG1s7taVrTdmqbpm8S0l0VB2kNci+zv1kSxe4I4fmSv8Ao1cotHin/ZSLtL+7/hrsxuPwx9QyEh41VyY5IZP1L2I6zR/ocX9auk976Y3gXSTpw8sL5X9hdEUtP+7U8pfxVRbXkjyxreKYIPiWL94moSY/ir6CZBj9oyqyusevzIXTF4MVE/5h8pD5q5HzbpP/AJL78NhEnzpjdS/ZnBCOisMuMR3SGtLD8hurtt2MnO8ftfcXqa17LY4fl2K3Q+tNjtdwYrp6DFN9axQTaoDIlXPi0oryHjt9P01nqZ7Nbqz5kSWHuk3GG3NslcLNdHyhJi4QVGUR2yKJbeMqvWI5V0+w9mzcX7Em9wssvd67pGRCxKXwiUJWQpSj2l9I8q0rJOtmAZNZSw3GstG6NbmkS9vTatNa6W1fb3KqaRDtKQlHb2lyqxLGy/dZjPbHjlruKce3LB7RhLgUMhVFu8QXEV1GclEHCBDISiUd3mEip4Q3zwIqjlWi3XIhaOiIiHt4qEJRL8JU16iJ3J5fiSuz9xcC1CTJ0RbiVHbuHiI+WNEx+6NfdY49dlUVmOrqk3UQkX4ttB66R/zJJVGqpVU75d3Sfg3TcXiaREJCmRCooXml3U1t+UZXYb0Sq4qahRSXTIvvB8peauiMV6f2m4CT9u8RRas0PgEsJcfLxEki+nd5qqrrBbpcPeFuu1ptJKJSioSgioO3bGI7eVPX26R7kbf5QUyFnaujdS2W3KMSuTpv1a6T3S4Mc4tiAq3TH9JWS0R+Kqgol29xJqch7u2tOuWbYf7U2F3Dpplb1vZbkIoO7RdC4k8KW0h7fLyLl2x3Yr0zwmzYi3cXLI1fFOEnKRNlmYkoTVUeJSSUGJS7SrbFm+KqLM7k9YEzFykKiTcmJNFBiUvvBKMR7ZDKq8uVGrF6PHbVfU5fttly3A8ifYA88U1u1sdixFiiOuLoiLb8MvvRLbHbXRifRHrxiNpHIf1XcN3CsVF0cfd6ixbeK7TdL/hlVyx214HZ8sa9QbRj7VPJLeJafvReShD3EI7flkMoyrpxG7MrwIq2543W2iSuiuKmmRdpRq8kEcq2sV5naBj5p3TqhZE7wpY80dKJkqRILlcsdFoIjxLcOoqX4e2iF0v6fIorXnALo1vHhh1F07S9VJdMe4tPUlEfSP013l1M6O9Oeq1pdWnMsebuCXEtJ4IiLlEvMmXmriPq57F/UHpXqZD02uKmQWERkSkSTetfSoI8h/vR+oRqrJC0XIS0yv1UqtvxO03REnVmyq2pkqW5u4epCuJfKvpl+Yq9dOnedItSG0W0bgUZfs64qF/18pFWP3LLMgYks1f62okO4Vi1BH8VVe5ZtebsOhrppj5k0Eky/EI0MaX5FFsHHm7RklfLHeW6jw78wfM7ggvEmrhIkyEflKrliIurbaUXSrpSS8i8P2j5SqHsdtdI2sUriqRKLxULULcI9tTSzxW1tyI90top+amTLQ18OFIepLLXwrSnr6snS+4R8o+YqNackVbuhet3GopKRS7vmqji4XfLEqrKUqlGLNVZbbtH5apsX1kY6ewm9MMoYppHpy7Zck1fLWgYL0xullcLXduqSLFJWWnLjLltGsp6B426UfCZfEFfaQ+aupLbdnVpZuEkGokWlp7iEf8A1VnzMrcWNKzOqk5bbk192ppJL6eltlIYlUwxcGiROGbj4Zfu+2s9Y290pFwQx8ojxGnSl+Vs5RmRD5RrP93yqwWyaILxVwQmqry27e0qjXjO4sS/+JKEPqVqr2/NG74lGoamoXEo1KW18cvFOlSUGMYqVY122Uq1ZGJBbwRN/wBiV8Qt3CoP81D8doxmIiIDXmdwYanhYDpxL5hqBWRuKaxIBuH93HuqjmLVeIyNuRaLw8ao2/xrcRIR3bqg08i8OomulElCHiPdRLfZ3rhqQvS+GO4pU6RsJtSFVJJPbuEhHiVVVt2Gke6J6+cD4ck0W5DKJFVfvGMxUTVB+opqjukXH01pFrsaopqEKWop+9ltjKm92x1xcItxkmQ8fTRMrdjisUlGyoLIxBuJCO2RFulUpgtpBnfvHuElE5CqmMu7bVitfTm87jblFP8Avu75amBxXw6eq6X01EuKKe6XzUyBNVZWBka61Kbl2UD4dMQimKA7ojyrC8+tbW7OieWthbXDhVIo+IGIqF5ZSHlVyuGG5/crgsCTJYWvmUKolv0LfviUb3S9ukW5FLRbkIxKtDHjyWm3BTbSrU5vuHUrN8Zvw2hX/QrMV5EzYthQTj8w8vLLdW0YOTDNmbq4unTiKpCSGmkREP5olWxWn2b+nIimu/swvniQx1nXxCKiN+kNoxt0TqxgztLf952iNWs5ZGS3yEY1VY5rzjoqwujonXvlYdUu61ipEvN99WX9RukLyx29F6rkORXxulybkx0dP0jJTb+Eq7kce5mqig2ZVS8PIkI9qcvmKszuFpZEssrkNxJNNchVXboyIlhItw6nbx+WsuHPmifkxakx45VPn7erW8bjNCxukUSLaKypEQ+kto/w1LYH0zveaXBq3SbrJouXYtJN2ijlSRDLaIjuiPaO6tq9oQsewtPxmIYbaxTXbPGirh4nrEoK5DFWJbUl0+0hrn3JuqHUjLnDhe+ZQ+UF4SBLpploJqEknppESYxEiFIYy5V63HkXIWx5+ZdpqmoJj0swe0ireTYuHyrZm58Ks58W5JUXZaooCh8JItIdybsap98yK15JkRKtbCm3tq66pJps0BTKJFtkKW0Yj2jWdot5KSV3F5a3TE7h/k/wlFxfrMi+t9wLxJawjpqCUdLtItpSrUxdPcNs2qpRypGhj3FWw66d9H8aya6KDcrjdmtvYxXXJNsKiZDL7slJDpF+Kunuld+auMqZvLI1Rb2FJ2LFsiz7SH4ZEUe7+WVYm8Y37LMJs7jBctxe1sbwgS429H4blOJRIVREYj83dULiamUY7cixTDcculwuS5CLtFjqkmQj+8IojGtbOz8DwuNsx8m+Tf8AwY+HBkZk3uszivxU6y68ZhhS1+TauslFu1K3+GJ0mxXcoC81No7R3bZSESlWU4r0hK5W26XvLc6G3t2bkUPC2Uf9cQVKIyXVHVHd2xKrZcMB6g9QGNjZ361rOHSX/Y010GjJNUiGIyGRCIjyIRIi3bhq+ZN0nZYH05UPqleW7xi8FBJynaUlRQRVSV1BSElylEojItpba+aNhv5LJbyOL/mPQJ5yZF9vjNVTPc86W48nZ2tjxR1Z7XrrimSiguVlFCiXw5aZFL5iGqPZ8RxfG75ZbM1e3LKtUl/F6KWgu3EeIiJEQjuKXIeJbt1On2YMrlmyauJNbK4TbCOl4eKxKCPKRKjGUZD3VYE8mQdJ3BDGrJcFk2znScqCogKici2jKP8ACO3zVurrpjx3ZupdXMaBLSCep3VLFMZtf6qkkNyWER/0S3LcsXlUUESj8vdVTwW4MrX039zXbCFicX67qu12qzlRsoTHaKSe3duIY9pR7h5VG+D6fWfOBScJKPLw+V0BFw5Ik0yVLkW4d27/AJa0zNOlLq7dP3jVlbRa3awpCTZwKUVhFJQZCKvLjIq895L6shx9Y2j+Q7ArkLZepzDmF0xzKHRZbZEFGJOVY3RqoI7Vyluj/eebzCXpqLs7pK13hi/aqqCsmpJIk1yGQ+UvL/DQcJTF1dvdNxNFFndx92kS0h8OqX3Sv0qimXyyqH/09b3SlvvMSFmuQ+pFUSiQkP016kpMw4yDIEr9k1wyh03TWUVXJJdFTdEeNN7fdFcZfbYlb3gkQ6m5NT5h83qpqOOm8uDhdJwi38T2l92p6hqcZ4+wTt6bB+gsLrXGJCUhj3ba61fiCtiwWu+PfAkkk6FHbJJTl/NTF8o4uQkkq3TRUVl8FQpS83y0893sBEkGroVh8pUz90i4WIF0hJNL7suJJ+oVO2i7dQrKvYg0039p8Ra3XxLaoQqDHbEvN6alEVGbEtJK4pqOl9v3svpl3Um4WVu3Rmbhw6THaRLDKP1U3t9rboi30IkmgpqJbe6lsvoT19SYu2RMxsby0unqIqEnxItxFHbTHAVFbHY1rt4gW5Nh3NSQEkXXpU3DH0x3UkrOkSniHSUvVGn1vJVw6ZtVTLwbZUldPS+8+bzUSyciVLVlWAY5fsXuWUWjxA6AircrWsX7SxIh2kJfvUy5CXLzVU7f0/xK6Yeo1x501G5K/HQuDhVXbHcQlHj5eO0qtSOYDcOrSbq4/s6N6ci2XREtotiS0xl6eNVm3ir05za5W0wJ4mhcIxU2yQ3DVqTb7KJW3yMNv1nuTchSNIlBVKKpI/EIasmM3rJsbxm4e4chfJrMYl4MpKNlkCL4oqpltjxKtsu2G4vmWRJqtcgtuPiruVWfEQiJf4qYs7PZHidyxzC7atdFFSFJzkDgdNNMhLdpp7vLylXKsvIGvxUpeA9UHWSENryFkii4IvgOBEhTL0l5a0wb0/tJCTq1k6R7VmasvylVDy7D/At/Dgqo4FLkstTzCc6w99hd0SuPUF1a8ktioixR93+JRuCXqltlIYy+XlSlkt1LCrTixpltzayXCLVLxCbgtoislEvlqHyjPsctMvel0Zt4lxIpF+Eax9vY+o3VTPCwCzXZHxUiJdwS4ooJiO4iIh7Rq+Zh7GuUWOxs7pi+Wp5I+FISds4xiv3eGL979USqwrSOvFRbMtiv3TrIwJu4Xx5ms4FAe74Mvl5F/DVDtPUi6OskEsjYKM7eqRavh0tw+qXKpgsff4+S1tfsCRfIKkLtN4OmsmXcJCW4acOr4weN29t9zM7fpD8Vw3lqLfNVaSRrcVJVrFNJEVFnDpJ14gdchSULkoPmqJugkszFLwooqSlVybiBLCzVZ+Mbj/VpxKmd4G1uCWf2ZmsiigQpEiUZCX0jVtZrdiNjtFxsUFrb3jx4ikk3UUIu0RqedMxtLdG5NVSIh2qiXaXaVWSzp35N0R49a1G7hVPTJYSEfzcRqNfWO0PHTdu9yFRMXKBKlFD7lXykP81Oj1VlspVlhaJqlf0W9w1nRqkK24hIRlIvLUlbbSk+ZqAq6btXCESTUIS+J6alCtqFpxdYRVWkluSiO1YS7qMna0sgwNO5MkB8UxIk3Me4fN9NU2a45VVTQumdru5JuMhsl2brXJmolEk/uyjuJIol3d1dRLOg6wdLVmarVGx3YhJJVNQfhyLtKPaUdpdsa4ZwHOMmw0VLTaNFRuu5kSag7fy11dY+qhlmA40yBqmm8taCRCSvckPb80ipuHazfiOkZWVSi3TqRlHSNrcrQ8yNF03VbCk2a+JFZZFXuLyxj5eVcz3bMrzkF4UuV3uKzz4hEMtu2tK6hY2VwyDJHu0m6EiQU0uQx21iKJftEKNpmddv8SvKq2sppzXNsSTJMEguCKgxLckP+Kk5ZmWP3xmIt7W4J4MYuCIYiPcPmqFG2tXCaLw4jrpcfVUsnjo3yztW9usaybiW50sQppl6ZFVWoxupX27x1cFm6XEhHTGI8Rq9YfdkrCKiT9XUIi5bdw/4q3r2ZekfS9GzuMjzpBG5LIR0hcFFtLdJIh7ox5Fxl+LbLplXsyWX4rzCLCIoDHRK3oKJ/Nt3fiprYbSx8m4iVyFik4nHeNlaciulyJqwTTcIRJCQ7VPNQWrVVmVyV93Is1FVSTFHXGSJeb00bqVlFhedSrleenbUbLaVVJNEWYxERiMhj5SKVQ9wu10umm6foag7RJTTjL5qqNVVqpe78iJUTVR+KuwUUIpfGFSWoVaBg7W25NfLTjKS5JunhRUW8MRC3HuVLjKvPMmxLIG6jC3MPdamlIhRL7teQxJMqUzYvW7dvdLM6W96JLiPiC+8UEtpDVqBqyciqy24mkZF0NSxG1uLozvje4W9sQk7JFAmxN0iKOvGRSj3Dyodw6SpPLaseOYQ8yB08QFVLR0NZuP9aQiREUvTWiPrkbzG7ozfslrkiqy0PhqCJDt3bSHzVx/12yxvfMotrJB0Re5bWg0UES4r7iV3Dy3FWjlQwxclUXGx1N7IfT26Yn1ktL294y6Ykug8JAnSGmQxT3fxVav/AGh3U73bjNj6aMviFelSevk+7QS+6/EX8NYv/wCz9yJC29Rr1fswzJO22djZF4+8rpppkrqJ8RIt22VVHrZdM19oDrlfLzgttdXRjq+EZEKUU00EtolLiIluL6qpNOkGOFts8gbAXV0HA2IkCawoKrrpN1Nu2XES+mszyK3pXC7KOiV3Klqbh/LXR3T3o3kxN7XYcodM7Om1EhXIVxUXWHkQxHaP1VYOoGM4BjfTt41sLBElPipuVFhFRRQh4lLy8SrPjmuxZkWvE5XTx+16PiiSEU0CEVPTSb9drMzbppMCWJQRiIykI1Cur1dBRdNVS/Z1Slx3UrDxK7XAVSYCs3Q3EooW0avVUqWqPrTgby4Ip3F0l4dMt0lCjKvqEK2OdO+i+G4hZLu89+XeyM2wotyFMU/hyXVUERlxl9VfPuy5EzvDhNhe3otWZbRJNASXTL08ZD5hlXTA9TraNyZ+Fuil0vjloNvQbtxJysmrHTERj3cdxVo+OWjM0jCMpldVqVfBcDtGedWL1mV5dIjjOOKxJwsXwyJLt9Ve65dUH+eEKTXUa4+xU07WzjHxS/HXU+Xt8tWzIMZYYv7rwpJAW5Y9aSXvKyZbfHLlqF8xCO36qpOP2cMgvhXu6ICnbbenJBMtojHiP/XmrKyZLOxo468VMruFlVx1FrPWUfOdxIopyId3dV+6T9OTyrGVn9jdaeQHcCSuCgpioTNDbHlxlu3VB59kQ2W3kqACT65q6DFPykXd9NWzpn1Ws2A229W1Jk6G8ObegOoSBaai6UhL8xSpy57Njri/HsM9uqzbi9icvWQdNOkvUrE7MMXF6F9oPU0R1F9BdAky1VPNIhKNW7Is8YFgOQP2T1RRqu2JJUSQJNRMi2pJbq5vwvpml1C6iFfsovKLG32whdrrCv8AHcKyltj3S/DXSF0td0cWcja2a5eHItdsTgiUESIZEXLby27Y+WqbSMq2VQ1/qOc+oWB2Z1jLe7Xd17tuUdNCSUtYo7RIeX1FXPLoVUSUSMCTJIokPqrpzrJY3FwyIWCqSgloISLuItMd0vVVNfdNXl21h8QLoV/uEVh01FFRSHV0y83pqQsy9hUyq3Uw2QOCge2vLW0m6IuDMYltEfNRrpa3VryJO1qyjIREiGuwOl/sn4Q2wG5dQ80eDcFFbaq5t464ii1PTlJSJdpdpVT8r5nH8VDuzg4+DJO1VK/0NcMukfT1rlV2VeeIyFci8KmomOmI7dXd9XIhrouzZLj2U2y2r4Wrck/Gp6heMHcj6o7ol6hKNcq5C6XyXG8at9hQUWcW9kIu0yQ+GIyKJUybZPk15TWxVhdlrWRfsy/hS++Ee2XIR9I18m8n4B/qCRsi1ZLa2/t/w/Q9bj5umEqx/E6ufZ90otv2rMLzdLK6dNpCQuF9Yh/DLdL6qqWV9abo+FRlhDF3cniQyT/YhRTj5hEviF80aqHR/pSd/dTStaa3hh09NqmShKH5f+aunrT0DYIsUXF2xqzi4jLTWS1FE/w1MD6Bs+jY6tJX8uvqcn8wir9ziZJg/RK/ZmTV51AdDenzktdK2JqRElf7xTkUfw1tqfstpPkSVvN5ttpWIfubW2IhEu2RSTkVSVvKzdG292yXKLo1s6IpaCROiGShcooeaQ9vKs5uHtaJKXRFrjKry9KOdqTMraQqKK+Ue78P4a9r4L6I1h09z5trP8VXqpjZflWdtvC6/kGvnsys2boW6+avHhGUvh29NOQ+oiWrI+ujy/YnfGuMtW6Nnx1i2EraimpInCv71RT1D/NXQy2P9ZMyZqZhkb9rg9vSQFUWpJE5WL/eCIyH+IayX2hML6g5FdGLB1jlhWtdvj4RNnqoKOJJ7lVFyiI7h83IR5VvN4/K99uLEuyv/b6/+AeP5CkdWksxz+N+dayLp+ZRlu3REqdXS4JONzolE0y8qepVws/s79Trk1UXtFut7jQkJIrPkyIdshEYykRerzVAqdM+szW2+9AwG7JtVx1Uh0xIo+lOUvpjWtPPHAtpOKl5c5X4KBK7NVmYmk4TFEfvS48ahRYt84WWtdrtDp4SW5VwmQiKIy5ERbfpqvkPhb8jZryzeM3BF8dNZsSCg/SUfzVpWP36zW8WZ2ldZZQlSQQt4ihHVLbuEfikX1FSYZ452XlxM3MnZVKf1Ezyw2Nr7kwXIbXpsbf4Zz8PUkrItu4eXq9VZazvmPsWbdW6Kk6JcZaI7t3qq2XbpXlHUzJrkra7Gnb3QrkLlZ0l4QUyEt0h27vSIyraOivTnoP0hcPHXUmwuMwyJIRVt6goajRQu4RTKO4S7lNvprQ94iNyMn2Ukq2M3wfo/wBSepVnUyXC8DUb2NsmS69wcJEgiIj5SKOqXpGVdIezX0r6jdMcduVkwHGro+Wvi6Sru7LW8UNGIltQUXIREd3L00PNuvHUa+CnY7c/Uxu2qxTTY2sYrEPaJKfypiPlrtbFbs6umP291cm6jN0SA6iKg7hqtokHkWqmvUsO0mFHZlOXbX7Ffiiv186tZldHVyur2TQbWumUUi/+Z1U4kXpEo1euj/ss4R0XeLXTxv6yXQiL3e6dIR93pEMYpjIhl6q2LJli8Ctpfuh1JfLUbZXzV06F0RkRKiPdWlF46CHSyKZ7ZkjrVmJK5PgRajdHSEiYlKQlu9VVVZr0ou10K/XKwt1Hy4xJQiV+J9IlH8tXp4na0WKxvHCaaJDpERerbWOjj7q1utDx6K0SiQiuMvqHlRtGrrVlsLjbVPkXjwfS9ZPwv6m2lwnyita0lBl28q86xvp8s3/Z8FxmQ/8A6mbSH/6HUfaRbo/eluoOcdSOn2A2tF1mWRsbKK5fA8QUlFvNFMdxcu0aiwxadVBu4+uAqt05ICQpiMYo7Y/SNJx1q1s7NxFXTUcqakt0qDYcsxzLrGxybF7ondrXcJaDpuJEJR5CXlIfKVJuWVW20kTMDRcPB3En/Vj6qVlSR4ke9JxUKOz8VJxN4WmTpV+JNx5ag1W791GxJuoTK5Y4Vwb9qy2mX4ZDUDdro9uyKgPFVBR09TbtEf8AmrF7xnWYKLLe7cIK5W1Dam6KI6nqiRDtr51m/WcjS1wv+I0o8Ja8jQL5Z8ByRNZ7i98Ws7gpfsd0VJRop8qgkRJfVXO/UzCb8m4Jk4tDwrhIl0GqKAreIQHkqgpLSV+USqaddRPdY67rGXCOl94mm5SIhH/d0S2+01hTFODW93Rmp3CKBCRfhpkP1PlSr96K39pYjVYii3q4HaWrO83vErsos5bCh4MktNs6EZcSbFIRlGQl+Iaj7e16jZ8oKWM4u4cCqQk5TWdrqIJkP3RSkRDEdsZVoiftEWHxAr2Z/cG6glIXgyTIS/iq2WHrsOUM1GV5u9wfNyHwy7xuWm7R/vEyIeXzDGvSeGzlzLcasDlzy/5TA8fyC/WfImuPv3jdFxcFxbLishFH/elq7vqHzV2l7NvW7EnzcejN08HZcisoloJ/dp3JIilqjL94UpEPdyH04mt7Lr+5KJq2vOVL9irlPVaXCI+NYr9uonxIe0iGJVivUjC8t6c58za5kwJ0N1EUGz5EiIXQjEZD5SHbIS8w1vNHMtW+JTVoWjZWbkfQ7qZkCTxQbM1PUapDJUh7irA7tfFbXfHxpX5jZ01WS6QrPFBTEVYySjLulXOI+0R1a6MulrJla/6zWlmppincCIXKaUo/CX7vqlVmunXjpz1CxtxdLJdBbvBQkvbXhCmsn5oy2q/TTNWWtSun2mM567XBwtZ0b5aMoEnVzXVTuzcSLUUIu75axNGy2u4W3wAiKKxbRlylWseKxzMMTuF0tCS3iEnvhlSUIS29vqGq/YcfFR1qqsyFYXMWhebburOaFmapcknvyYa23GbXY2KKRBqf1heYqsCNyxwXje2unSKYkMviEIjLy0nNPC2m3rJSESEYiXl9VMbD0/ZuLapfs6avG5PEhG0sx+Gutu3KlIfu/wCajyWWAXFpYsy2UMrLdhtDK2uFlF4ikLNpqKEReWts6e+ya/zh0jkHUtBSysyiQsyESuKw+rkKA/Nu9NaJ7PK3Qxq3bpYG1JHJDQFJVO6R8aUR3aZcSH0p7vMNbsm3NZFQwIikJDGO0Socfx0crb1rGVm+amif26rU4zvHsT3K8ZtePFXYcRwVB6XhCWLxb90kPcKY+qW5QhrVsX6f9IOkKkunOKOEXmh4ZW5PnZKKLD6h4/hjWodOc0tPWTp7+szhgi1IVF2KqYuRIkV0iIeXaJchl2lVFv1nfs9TVQ29pCQlWpi4uNL2UwvO+QzcVVWNjF+unR1l1iy79alcjUtrhJok0TT8MKiEUh5biEh/NWY9LWeVdKbg+vNoeuGrz3eu0JbcmSYqjyH8pVu10FXdIlNvbKqLivT/AKidYLo8tuLqt02aCpIOblcJKINUvT5i8o1R8jhqki7JofSnlpMuGT3DdR9hLrALLjbG7XS3CxvFzSJRV86XkSg+YeJR9I08WuHTK4Ilr3zFRU7fHEKZf/RR/wAVTinsr4zitwtd0yjKFsg8MQ67VRAmybgR7RISIo1SeuHRPHk0Vsyw20o+BFt+3W3Skux/vx7lU/NyIe6VeZztNiasx77H1vHaMu1vseH/ALP4O12UiiJEomgmQ/THlU83atYi3YJaYltkiIy/CPGuf8Pyp0m1RSt1ybkKCURHTUWUIRjEdMY7fVXZnRvoXl7q2p5NmptWKjxMSStopkSiaXmUKW0i8o/ioYYWlasYU2UsS2YpLHGbvdCUa2RkTpZIdxOCJMf4eXp20z6sY7a+lOLt8hvIJ3C5OVUk10xERTTHu05SIox7Y10INpb9L7fcL9mWUKPmYEqTYWttSbNmbYRluGXLluIirDc6Hon1oyZmwyN7lV0eKuUkrWTNy2bIIy4xISISHu3SL5eNajY8OLGzMtmMtvJbsm2rGO5oi4yS2t2GMumbcXKQrkxU2trgkXcK/IflLb8tOOiuddL+ld0fMMw6QWF08Q0v9KW8SJRERGRbVyLdLuHdXQ186K9FOmOHld7oFwWa2oi0FHl0IREiL7oSSEfV21Scq9mtlkDdnmXT5LxTO6oCr4V4uKLmJDL4agxFXb5okNZuRmR7W3MFJCsrbhZuvl4xTEVEbv8A5PrTfHWSth8M+dNhIREY8i5cYxjXLuZZxnVrYjdLIbFNqxLX8GNtQJNMRHjIhIiGPbKuqPaww3IMk6Nj+qt7bt7ljg+8o6REoSCSBCqkJcRKJflr5k3y35lkwxervLgRFyUXl/NReNyY2/ZbqMRoVhqy8jWh9rrqHdm7i1uLyxcE82pSQVLw+2Pwxlt/DXQXs1591avlyuHUvPg904Hi9tc65aRIouFYyHTTLkQx/NXIPQnonkueZ81tze2uFmbNWT5ZPaLXykSnburt7KMB6q3zoDjfRlvckXlwJ8Kd9uRXD4JMRUJQYqKjIuSe2PbWjNDdb1M1mXqXTon0FxfMMHuHVrKG7xa+Zs7K7r/HiIoCuRIacRklt9W6NT2M3CzKZw8X93It/HPvCW9TaMkkh+KRS9Ui21WXWYXf2f8AF8dsNh1L5ZbQgXvtMhVL4HbobpDu2iXGPIat1vwPGfaWtOL9WlWd4x15aHqq7JS2uR8WSQkQ7ijxKPllH5q87M0smSsnxUYtUWv5GmPsqtdv8O18VJRUt2n2ju3Vn/Vb2iGeAukcfsLBG8XhUdVVuMvh+XiMiLuq4OumvS+y3RS8r4qmN0XS01XRCqKyiXlIpDt20zx3pziVpfOGuGsEbOs8ElFdF2RLqD3EREREX1V6FvLRyRVkUrtis2vFjA7haeqvUBNZ1luQqWMnKn3LEpKKJeUiHj+ate6J9P7J0rtb4wulwcKXD9rUbvlxUUGIxlERGNWy34O6x9qszYOhWui5FF86QEoiXaMY8ai746xfC3imFoJXBxdnyHvK4PPCLl4oh4iS4jpDxKIyH81edzfL5GzJ7SPkql7SCF2Ww+dPHWSOlGSvjG4kWokO7TcD8w9w+Wphimy8KiKt0RbrJFERcNiUER8u0hIaynF+pg37MkcPtzK5NVFWytwIicjuSS+Xly7SrSlvB+FI3iqbcYyIpR291eNmh8lpJF5PHg+6y1kVm4/+BeVo6tCzcSl3Sz4v1myJHH39oa3RjjVw8a5+KQpvNISEoiW5URIokNG6U9bMN6gdQsswNu8WRUsqpJtiRFNNoi2SEU5D6hVltiQ8ax27Y/aM4WZs8PdZJa29jdkSFy8SMXG7kJci5Fx7SrTrHjbW1tU25kSg8tMRFMSLzEI8i9RSr0nhMGfFktoqqv4r1JLGsq1Yz+9dJWqeQPEra/vVy13Zf6QdXKIrR5KCKERISq8Yviqtlsry3IXRwROdouhST8S1KMS0FCEiH+WppRP/AEgJhtinGsf62e0Y16XkphWJMve2ZPC+E3iRJsxLiSnmLyjXsMbHVexXm6mqdRrb+s3RPJOmNh8QtdHLGSa1wfaxLLiqJCSihR8tcM9WsJ6g9A8gHBX98s9ya5HaxdoPPBdpSFVMfKQlL8pba1bAc+zKzvPdGTPXmQZRdS8WTFqmJKI+pQi+6H0yGs361XDIbhli3vfA3F2vS6Arp61y/ceVMR3FHyiVWvaqsbM3EoxyNuVMzwPEytt4H383/wBHvlR+MW3wqstqvpGvpxhttQeY+xSfuvHa6UiWIpEK/wDWpl21iPss9N8azLCWOfZ9hCLV4k7VSYorJ/DUSERioWrIi3anpKugmaNot75RhbVUU0zElU0fUPlH8NYuZj2/qGNkKYv7Qnsw9N71a/13x+12/H7s2Ilbg4RQIU3CHmIUuJSjuEfmlVVs/RnpoPT1j0yfq2ljfshiuV4WsyahEQlLTSX2qpSjylxrpq6XRgTdu1dC3UTeCqgomt+8GO4axv8AyQ5DeMiFW6ZQNvZ48v4u03LXFAR/qkikRSjuGs2Sd1kj/FS1jsvyY5dy7p7fOguXFa7905st6taqRKIOFrkummsMijpqCoJfMJD/AIq6e6A9QGGVYemOP4o8tKNvImy9vF2TvRLkMVC3R8suMa0S8WW0XTwLrJjY5U+ZiRNlGLZsuTfcMtMdopfi7acMVG+N2P3zebumxtLZIl103iXhiRLuluj9QlViaWTJX7agtMztyKn1a6L/AOWjGUccu+QvrDb1XKS7kRQFRQhHkI7tvbu3VzO89h1qVyWu/S/NG92b2xchUY3YV5EqkW5IibDuEvprarH7Si/UzLrszwazW+5WO0ISIXDkmzt4lx1UCLbGXb6qtGL5VmtwReNbJi9tx1OOuJPLkOo4+ZTdIq0MeOTHj3GYXJFJE1WUy3IMivfS1m3tvUTp8m3RVGKC1jKSZDHcMVe76pViPUPrFg3jHjrGbNdrldlxFNim8aCLZikQ7ojIpKS3SLjXW3VrCz6me68QdX73WziSt7WYlrqCURigPqIpbi8tZW36P9NMdWJkli+dZJqyQJ0+bMkU25cdSOoIl5qs4eUkrWbsF6TOtVM5w/MnjW2sb5bcjF1dF2kXZPEpKW9cS+75bhLbEu7y7Sj1t0XJ7k2As7y/cCs4cqqkosmmKYlEvKIjGsp6Q9K+neF3RS1pM2+QPLrJDWfNkxJZLlEkyIhKMZV0lgeJ49ithK141bWLNqTlVcm7P7tNUhGURHaPHtrVkkeVbL1KrRtF2NGx+5HcrSn4pUlFkPhKkXL/AKjGnCmgzTUXMyFMRJUi3FVbsa3gVHSRgUSiqEamvEJKD2kJDEqZHJxKjx8gLPJmF2bk4tCSzxMe4RiNOkXBkppKt4lGRJkUttZXjeSNbHcnyT8HDdNsuqlFMdxbvL5asjPKGry9C4aqimmSBCQ6okRF2yjxKijmVlsHNjsutTmdneDxfrtknTdVha2rFy+VFDwraJEWnqCShebSLl5hq/E4X8UowtbeUduoNZv1iu2EY77QFwu92sPiLouVveoPkbyo0UTikKZDpxJJXaPdHlGVad01yKxrZIzeqxW8Sgq5ZEJffRTIhEvpl+GtV87Gb9vjXsVPH+NzZmaNuTN1/wCwpOYZYlbWZA3dE6dbhimUo1z71Cv2TZNb2Z5DcrHbx8T8AiXIVExl+8ERL07hrVr0tbUda94uycI2+5kSjZR0IqLCPKJFyLd+WNU23/rzmCKljtbda5OFUyJdqiQyUS9Iltj/ABVpRxRZuLaNqqZ2WmZ4vM2ciPkZ3aeuGbs7a4ZfrvcnzonJNiRLSIRjxKRJkW7zd1Wiz9Vs/uz5G8tb2jZXTYYrvmslCUS46agqlpF8sazN10tzdjkTy3OMVvlrdNiIvD+71RUGRbdvaNXZ50f6u5Ummzttpa28WLElUre1c/EUERkX3QkMij3ENI8Zk42Orbn/AP0U/LY2fO66Qdf/AGjfML5kGTJos0Llck27ZyquKKbLRZSIpEQppCMfpGPy1pDjrla7o1Z444ZvGbxKP3i+1RWPLiMh+mudRwPLbSi3v2QMr0s1fCqSCOgupIRH72Q7Yj3DyHuq9XLpviV+wu1uulmZXi/ZMMSujdNAUWzOQy2yiXLb3Vh+QljmZmxVqew8LlZuPEseY1jorpvlT9N8KTxqTduIl+2KLxT1SLaJS83lrVHF4VJOIgIl3KCUa+aN6b9RMXuBNctSuQtXIlpuCItNT1CX8tdJdF8w6jMbWihfrRcL5Y0EEiG6NUyUJES4ioPIvp3DVXDkVftyGlmSbrbim7ZNjuPZl+2XJuo1uyAxQujVURcx7dQeKo+kvpIaxvMuluUI/wCmb2TO7W9mMlHjX4ahNhLiSZR/KRF/FW3YyPv5EbiwdazNXio3JJQS9JVYn1pBm1JB+kKzXSJJVMuKgkMYlVqTHjbkoWL5WbF4tyU5fyha19SPdvTHA7QoKao/FcEgmp4eMSEhXKRacZS+LW/WsWuB4ixxy1kmSLFLQQTTHcoXIlS+Yv4qruE4XgvTMbwzZKxWuCniVRUUkSbYZaSHyjIqdXDJG6KhOJIimO0YltqK1uwOXkRyt9vqSmO9TGA3BGyXw00VHJfCLju8tXB8syZoqXRIVIpR2iW4a51yh83vTxMlUBFGQkKiw7iL+7HlVgfdYAstntthuSWs6fJaC5d34fljQtJWwOsKsysolxZcSyz2gLbkKTUkXVvSJzcEyTHTcLpDJJX5oxl8tWTD+neDdTLtkV3yHGlLksg5SbILEuugmIiO6OkQ6pCUqouK43+t1+I7Q4dW9RsJOX1yUGIpj5eXL+WtcxPPMUdYeta7bdnClrsJe71VreP+uLjEtcl+2Uh/NSYethc80mPM2ywPKMDteP42+seP2gW+uPwlEy1FJdstct0ZFyrAc+/VLo3fsPYZXdFLtY2wqp3m3ooEIvlx01B1Cl8X7wSjx28a6Stb605FfEUntyuSybGKBLCJEimqPmU4y3DWL+3F0zYX6xo5G1yO2o+BIV001NJNRbiKsi5KkIiMY+XupjrdeJnLfUy3KusGM471Ca3Totkqlrtd1aD4tEmRCyTKW0Yx5d0vzd1dEWFueSYLa73lby23hRymb1JRqJLk1VlGQqFIokO0hL/lrkdjacAulhs9jVyBRa4NmhFrCI6CO7aJbZfi7flq4Yb1IYY7b02Ftul2s96+7aeHciowdORjISHaSRF6SiUqx8uvutiNrMpfhssNmU6a6c3C6YzcnlmveKXTGXFwQJdkKxETJ0PGSESigRSH4W36qlLlgq+QWd0ytrhi1uguRuTJ9pxISEdyeulEhkMo6gkPmEqiei/UoeplhG0dS7Xb1Ls2VVbE1l5eKopFuSLl6hq/WtwFjZiq/dazWW11IZCPbrj+WX8NU8jF93ZXXqWEm2msZu4/WbF0Wd0f2gsgWuH7NcmZNI+8BluSiMfiCO4VB5R8w06dZA/x3Bywa+YG6yjpS5QJC4M1GRJ3zH0ikUVE5fFFMokJCMhrRMkzzFbCLNXK2TNvaXkkkr0iIpkzVLtIiHaJR5FtltKs1svXbHk7tcrQ6uzdZRdyq0YqLDpi+SHakqKgyGJDGQ9vbIateOVolaOxMqTfrZTiHrBgOPdOcw93YVnjHKrW5QF9b1reuKigpSLauI8S9NQuP9ary1tLrHG7PxDdWW5QiL/6FxKNdCZV056Y5BmjfqC36c3iyrILq69lumk2ZXAktpC0UEhHbu/el/LVX6meyW1TtPv7pErdrtcnK6TtBnFIv2ZXiQkPKO2RSjXqvEeXbHXZYz3w78jJyv3wyesLosSOkO2XEvLWgdH1gzC6EwetxbkX3jolRjx2jEh5F+GsvKwvXWROLJfkCa5MzX8CuxJCKhKjt7R3F/1urTsHY3LHbW6Bha7gi8SXEV0yHdIe2JdtephmXI5Hpvo/wS5+V979tRXWDoT+p92F5jwOk26rbxYk4V3KEMiIeIxIY/8AUqx2y2u95pmCNmsJpi64kTpz8MvmL/oq6ayTMEs0xNa0OHqjN8gJaBONpIlHjHulWS9H7C6J1cmQ/tHjCSTEYj5pbq8v5jEdWsvUn1nhw+LyFWBa2OgMFs/X234esha83tOVOrL8T9XyInb0W39YmRRIhHyiUhrK+qHUpx1YujWzZBijNG7MUF9dRFNRs5JUdoioREUYl3FWrfrJjOJ3RiFrXWTUQ2lem5CRJq8fiDKRJ9vlqD6zdN3/AFMwXIur9ou7NO7WG3iL5w3Io3BsJD8QSSH7we6XaO6qmJlQwaVyoz5xlaZk9dljlXqJ03umHt2NyfxEbnLURGRE3IfMUYlISltrP1BcM1JjxrQmvUxwxw8sZfkVy4oCo4IVBFAZRGJbhISIuPmqDZs7RfHAtW64t9XiTgto1nzbdvt9TXjtVdzsJwvPL9h90Tu+OXJRq4Hl5VB8pDxIfTXUmA+2E/FNuzcYumsUoqtUVdpEXcmJfdfTXO6PSe6eDUeW1g1uQpFFQmr74iZfKVExnpnk2SOitdpVbtbwqUWLF0rpk8L+rEuOp5ZEMvmqnJCrNZlLkMzRdTujqN7QD/G8FtuVW23M75i911bfd7e4QioiSo/cKDLbIZDx7a5r6T468LG79csPScPHCT4ZMyckKYsyEtwx26gl5ttZSp1a6g4+s4xzKmBOk0P2R2zfJfHEhLiRctseJeWo0c0tzh0m4sbNxYVNWShM3KvxB8se2h20X9wvLmK/GvI6y6V2fLXS1wyVW1vk02JRFREdQvmLaUR21JZ91IDPlBxnqNi6N6s6RFptXgkK7eXIkFx+KkX5fTTzoL0z9oq+YCjluJdQ2LW23xMkk0bwqTlRMRIhlEkyESlL8VaFZfZd6vk3eOMj6munzw0/gJtSJNAVY8i2ltl2jGqf8ZwovtwtYvVX/WHC+bYrhGM3hRhbbbdk26oiSfjFx1E/TIUxEvw1sXs69ZAbingOTPCJqO22unBbk/7gi8vlrWHXsu9ZGKKjW+ZG3zBi+Ihe214uqmQpeZAi+FL5vLWM557MfVrA1FgteOOMgsa/Fwi2JdduPlUFKUS9XH+Gu5EkOWvYzY5JMeXidQSj301vVhteSW/wF0SkmKoqJKDyRVHiQ+qsX6K9VnqZI4Hm7qTgS0re+ULcp/cKerylW4CsEqxHjbHb9D0EMi5CGD58T3AcRuWL35m3eM3K46Cgiomm4Eu6SXcJbiEttVHGc4/V3HVmDXErW3uSWkg2uibQiFZCUikpqREvplXS2UY+wzLHX2M3JVRNu+TiSiZbky7SGuZcyZuOmrxnhDWxtU9Ape8nyAqKOEvNIeQ9sSlWpjzLlcZOxjZmLscl6l0yrBeneaYjcMvxS/N7bdrU217haVCJsKxCMiJBRXbL0kO6uf7lcAbt7arbXSbiTkV9T08SEhL6q6Aa5N05vGL3Jvcscs7PwbQRUdN0iQXcFxjFJMhlx5FWZp9P7a8uA23Hkk1kxUFRs4Tcj+1JF6SLaQ9w8h8tarRq2nEyv3W5EhZcwtbxZRX3ko3cFEkhR+CUh4iIjEfV9NT1p6nXlG6Jt8mFw8blpSTUaIO5CXduHby80d1GtOD4fYy8fkBt3Tq3qRXai7QFQki2yISIdsiGphMbNi6K1+aiKbh82JsThO729bl+7TiXwhjy7tvKsxoPRuKlZo1ZqqWTGbpZn12K1srXbxu11FdsmsiRNlER3EkptU8w9tEyK+P7DafC3d/cra+JXTJMi8ShriW7cI8u7cVZnb74300RZWS+KDLQYijpJtiVlyVIhU7u2US9NW7/ACyWlEitt8xJm1cKxTXJ0JE0JUS7ZEWkO3tH5apyY7D4ciXFaq9TVBWQRxF0SqutJJV2qKjYRT0I/FJMRLb824u2sxwfqVnnSnqUjk1hdC6xHIVUifCnJdsSQxl6hUiPpq7Ym4xzJmrx+wuTcUV2nulBNZcSQ1d3wxFIU5SjyKRVVcBavMfs96wDILC3JElPF29u4KKixS01Uk/VGMSHbVjDmZP5mpdcpTqDp/16Z541uhJWFRR0zJVRomxXEhuTbtVQ1Y7u0kyLaVWS29TsIeOvC+/htrwU/EqNbkkTZRMeO6W381fPti66l9E8iTuWBuHVwsL5zroMyGUi8pJiUhUHjIY/hrWr97QmIZkpbzx4k8VvjwiTu4ukNPw8eUVBLSVJSJDEhkPprdaVinrjLarGM+1hiNhyLrRem/TFxb/Aq6RESKkkCXIZK6ZDtjKsfx/pLebfeiXyFJMWrMdTaX3hdo11YpdMXx9ZvebSgxuTG4ESFvs7NUWhDq9qhCSiGoMdpD8Utu4aY5dhOJJ6yuUXLIrCzZpio5K4JkS24dojERQIt3Ed3qqo2RHE1VUi4rfJjK7H0xvOTE+XsN8YurgvFXwK3wC+US4l+Iai82xm6Y+TdhlFkfW10Ix+MMZeoS4kPqGrgpjeQ4fdmrdB0m6JdAXrFRmrJRRAuKox5bfKRRrfsBzS15tYRxTN2VvuDcxjFwgJCX4uJf8AW2qi5iu23ME25jrxWynJOH2NC6LLJapJqIeYZSq8McXFFwmBhJFUoyT7a2LLPZnOzuHGTdLz8UKu0rS6V/KguX8Kn4qykb89YkszXauGbpAort1koqJl3CQ1yeNlb9C9izLKptFjTb46KLWwiXilUxTknx+ar1Z271mim4dOCUULduKs16f3xJZmm/XiMRjIiq5XTJB8P+y7vlrz+Ra1TcjVS7frM3ajE1RKVV++ZE1cCoIEIqR27qy2+Zs4tumUy3SKPlqPs90yDKHShW5qs8iMiFMeI0K4rORpI0Lpi+WBaboST/c1XUlu/dlWlXLIgat0TS3Cv8QYlyrH/wBXb8IpunTIW4mMiFQtw/TU9Zx1kxZ3ZdRqIltUTHUiPmHj/FTNlkUrsyu1lLozygvFJgEokO6rRabt4hQSCSmkXIqzm0khbbgST2KyaRRFZHipV0td4sKbjc9Waj/doSl81Z8nJiVVTTGagE3mActtPE0wainOMS41B227N1BRSZuBWRL95GMvxVPKJpLCPGUZbai6AsPG96ST+EaUiVGMqkLe3AST27vUNQdvt4eM1TkSg/lq4NWesnIA3CVem8bg3W2QZeVkfGMnGZCs3Hjtojhi3cbTbpkXy0zZiu1qUbzjMx5Vv6Y8HxUymkk/Iz/ImLi2pqbvh+keNU1Fi4dOi0Lo8Ii/d6SUR/8AodbRcGvikyCI7qr/AOrqrciNCIjy3Vq4+mNovJSlI09uLFPFm8t6ercrk48OPcMZD8sRGqPdGdrvFyWdLi+TR0op+IXkQ+rkUa0LLhdN2qiSo7YyEu2sVuV4uzh0TMG6Ys+JFqDJT6ay/N648WPbVV5Gl4pJGk/Vhm1s5NXDrwF0JZM1Pu5Dy+UaqudIuFEyN6kQpx3dpVeLHa35Csqq18OmO3cQjtpvlWO2i5W9RJ7fPBlxTkOpu/FXgVwvcSWXiekbIotWOL+rSl0y6z+67a1RJNAtxEr8Qi+WoOx9E3WTCxA3Ddqi2SFJcU0iIiLu3VsXWbEzxG229+hlFndN3JLiKLdeRIltIt3dul8tNemr47gSlkZpKamgLldTjopeYvLLtr23jsHXGirIp5rLydJG4MTi3THpB7hasrlgrW3psUI+KTXLXJfb8QtwiQy7Y93KqHjPRPI+smUXZrh9tRsuM29zpeKUbEWoXaIjIpF3co+qupsP6odMrfkjrBWVmYsbsxQiSyktQtu7UVIfzSrYLXb79lzNq/SJFvaVxFQVEXOmSw/MIkX8NVfL5eRtrD4+P7jFJmVdasxieC+y3huD2dS0Xe4rXIXgiS6Lwk4yHuER3D+KtIs+P45aU0bHjVtauFBKQpigSbZOPdERkVXS5dIcSyJu6Z5Qktcmr4hJVuKqqCZRKQ7hLV/MNWqz2202dqNuszBFm3QHTFNFPTGP81ZCfSef5KsnkJv8pTXVUa3Yq6bfN7T4i8t/Cos0B2orDuJLu2j+Ll21V708f5Nb1DdK+KWQV3JjIUY8hKJRrXi0hTIlY6cd0uMa5nyjqdgeNPHCGEZLbcoUfERIMW92aaKiRf1i6qgilEpfT213zXgZsLFjhwWatuoX22ssnyMvunWYOlfVpPp2wxxwza3okCJxbXaQpkSu3U0xEpbpd3bxrRnxFkTNRnecwUWtNv8AiqC6IVHMhLu0iERGPm3Vzrcult5xfNmvXDI7909asyvKC9wseP3ZJ2uxQIo6sRKJeqJd0qjXl6zpxa7xnWH3e5DbULoIuVEXJJqblSjxKUR27uO4aRn4U+LpHqy9l9ORseO1gfH2WaxdCdYa16pIr2Rlb3TV4KWoKzkhJQuRbhTU/wCu6t4xvNsXvAvkHV0FFjc0FUCElxIk9sSiQlEtvdXNNwxvI7tbUbpacjt96b3pQRfPhX09Ei7V0x3fV3d1T14yTNcBeW3DcoVtfhV1WyTZFuhLU7dcRl8KMflIqwMrxmL5jb1iarf/AK0NjHhkx1ZTm9Ymt+ujhLFba6bsXimq2Yl8RQRLcKQ+aPbU11GYquMkRviSSYrXO2s3btv92RLkMVfqIhKoeys8XbtUbpaL98TVJApRQ1kh4xHlL8XKrV1YvnirWnrvVkbxZWiBJFGQumxbiEvUJFKvojcpLMYcbLWqlNIW+jFq1UHaREOrr7aMmo6tqKcz1NUZIbpSGpzpXkWBqW+4fruwJuKC6Si9wTTcqCmhu2lpbkpF3VQWt8sbW+OmdoBR1a1V1xaLKfeCP7r+Wo0bdgrcql0UuFuvThmqwZjb3CSEXLUXKpSVl96Mi7tu2od5/wDElnTd6TV1x01Nwl/1+Ko9HIkmbwkkmCm7kmohul6ankVrJdFE3F0N4ioO2SaCS34hIhod5ouSkaNZVqwoXBvG5G/AdxbiTLb6dvd+GiY/cLXb7sm6XZE+bpK/HZupJkoP5S+qlLW+3KLaTBVRZMRkMh0Cl6hkUfxUpHH1SHxSpSLjGQl+ajbM3+TKDDibC1Vhw+vFkFwsrpExZyJVNH7yI+XULlVdTyxuncE1WDqMdxRIVC9P1VLIrMtbwr/4YkqKWmsUpU1UZ2NreFF27If2ZfjKQ/UNBUsM3E9YcqcI3pa+K2ZRmUoqIihpiMu70/VTfKMZzK6al58U8JmgREm+UQksKXmIhqwZEnbb1G8syWt6yCHaREX/AJgx/hpON4aw92s3pP7kxcKl4kVm5CSnLtIh2/hoWaoMa3KaztN0cJiqllAvPMMpCQ+qtOtuSKo2lO1t0mbVFAZaYqpI7o8txU3R6W4l7099k9Fu4lqFqJiKanzCJCNSDfpHdMgF06sOQ2da128RVuAqXAhJESL93qju+WVFGzO1R23bqUPNHx5IzagwfkLiRarUmxCPpLUlu+WNV1vi7p8zJ5dLizaukC2pk0Vit/xBGP4qumYY7dMbdFbrW896KK/dabZQSJKURKMv4SIfVVPcNTTcCzL9sdCkQu/BiSa6fpLVH+Gi6cRarZrMT3R+/N+neZDlatjb3JNVsq0Xa+JEhJJXaX5ZDEq6GYsbkOCpuMIyj9YMXua67ZoiSBeLta8dQWxKEXbtjxl6ZVyaizvzWNrsNpU3Ft1BkX4RrfOjrx7j5Xjpy6O6e/HwsXNr1ooIOCH4gpl5VCkoIy7dvlrc8Nr6syzcVKfmdY4YV9u1pDH82yTIb1lhW7IwdLPmcUFdYYkI9sijIhHyluGnVycY44t7VlkbcfCpJKp+M3a6e34QjHtEo8pVqntBI2hxjLfNHWOKWm9M3Isl1lIiThLdtUESLcJDylXOOaXpd0mizZqyaxFRQh4yrN8hiTQZ9dOpv+NysKfxTSP+5/8AyB2fwCZeIVui2oMh+62j5S5VqmP4z0ReWEknWYPFLwXxdZRIRRTVLtJLaRD6hL6e2sbt9+Stb5u/YSTcM4kKyfIS81EuF8f5A8WfncliJdTXJZZOI6vpjxq0saqecaSzWY6YxXE26bFNV/dGa1hSTFdsixbEmg8KXcSvLcO6sN62NWFr6hLPbWwRZprikuSKKQin6oj2jTrCeqj/ABlwKDxqm4Yrl8ce0S81QvWi8L369Ium6QpikgIiQ+XdTlqsYMjXY84Uw/8AV10aF5W8YqPwkST2/V/19VOOh90aovHlmuxkizckJa0ZCiPdIe4Y1ntjT8Y6RFwBKJ6sVRHy1vVl6c2mxsyQZG4eKOdxRc6BJiQ9spCUfplWdkSLF1LEdpSp3iz4vZ7ldtC7tSZiuQtHEikolLaQiMvwlUkndBdOPfzd/ourYggQyl8YRKP4uNNVMT903xRkuktol908UQIUyV8peUfmH/FVfuy3um6KC4apiXFVEiKMfSVVtyy8Swq/kT3Uzqk6u1p8OytZN3CqApO3REJagxj29xVi7Nqq6eJpICRERR2jKrVkTUL08alazlL4RRLaNaVh9ltFhaikg1bqLR+OoQjIvqKr2HC2QU8hqMV91Z784t6bBxcm/hwEST1pCQ7e2NRre8K47cEUguJeUtEuQ/KVappslPumqMh9W2md8x+0ZAKfvS0im4S4uE0xTU/Ly+qtJvHrXiV/cfkV15fM091kla8jUa21cpaZRTEi/wAVV9Gy5Aop4i/XEVEeUiX1JfTUg6tNmZ3BQbuqoScfhKCRbi/NTG8Wm5a3gElVtw6gyIuPqrJkjZGqxaWr8lB5AKVvUFdu4Im/ERLbEaiVFH7pOCQFol3RlWoYbY8SUIrjlthu1wtbYR10Wd5QbKDLaMSJNQS3box+oamHzXp9Y1nGQ2gU7lZYiKVveCQvW4l+8UERj9QkVMXAZ6taqge8RLL8ir2vp6vZ0bfkFyyBuoxcoEou4ItrePaXmL00ZPNm7q9Jq2N6sNvZq/AJRMhLb3FSnl2xTIkfDpJWtijyiQqEhLzD5SqHZ3hgm6TQSuwi1Zl98zbfEH5hVjL8VNkx2x61awqHK9xxbiXq9dXr3cmqmM2O6Js27wSF28RQkotIYkPpr2N+zTj98a+Mf3R1pluQUR2qKeaXlqn4r7jcZs1BdwsSjlcYpltFTd3DurqximkzsoyMRkQx/wCWszPypLKrMbnj8WOVbMN+kvsz9NrOxWfm8G6OECkTd4MtH6YjKtAui3u9r7tYIIt0x4immIiP0jVTw/NrRab4+Sul0atWq7QS1FlRHcJf81Kv3U7CNQhZ3kXig8RTrFm0ZmJJHSSqlPvGQXFjmCfx3BN3KEtolEiEolt7qpufXRcbPeoGRfCSVTGXIi/6KpLKsuYPrlbbv4N03FDVSFRYYprceKhf81SXTW+YG8z61q5u9RZ2vXFQicaa6BElKKSnlEpd1aGO3EpyQsrWORbgi/TFbxSCguFylEhpVhcP7am4cA1LUjEfVX1cv2C9Ir4miP8Ak3sZM1U5eIRtoihEvUkOkJFIdxF9VZL1M9mf2c78z0LXiV6RvCqeq2b2N2S6yiX9YIlqDp+raNaG9IvxEtGrHDOI2l7mFy92rkLdYhHQbpjukRcq7e6N9L8c9mPFf8ruZSeZY+Hw1mYkptR1e4vV/CNVHp37H9+wO7FmQIaKjb/Umr56kSgkXcoSQkO0e0SKmvVjEfaWcXpnef1cb3hm22jG4JxEfSkRCr+Wnb0a/udgVhb4liyZ86cWNNd4ZE8vz4nbkuJEkO7jVTeZIgnafBg4TTEi1HKnEY9ojWI5V1U6g2+8E3yC5PFHzMfDKNxSFPw8e2I1Esc8vOUXJna0klNMlORJR+qqsjL2LkLV4l0Ws53rNBuiq/ik2yshkMR48au1ytbzKCUasiFNQhlpiqIqKRHdpFHcXpqo4ape8da3bx5tXhOVRXbEJEmQl3S28ansfYtc2uzpJ6r8Rs0JQU5fveIyj2yKqMuQtbKWooWtyK3j+fe48iTxTIcebvLe8IUE1GZC2ciUoy4kMv8ArbXWmM5piWSdL32KYpdLg4eWhoqIt3g/taZDLS82qn2iQ1yHemI5peLe8uLr3bkFhXSTVfCl8RbdJIlN26XGXmEfNU8zxXqW66mN3/Sdq4cOF11XyTdFdNMk+4txRERLyltq1GzPJ/TURItFLllSwZFemcIrKeGQJRSW1MvV5fL9NS18wPL3FrbuLXZnzpjIdVRaKem5IoyTGXy7q1i29Jby+sZZbmVu913hUoubSSqCyYpdpCKEhEvqIvNLjUPfupCWJ2lTpjkBprXhVdIWgpl98kRfC/lq4mP/ANJxEM1v2zjf2ksXvNhz5i1ulr8Hcl2yTtVMSEtSW6W31SrqqyJXK89KrbiuW5Gzs9vdoJazVNMtZRItxCRDxkUqTcMRcXrqU3y1wS12u3hkmjZ0SAinb0BlLbIiJTdypn7RjxfHcfGzYvkNwtbNmI/dpkmLhX8Mfw8e6vJ+f8ZH5eSOPVq1bsaWHM2KrM3yKZnl/ulifDjWBWF0hj1oQER8OykKwluJUijIhLzSq49P2OEY7Z295b9Oyt9wcjqrj7y+qUo6oj6ZVQfZ99ozMsBu1yxy82u8ZZa7unq+BUdkJJr/ANeJR8shIdol3VtH+XbI7sxUZZH0PttyxmO5m1aJlpiPpHUlH/cD8w1o+I8Ji+MWzycmE5GZNP1U2rpnk1jx3pTcOr9x8GNtbJL/AA2PxOKkRESHkRFt3bqzO9e2daFCUb2bHL0tcIkRC4S0E0/mLy1QVMq9nq3/ALfhaSbG5ORIVGLh8SAiX94mqoX/AND3VieVXzN88YuPBtRbsxbCTtYhIdTS2kpL96PHbGvTNlJirWIzVxmma0o+6ldRsh6wZUj75dNVnQjpCoUtFEfKI7oj6uVdUezjlGC47gNte4H0nJTLBV933sVCJBfVjIVRcqiXwy2/DHd6dtc59DcHVyS1uHlk01HA/CeprFtkPEq3LC8Pz7DW9wZWjKGLFvc1UlFxUtoudNVLionLiX/UazMfyX+kWmNCTBtDwNuuln6xdQpNbpkaeJ2tXaTGxlJyoPqdqjL/AMtIfmrBcyw2443kDe14u6TbrEmqgq1FyTldMklY6qhEUviSHy8annFvyW6XJYOoPVDILszViXhydk0bKfMg2iJfUNSSd2xDGW6jew2hEhSGRCikKKYiPcVW8vyMeRG0cQGHgNC1pCzdD8bNu8dW6/IJk8coC7T0ZbolEt0uW4f+hqWU6U5hcupF2uWSv0yx1ARVt4t/9ZeEW6K+4h+HERlHcP1VQcdzLKHWfWN1bUk5M3OkSKaG0UldpSL8tdIKaqOmAyUU5K7aoy5ay4uzqFMrQZG6hSb90hwDNLeVrzLGkVhIfhExJdAmvqEhLlXNuaf+z5yW3vP1h6R58jckxKRWu/IDqEPcOoO1X6hT+autrpdFUZBBP5dXdUHhucXTIBdH4AW7FJfwzZ0opIlPVt7ZfNWZFpHFxVTjNI/JjgHNL91Ox/JmePqsFG94tSWheSuVrjKPFQpSKRJRHaW6O2QlVqfWtvkDFO/Wa6NyUERJyzW1CEZctPuGPlIS+au4Op3TPDeoVtFr1DsyaiiQ6CF2alpuWpFxip5ZFxISS9NfN/rtjvU7oLmji0XS4qKMdUvd90RSEU3SXbtHaJR5CX/NVz91vuDo5qKdMeyXZ+nd0yC4Oro6ll1jEl21tcCP3W39pTIdqvKO0tvl7q6cHNLRZSWf5HdG9vRJL7x0QpiJf+mvlriPXrMLHcmOTWZUmNwZyFN43H7wS2kJDxJMojIS27RLkI0xzLqBlGfPlrzlGRvLk8LcOopFNMfKmI7R+WvReMhhx4fSpi50jSydj6JZJ7VHSpmms1Z3J1dC4yTbEKag90VCjVJxv2krbcLsxxTCMZK4PlyiKiy+6PcRCPER7ilXAdnUvN2uCNmt3iHjxyqKSSaY7lCIuO2vpF7NfQG19JcX9+ZgkiV8fDqORIfu/wC6+Ua0PcR9VUrrH+RrzO0v8qt4uMjVFraRGRJpyT8QXmLdIR9PdVXv1n/Wq03BriuQixuyHwGz5ZsK0fKUS5D27qfZZfrzcCFlpabciiKMh3D+bbVZtdpdWV4V0SIUXEvuRKSZD6qWv9QNjCcs64dc+g9vTZ9TrMxfOF1yFtcitskVtxbRUQUEZbeJCJfTXGvVDqFmXUrInV+vb8nTpyRRIuKKUuKY9o19YMistmzjF3TB+yZvmLxKKrV8lJEvSQ9pD5hiQ8qwu2+w/wCzw6uSjhJLIhU+/wDA+9x0BGXaWnqkMtu4pVRzZ9iPl1HQ6K7HJPTnrh+rriz2jGSWtJMSSdvk01yTQeKiMVZJiUSEhrbsL6uJFlA3e6PyFF9HXW1dqnprq7G+ifRvGU0xxzpli7Ukh2rFbU1l/wDzFRIpfVTXrdYf126c3bDWDoSuD5CVtTLiTxL4iQy7SLTjWN5bCfyGNXWTiOhmWJ+KmV5Z1ABv4f3azTuTGIrqJiQyWl5dw/m5VYGqbLKrSzvzNg4akSQuRblGQ+nbtrlmz3pLUKx3snVteCXhHLdYdNZuXlIS3fTWoXrq4/6Z4mxbuLixWt4/CJwouTZ2t3fdlL8Ql9NfIZ/FypIscS8zY3krYcZRiOdXbxjxwwtY+GH49wUbaiiaXaUolurnPrx07SsdlTyu23cXDgSkui3aaMfUXxC/LV8zr20LG8tJMLRht4WWcpCm5eeL8MhGXFMYlLb3bao7zrhjmSWFRJ1jgk3X/ZFRcOxTKJDx48fVXo/F+L8lEyySxlWSazcRrhOC+8LCxuN5XUWUXT1dPiP1VdG7NJndFEmSumQtBL4e0h3VD4HllrUZt8ecD4dxFXwklRUTWS7RFQe6NPrO6F1kV+cS+6FBsn+GtCXfx5n9eJ6fFWCSFamkdK+tzrp7eBs2QqktbbgUdb+rL1DWlXLqt0lzy4C3yNqzcWmwufHDdLkWg2RXEeKct27jEoy9Vci506BFEUhMSWLiPpqLsuOquBG75brKJj/qzMijqeovKP8AFXtPBeQyJYayLbUwvJQ4SM3HkaR1iLpZ1GuwusNYXRGwpKyX8VtTWIeItP3umW6Wp6Y1lKmD41708Pabd4VM4iqSavb6SKW6rFcLwZekR2iI8RHy1DjcHmprs37dqokqMVHCgiKfq3VrT1lax5+Pj1NE6e9G7vcE3yXTnGnVyRbCJOxZlqaMpR9RFt7ah7oxSxFZ49yiVpeNpaTN4mTZeI+VNURKW6tQwf2osa6T4CjgeG4GnerkSevcLw8uEU3TwvvS0hTkqI8R3DxrE75csw6nZUVxdIXLJr05Lai1TJQUfSPakmNKyZseBeLWYsQxyP2XiUG4OLvkD4ngMlPDkpqiSm36q6KU9pTpon0ZtvTTKMScPnzO3kgOmKAppvN0V0ykRS4lLbLdUbYfZD6sZYKbjJr5b8XZl/2dH9rd/l+F+atQtfsQ9PrTaVm+rdHzxcRInzhUdRMh7k48azFWaTkNlSFq+vxMl6S9G+onVC/Da2rNGzopJ667x0p9yP8Aux3Sroy/dG+td6xEsPa9YboLVCUvHIafjB/q/EpSVEfmlVm6K5B+q7Nwwyi3Jt7paiFs7UathTTeCMtJQe0hUEhLb3EVT2SddrItek2qTpqiKRR8O6TVTUTLtLykP8u6VXo8DWKO0ZTyM2JpKsYDgPSPrd0FJ5niuQWe6W1i0V95YvaRU03zPkQ7kxkp3CXIfxDW4WO9Y5mmNs8hxlwT5i+EvDawxXEo7my49q6fl7h3DVwseeWS+OCtpH4V8Ql+zqFtUiO6JcS+Xl6a5V6V3S6Nc8fW3Dy8da7g+JtcGuppiQpKlFUSj8JdPkJR9JbSqimY3j2+91HSYMXlY+PYuF2ttuY5MIZCqo3tJL7lo8vKO78Nb0zuxrMUQtbXwbVIYoJppimIj8tVMrk4eRYCk1dCkoIqrEPJXzCPGtUseEpKIilcVyEhHcijyL6v8NZOd9StOzRw9Q/F/TkPiFtI3JjFcyLIMguSdtsNhdXYUtzlRNsqvHdxGPdUta+ib9wzTujp+tj4iOrouJLKCPd8PtEh5CRV0ZZ7S1s9vRtdtbizYoDFJujxH5i7i+aq71IxXKMsxssaxm6M7W1ckIu1FJS0O4RiPdWBIj5DbshfyvITQQNpjryMR6R4GTrJnWaINSeYygXu+xM1GyBCnFX/AFsRjtjHaXKNbE4F4jkzNd1Y032lJBC4FprqNxVjIe1VIdo8ZVYsVxNri9ha2Zk3bki2SiO2m+REdvREvFMW/jFRSFusRDqD3SLzfKNdfyuViLuRrxKPj8Z9I9NMhrMGvSlrRTUYXk0xavECEhUGSZD5fL+KudepHTPFRtqhYz02JFwuWqk8s7ZBN21Iful0yQiRD5hGXy1u10sOaJop3K1giosJCPhydknIfmLb+ISprcGN5TFRe8tW/wAARJDw4ionLdIfNL1bRq9hebzvJzbKx1X+ofJiY8NZOzHOvQf2dWTq8LZ11NO9Pvdlw1bMi8uCkSKO5UkCGX4o8eJV0JmGLuL9bRb4/eWtrWEpCK1tSdocdvwyIY/MJU+ReJKIiRIEmUZaZchpq8ujVP0xr18fj49Y9t1sVZMpmaxjPURn1ExG2p/rBmWDk3ckSSCzi13lontHdJRsookl9VYK+x3otmGaLaHh1H1zUQbaOP5e2FsmW2SiCCrZOUvLKUpRrsgs20VCSN0QjxKRf4qicgt+NZN4c7pbrW+JIhVbE4ZJLimQ8SGQl+Ia7D42KDjGtSSTM3yIPDemuJdO8Pb4rjwqIsUlyUVWWKSjhUh3EXqKpxn+rlnloNRWUjKShRIvxU6G121wxJgq1IkV9pJprkI+baJcarb7pmkzW/YsheNU1Sl8RoKkh8stsfw1a6L1BWrlkLMsXbtyQev2bUlRISJYvgDLzFVksvU7C7azFkk1fN7fb0EkifJ2/TaenT3SIZcYjEqym4YeSiahWPJm5PG0SbNbg2EU9US5FGUh9Ma0BrlirFjb7XdsXdX58k5EhcM7fpshJL/ta6iqmklu4jIleMRrFn01eRmdaqOqteJOF1Wb3C5fq4XTTMlNVIlNR5aRQbaXmkuoNQ7zqIWPpqK2bpVcESKKRFbxtslBlx+8GXy0N0195C8Xul2eDcnPLRIRTEe1MeW3/ecqhbTZ37Vq8vOUN7giiIimg3TbC7JQfMIttRWW6PKPpGsWbBzMqSsa/wCYsR7a8mY0hZ5fHFh8f4BFjcNLVFN1u0f94KRdvlEq5BcZJ1X6jW/MmGJXS1tyeESg3JxrjrEQxkn5RiO3kQx3D3Vu1lz6/NU7g1uOH5Nb7a2V/wBHuPczlQlkPMoQj8Ld5o7aylZm9RuCz0GCLdiqoSgpiIjpyKXGpj+PnksrfEZxU1T2c+ityxXDcdvPUm6KXLJmaC5JR2i3SXGMdo7iiI8u6qSxvF8yLRVVb+HbiJDIiIi5EMU5CPl3F+HzUq35xdFk/B2l+6RU2pCsWp5e3tKrBabb4NFMFT1FBGNXv4fTiwUK8rMKt9pFuIjCNSgj/RspIkYj8tNbheLRZWpP75dGtvapcnDpcUEx+ottXI41TqOsU3qt1GtHTO0qXm5LqC4XFVO3oinqay4jtEvKPqrjm25Bm+cdaHjgCaqZBfExTJ8jbyU93pCIjJAe2I9xVpHtCdUsZ6pPLfi+L+IWG0PlyVebSbOBIRESTIS3cSqn/qOFnzBrlVoy19Y7k5QEhimJJ+UpeYS8pVcxebVKuQzVLVm3s35/a8FcB0qz5Rw6fKCrf3Ckk1Hg/wC/lxGX3Y/mqt9E/Y9zJxmVvdZNmDMbWzVFdcWa65LkPcI7RjLzSrUrXnSqltReZU/ZqJ66qTEWvw0fKIoJkW5Qt3mKp7qp1aS6D9N1A8VLLr9tbI9zWQ/yj+armbDGsdPkxlxzMa91A6hY1hYt7Cb1Ero5Tixs7VUfFrCPamlKuGWvtCdUL97R1nzB6q8strbPRtCdrUKOmzJURVSUHzF3eofTXQGcdFV7besNzx1dLTb31sYpLrvHCrZQXgjFTcK6ifISUEpce2sN9prKOml0uCd2xJB4WULriu5uDURTYaA8SGJKEqUo7pS21Sm8VJBHvMwyFllbip3FmDWws7W1yO+P2bErUuS7ZZ0qmnuJMhiJF81c1p+0kkmjcEs8cE88SuKbRqKabYm49ypapCJdsYy4y21zTiuSdSb1clnB5zkSeuMV1mpE5dx8v3iZR3eatOx/p/ZrO1F0N8WIlS1R9+Y2SYkUe7VQepfmEfUNUVeOBaspoLis3Kx0MXVrLbw8tbfH8XWcYuggXiRt99TJ+8Ih2lJJcdIRLt1e76apuZX7PM6vjU1cLyj3ezkgna1La7c6aXGRKJCWqoXmlUbYRbjbfGPMQ8UxQ5XTE3KZCO3940SUUQl/vNAa0DCep18sNpWeWt+tlWOobVE2q5Ju2oy5aBF9Ikmrpfw1G1WRl/IZtbPUovTHpS66E4rcsrzW1k3a3FyIpqKCqm7YoEW0VEyES3EQ7h21H5d14y+5ZE1xnoezK7eGESel4b1bhJci2jHu2/NXSWWdO7v1KxNuwB/esfReCkqossr4l2mkX7gVFVFNL5k6gcf9l214CtPCMocW1m5QEbgi+T8WLgh4rkUhIS5SiQj6aCWOSJmswzTMWXjINejbXpUm4LPFbcjbSusk7gtcnqqyijnj4ZRRci7u2US21KZZbWV8sN0LHzcWl14ZVVJROQkn5ZJFL8tVVGzs741yLCsXdWe8XJfXX02bv4DxygIySHlFQh7S/F3VX+nfUS747YRuIAitiq6pIEtdi8ITMh26AqFukP8AUCKnpjWl4adZLRzRi81dplkhY0jGcFHD+ndjdePcXK/XdP3g7uW5QnEhGSAxEiiO2Ix/irQunLi8t07kwulrUaojpEkoKRCJF3cil+Ua53fe05dFra6wrpbjzy5Iiuq7VvF2bEyYNWxchGRCRDLzR+UttZnYeuHVDA74WRv+obN0zYq6vu9voLIXAZfcEQjJLuiUdvbWtkzxVqqio45MhWkkY7ufXxJitNURU9VMf10SR3qqjGXESrnvOvaKeZVjLG84lYXDVNdDXEbooKBS+kSl83d6aofRnNsrzLJL1i+X3kWt2urYUraTWS2ikRFrkJdpR80a87mSSQ9QFj48jUHlybvsqee8s5tdpG5u1fCCoOpL5tw6Xl7pU+uzXqnirwX9tsdyyhu2QKJMXKGmmJcvhqqCrL5RrUPdtot9hHF1UGpW9BAUxZrJCQqD6hLl81SWD2u0s8buxWYf2dAokJKkppqxkUSL5hrL8V5CHyOWuOtv8QpnkiW0h8/euV0yZ9mj675hhHu1Z4KBMXly1GyiaQjEhjKKo/ijWydCmoWdDpzd3Vy3X508HTJSRR+KmJD5RKQ/UVZv7Z2dHb7xkWEP26hDc21vultIhlovB+GRD5ZCMab4DeLsjjOMuhSU8RZmiC6AkUpEPxxj8xVseVrhMujHt/oPH/iE0nxqrGstcCvd8tjfH8XyWyPFmLkkHLBS46LgRHaQkn83cPlp/jOH5B0tuw3l/bb9YyZoKi5Ut9v1B0u74n3UR81U3rOxZMuoDm72x2sLe9pIXhsRbdq4yKP1alXLpd7Rt2sEcczy6KXCyn8DxDwtRZr8xfvR9JVWxcmOCTbZmU9Z9Q+EyfLeOWeKrfKteRdMZzrCssWWD9Zk7k6Q3EncE9B2I/7vir8wkVWi05Rj+PiT1r4NmzHco4+7293bXON6sdmuWSPnTA2rO1r3JVJ26tvhiJv3SQJyoMU1JCQ7S5cqrvWpqvjuLjZsFyhG+Wu5/wDxB4KiabtuIkO1QUpCKZEXLl21sxztErNN1PjLY9pdpexcrx7TlmvDG6YVYW5XS3oKOUE1GpeEHSkWkKihRiMSHcPKsfZjbcdto3J11BeMVuI+DTkhqj824vppjZ8o6d4/YWrLKkCfJsSLczcpplEilESVbKEUd0dw8qa3a9dKs4kWC5gpZ7kI6Yp3q0xTUS8viUCUEfqST+akRZePq1Yo2Zm/6i1k+OlxY7TSKn+Ypd4uFxybUYL5MLpRVzr+FFVf9oVIuQiqI7t1dMdFyv3RHFXl0zV5YRsbwh0iJ7JzqjESGIiUtvaO4a5vx+z3R5coIeF8QzV1xFmvL7r94O2JfiGmPUq7MmLpvcmuZJ3pFyMlUyEUybue74YkQx8pflGn5GNPBMryLVSjg5WNkRvpazKdhJ9Xul98UWumK5a4x+7CpElkUCHU9RJ8V04j3D+GqbafaoybILt+qrW6Mb9cBSKKiLRVAloyIiTiPlEi4jXILO/GspEHBJkXcmrEqZ21jfGOWW88Su7pF8uuKaCyapJqIkW3lUt+J1W/pOzGbzq51AG4fq5ZNNmzTJe4OhkKaMf60iESl6eVUlR1cVFLhbXDx8N2ZpS3fD01e0SltiX81dTYzb2WM4Xa+m13uyZPr8kv70fJqeGUfLkPxS2+WXGsh6+YOwZ9LyvOL3xw8yLDCFB2trkROmfqLbxlIfTIaq5fjpq2VuRFyVZjC2ubZk+WdW22v1FnCH36zVAVC+kRH8xVbre+ZWWzo5A6C5XB1dSIUFHDslCRIeUUyH6e2uTcivlxWyJS7eKUTcLqapaZRiRV1Z0ls9kvWE2u/XzIyUuhXAmzsnn7tIREoiRciKQ0lcd4l3HYsRzcqm2Wew3b/JCok6SdIrPlCUUREiEo+Uvm/mrKxyTIcXwNHBba1akiVw94OYxTJMSKWgpIuPy10Y1Wbla7a1bpCiibb4Qx41g9y6c2azlelb9cnChLuV/DIopjpopFLcQy7f5a2cfGbIdUKGXk7EbuXLFeoV8Jq4yZ61RLG7U2FBJui7FMSXVISJclCHju+ndWI+1Rm2Q3C7WtV61FNQpLpooriu2FCMRiQly5UxdNVXGHt7z4JHwKA6HiNpEov3fKMeNZ3cGvvi4CaUU2qRCJEI7RrBkmaXN2Eb7a9j0kPjGj8avkVarfiaB0pL9YsPeL2bI8bHJGZF4S2uiXJ6sPlQEU4ql5Rl5atVr9k/rxmS1tvzDHEbezctElda9LpoSIt25PcX4hlVHv3SnIcPtLfMLRbm7pFdOSqan3aiXmEu4fNW0J5g6uHS+x5HZsryxwtrpWi4WlxkSiAoq6cpJkOp8DbxIR5Duq/l+PVJFn0XqYkeWzcWbkxdmdryPpy4Tb5f7j98JWZdQXzVyS6DjSiPxFNpCoO0S8wkPdWhD1IST6oOMGcM07ezVaIPWJCrIXgkMV010yly3DH0yrDxx2zX6xqLle741yLwxC28c+Vd7ZCUYqkQx28h/5azHMuomaYv1AxvI7jbhde70xEiJyX7Ru3bkhERkJRjWe2QsklfkaCwNt9TprPrXk2P5E+umL2FrfsNK3kNysvwlxTIpfu47eO1TcO2JVhabVrfLLfsqwq0X5qNlL9tstwYkuyUiQkr4ZyUSSJMSloFLbxKrp079pR1eM4b+Fx90m1H/4kp4vXFu27pRFP+H6a3K8NXuJ2+/Zp0leqZNi93EiullUEXajNWP+sppkQ6qcdpCW4Rj2iI0Ua7jC7splOJ9ZsDz7pqthpsEbbkzFp4kW5Li5bXJVIfvRJUS0lC8vIe0qa9Mbxm9vvHu1xcm4o3BsK6Cji4CJebcIjISjEoqCnLdtrSulvTnoY6saeWlhDVjcL0nJyiLldMW7mI6ooEKm0e6NZD1CxFl7OfUYbvZr94qw3eK6Dhq7beJtrmREIimPbt7hju+mrDY807KsZewMnDgVvdDrKvZFxLrN1YeXJLqWVpvS6RObg3btNRdFcRH4o7h+HuT/AOirne+ZR1GxW+XrAH+ZN7lcLG5Vtqjzw2pqaRR+/wBpch7q7S6H517+yC7Zyqws7dmhbyQVeIpKkQ8VCGIlx5FtEhlx2xGuLc+sdhRyC7ZVYb8jcveD5VeSia6CkVSkJEJJx7vNWt43MaCTbZuXUqTZ8/j7TYTVUiVsmy1QppLtSfIDubqCuRfMOqRCX00Hpfl2V4bdCunutG4W/ViuKiUSIo9pR/xVNKY7k1wxF1keM5Cs+K2JipcLfpFJFDuUTkRSTHbKMflqpp9Rstb28WBq28mZj/8AJJFL8pVtZqxrxmtoZEnlJvMaLNJJYvFtvn64ZEVtQZuk1l5aTcS1CEfSQiJS+mh4vZ79kV0RwV+9uj5O6rr6Ftl8cijtH5iiO301j7rJHBXJN1bQJFwl++T+HL6e6rNgrrJcmfLAyugtyQ3ESfwCES5CJDxrLj24MjcrZfxYHKh91j7MfFv6TZsg9gu7OHehbnTOx3R4I+Bst0uzbxroo7hTTEpFH0yIZcayXKvZb604Da7lkN0xJRG32cdV8oTlD4aUoyEZSIflGtazLG7pb1LfcrpjLdFikIoC+EdNN5HuTXViqup6h3VTeqVyzBw1TvONZupfEbqpF21fXAlFE49qiBfCIS7eX00nyGLD+9H8viV8Vpk+zItq/IxO33jMMfuCnum+Omaau4tMtpD6qmrh1UyFFuLK7pNbkK47lFEIkPqEhjurRrL0leZljal+SVtdldIFoOWokuUSjIdumURL1FH5afWv2e3t0bt2qRM3jwV/2klHbaOl8olJIvxSl21gyZixcZDWhhaX9syUnyWZEo/vLp46vBKyK4KK6+slH95LdIfN5aksfx19jN+x/K2aTO6IpXBAlESiWmqJcVB8pdpcS+kq6kGy4901YumuUYbg7hjkaXu8hbjJ6W3aSZRkkQxlKPIa51yay3LA8sT8AuSzUSFy0dKDtUQLjIfm2/MNVpZFzYGWMbrC2O6sx3z0lyJdq1K84NdPdqnF9aXQybCp5VB/dF6h21vOP9Vrc4JNDKLWpZXhcVBLURU+Uhrgbpx1TxK+Jo2u8vnVmuwfDQdNV9NaPlEi2rj6S3bto91b9j98yxBEkmrhnlbUR/aU2emm7H/eNlOX0yr865yeW8Flttt/lb/7+p67T2uelmOtWqjK8N/EM3Dd8n5hiX8NG932shEia6aw91csW7PcYG5JoMn9wst2U3aJkTQk/wDhqD+UY1f7X1IzVnIEMot96RHaKL5ppqf+YkX5ir0Pifr6TH45sJmZHhG/1bF8yzpb0v6gF4PMsStN2cCMtZw0+Onu7XI7h/FVPvns62kU/wD3XvzpuQjtTeF4kS/4n3v1FKpBj10aoyG/Yo+akHImZC4Tj5u2rAx6udMrls9+pt1O4VE1EyH8sa9VH9Z+Kyu3Eqrh5eL1Of8AJMLyjESlfLaomjxF0n8RsX1dv1Rqk5lh9ozi1ptX7dHxTYtVo4UGWmXlL012OpmPT9ZIv/fO2KJqjEk1FQKQ+queOpieJMckH9SyEma6WqQpiQpirL93Lt/LV7F8tiZElcaSzF+NpJUrMpxLlmItUbkpjmVOkbHdtxWtQnIkiQyIREi7RKPIo1omP+ynm7e3pt83f2nG7hqj7tF8SZDclSGQjqCX5t3y0+9oT/J5esd8Fk1+bsbszEl2MSkpLyxHtKsbR9obLbfaWNmB+3cN2wxJNwgLkVhHaIkKu3j5Rr3GDNvraQwMyPYaqmrZN0za4a3JqwSdW+9EQE7EpF4V4MtyZERSTKstvzzJrXYW6p3kvCqkRLtxaC2QFWXLSS2y9XppOSe0VkeULM3S9jTFwzSiSzFyQkoPqHdxjTPH3AdVMoRFxlFts7VBLVSRuyhaGr/VS8xEVOaPlxKasuvYJdL43K3rXlrkZKXBdMktEbQKaaYl2oF2924Y1CtW727EowgoSK46gyGIo17JMfK13Z4hd2CybpiRJxkQiMeJDIeP8tWrBfddtWfAu6RfNytGuoPKK8dsR8wkQ1XaPjUdGql86DvnTXHbwwms+WQKJW2RJqLEKo7hUEhIY7S2y+Wrs1vje+Phsi7XJPGPm3glUfDawqK8RKPwxkJciER7qpvTW7CxvF08UwtrxZdeKrdZTcsRbdWKstIu2QjHbSX1yeYH1OK5K3b3W4QVFf8AakC0VhIZaUktvd8tUZI2RrKXNYdpbKOM4eOsXyJvj9+VFZiqqRIeIS1EFlx2kSREJbvV8w1rHTPNsNRTuVjdYkxTbvi13xLNE5PO3cMil+b5a5/vTcMitd6J04W8KuurcGiKyaosk3hRIoqF3EMtu4d0u2k468uOO4ncMjdXch8Cu2baagyTES7vhdojH8VakOR9vqV5OXFjVutXTf2eMXW98/rU4xFRdDUJrb2yq2tLjFAoiI7S7hGuc3XWAHC1ptrpu6Wx+0JEmLNuRJi6jKKhJqkSQkUtxDV+ui2B51j7y251iT5xcvEj7tfWu6INmzcSHbEl5SEt20i+WNYzk2IlY7sVoV1GLhL4a7d1yTIaa0au1qlfknU2DHesl+zx4xszLHmNrfLoE2d3Zml4ZymzH90gSQ/CTER4xIiroxbAcXySxo5HZL5cGOQCmLbUeIJijdFxj8VQRkQqF3F+Ia4fxnIH9nsov2QiQpO/COUSESFZIt0SEtpce6uiLl1Ob5F0ltLXD1W9luHv/SJm1uSnj1ENBT4qvHaRR2jt2jWdmY6spcx5PyNWwvqRd8dui2K5kgSLhAhSVTWKRDtkO7uGJDEquHUDpXi/VBindBFNvdNL9muSIyL0ip5h/wChrD7t05ya12ljmgLvLo3ctkvGkoqSizNUR3cpESfqlt7vNVy6U9THuPrJsHv7Rb1dpJkXEfTWfDme1+3kdSSY7W3Iexl7qz5Dh96UxTJmqjVQZEOmXw1h/rUy7hpw3yxum3Jv4oibjtEu4fTXVF8sOEdVLL7texWluTLiu3LzJl5v4q4/6ldK8q6R37w901HFpckXhnyaXw3A8o+lQfLTJEim5L1LmPlv1Ya3LIm7pRRJIFlPKmQ7iq/dNbw3YiowtqVyF8SBE7JER0SjxHlIqoKbNBMW71kqKgqjKRd1WzG3iCjxFgwcCi4X+FqEqIofKRFt/FRQqqtxCybMaZ76dMbemThuKZLl++H4hfKJVHtbXkOVOFFbI10x9RCI1ONbfZvcrdg6cFrJOS94KJtpEsPaMoxJP0jKrZ09Rx/G1lkm+o4FIiLckUo+kox2+XlRSR7vbqJjm2upG4Ph7pHIHVh6l224NRQbCTZwzKQrbvNEtv4Y1oSPTnD2crl7xfOGPEi1xin823b9VSTi+eOYqKs0lLo3S7Rippj8sZU6avGfgdK0N0VFHIkJIyGKnpKh9njr8bE9xI5R3mVWNrcFLdjLVYm6G0lCUluq9YvcF3QoqugkRRjVXHpyGp70B+1ZuEhJVVjKRRH1DtqQsazq7LJtbRcmqKaRfEUUlu7tsZVkw4c25ZuJYaRdupqVtbpKLEqYchqyW9EEUyiryqgqXgLWIt1VREiSEhItup+Knlryp+6EUvdyw9u3dXpFyI0iM1oZHYvRDHvrw3RuinpKkUhqurOrymQmqkSgl2+WiW8QvCkElS2/eemqa+U5bahNh8bMWJvcEliidPIip2VC2+yqpqFNWUvNUo3RdI7IEQy5Duq9rkTVK6xx2I2+WFK5JwPaQ7h9NY3mmCpMR/0XjiIvhV1BcLbpebureHCwCPxQiVMXTVq4H9oMSHylWXlySSrt6sXodFRraGI43ZXDhmok9Q3cSTIdpfTVfzCx2vG7e4cEzTJOJSEh2/h4/irXMyWYWdqLpqSIjqDL01kPWa7eBxVw8VFRYVxj8Ot76cTCgkVsirMYP1F7ufGZcfiY+8vVtuCZNfCsVGv/AMqpoEP4S21rWB9M+nJYqoweY43ZrXVNInK1rFJosI9siSEZfLuGuNcBZ3LqJ1qtOLv3n+i2K/vB21T+7USS3RLzSKI131b1G6jxN04QcIiqnEhFLtGva+b8hjZSLFCvX5HjfpfwuRgs2RO3Y53z72f7z0pyB91OxwyzJuqRICoSCq7luPmUFLdIRHkO2PlrWvZr6uWu+Y+nbblcW6OuJKpaigiKao/epS/MNbRb1GSyYkzV28Zd1Zj1K6Gvbwo8yDpbeWON5E8IXLtusxQUZXRUeJKiSZaCnL4gju7vNXkJYmirJD8T2EztKpo367YyoJeAuI3KPImPxBH/AIn3X5qqt66gZ04vDFri+NW1va5ENwcXRdTxIj/cJiOl+Iq49dddvaRxm5XzErzg2Jp3axx1UbhbSFYhIuW1eMe6XHylUop1G6v5kxWcEl76Ut+5y1t9wStjCXcKiiq0lRGPby+WsuTO8vkNWFVUS0LVOksozZK0t1HWQZQ6UltFNNASEflEtv5a5h6oZp0bKzurdjOEYn7+JeS7hOyCp8IpSIe0SlGsX6odUrtmV6kyujprbQGPgVHI/ejtKJJbSHy1T7LcHovlCK729FER3JkQlKt/w/h9dXV81rGb5DK2sZo4+xIXaztZLPUhTT7opjEfwxKNOMPuyVlJ8grbRuCdwSFAk9QRiQkJCW1PzDSnVw8QmQN2QrbYlEZS/DUPbW9xdXxNJg48CoqQxJRCQiXy17Xy+DjTYuyvU8v4fJyEyVkY2C/ZFgw2e7MkP2hZJAeLbQHxPESQkIkrEiqJYuDvl4sOQOn7q7EzVk+WJJVQh9Mi7YyqyZR0rvN0vVncXxXH0bT907cM0FW0SjKRIahS48hH8NRuA9L88eLXa89NmCly8GJSTay0UxISj9+QkqXlTESKvkud4tY2ZYF7H17DzFlhZcg5tRas1lrezN1IklBFNPXjGRD291XLqVknufIM6xxe8yZy0GjdQdT4qUR2+Utte6P4SyuWWYm6dAKniXxKkKg7RFCSkh83H8tZj1GuTi8XK6X5u4JQX1yXXLylIiKVaVbtYxeSEejfDcNySAyHbFURLl81OsbcKrXLSS5RkMuIlVRZrRUhWmYHirq4ES7Bm8cLCMvgtiU21GLC8h0+uD9Zu18Rp/s0hEkRiRSLujyqwYinfr1dBYMnltcIiQirrKpICnLbIiKMR8xcR7qCo1VeSQ8KMZRjx3UH3WkxdLRakKbkpFolIR/NS1jUZ1L9kgq4bfCxrIGSZPEBHV8Oukonu3DuSIhqHWuDcnA+FBw1Zy+KJEKheqPEfxUxx+zpJqEhBRFNfaO6MvmqwFZXtvuCbV41JNGRCJRkJfKXEqm2SxU7knbU7si6bqqLKB8dBOIioRdshEi/iqeumSYVeG4uroupj98FKKqbhAtNT0kQ7vlKNJyRjiiLz9lZJtXiER8Rp7VPTLkNQ9yb4/cmeheXrdu4KWkopKRUyotubEo3uDdZiRSRWT0ykoioJDH5h20lxm1+WaosMXxx04IhFNNQkiEfL9VG6et7MSKmPv7c3cKNJEg4JOKhJfxbatCdlaldmKR3l8i3SLUjoE5Hbu2jtjKO6JVX4/IsVb4md2tF/fHjhnnV3FSO7Tbrjt+XdH8X4aI4tZWsVnGHpEJJD8RqsuS4uhl+Ei/D6atnVq6Ye8cW9/YWrhusQqpvSWUISIRIdIt3dylVF923QkR926yndJPl+LjGrUe2pVl3Ebiw+cW+0Xhq3dOhcWdZWQpNXCuogSvl7lUvqEvmpm8dNbG+8euks3JJt8IW4ipJXt3SHb6hpwQkX7E8bxWJUSV1B4/hqwZF0rujFNFuwultvjdyp+yOmb1IkVC7okUfVKhZlUfZnUmvZnyJW7ZJescuSpLPHzLxKRKDuIhLcMvlL8tW7qI4YWHGble4PmrxVNAUCbqRUReM1+3dxGSZRrB8fdZX0v6gW/JfdbpFa2Of2kRGUkiGKoyHzJEQ/VXQ3UK027JMNRv1heqXS1rkV0QkP78fv0iEvMl+Ek62MORZ46mNlRtG24N8syxh7R3s23y8t2CjfKLCSC9yFFAYulUuSu3jJKRbf6uuQbs4SfRasvhtUBj8xd1deYraWvS/rcpaGrUmOM9RGRNmSgjFMdURJIh3eYo/8SuTc2xd7h+VXjErkGm4tj1VAo8SiW0qdlxsyqwODMvJSHcM0ra3EwIViL93KQlTdRa6CiM/gt+UR7anrwmyWaom1YKDoJjrrF5vT6ah3Dc1m+qJjIu2VZ6qxckqNSuGiKek4U3FUxab8wK7N2Fytaj4ZRJMVYyH5u2lKYTcWuOo5BckiTTXXigMZS838tR9ra3lrcPeVoQUJYZbtCQx+qlzMy8RkZoVpt9kcPPAMGrjWVUilEd0fVWtE4cWt8KrXaSQ6SYl8saqvSWwhdGaeYOnCKLy2KEg7akIjqSHaQiPGr1dG6TghIEo91Z9WUvR9CHbvH6K2qruGXaUazHrBcLXdMmtZOALRSQkunL4im7/AA1rCzhuzT1XBJimluIqwPKr8zvmVKP0GqZIpbR1KdDHYXNJQZqXRgVwjbUibtxL4Q90fVHlUkjfFU1J6pUMsZsN4FNwzdFbXkd0iJRAv5h/NUbcLDe7Kn4h01k3/wDmES1E/wAQ8fqrSjVolqpQZrlwb356jFxBQR+ann+UQ0RgqCZfTWZ+KPaU9MvylSXChKJ8x/FTvdMgGyrl0vmUNbsmmqSSabhItqifl9VXLHcu8GSN3YHElWwtoplxXlyL01itpY3S8XBG125us6cLlFJNMZERV2Z0p9g3KLxjyd5veV+57kqMhYrMdRMfmIVJCX0lS4191MtySNtRtUy0n2sxcJDa27cVSFRQm4l+0EPdGRR5Fx2+moG6WHxSZGkaabNIdyim0ol3D5a2zLOjrrpjeHGP5a/Z3BbwwuUCtbkhERkXKSch/DVNa4fccitanu103EXIkOmsUfzV7FpfGrje1seS9l5Lf91Uxl5i7ey/FC8ko3EpD5SryKJC6G5MrWomRDHcrISl+Gr9nXS3KMTTbtX7+2uCcofAa20iJT8Ma1Dpn0jZWPHWpXRJT3o5HVVFZISFGXp81eClZEarMe6ghZ9OKmS9PW7h5lVvtr8FExJQS1B4ol2lXT1wt+K/q+3YKsm7pReUnD6KyhfUXHj2xpmxxezWkpqpeOcDu1Fh4/SNKvCIk1/1cU93ER2jWDkTK8nE9Dix7EfIzdqjZMby4n/xBapICIt24lJYvm4jViLqFcm6jh1YW9ltY+Zu2EnI/MRf4aeOGqQukfhRTIolWZ5Mmra8gWEvti3JXl5aT2azC61/UmHmQOHlyTul5funBJKCRKEOsoO7dESIR+nbTy7dWujb5460muXLE5kUSJswKReUf2ms/v1ytLV0xC8ulkWK6sVybkOoQx7Zbaj7hgeEPCcXzEOpFtdN0kyVJjdBFg9iO7zEgr8oqyLy1pYsfG1SjlNyN4wvrt+odlUseOWZwm3XU1P9IXsnOmXdGKaYj9Ma0rpf1gwPRdA/vbi23C5qydi4ItMi/wDznkXzKKyritneFRcQXXTWl3JlKpxnkSSZDMFh3chTKrzSMwnbVzti7e9HDVZ70+cN3zNJXXcl75/a3RDtiK6sto/3hDLzDVN6ldXrlheGppKg4b5BdUyFNq4MSJml3KlEiH5d1c3seoHuN4K7BdwLr9wSKSkpfL3VF3a7ZblF+G85glcFFHJDJRRAUyIfTKI1nzLyLUeOzrxK3+reQ5BkCl2sjcny379r+8U9Qj3VuGD+y3mF2tLe/NbJ4W7EUtF4go0jL1KkI/hEqHgOWYv03uQ3Sx4DcLhrjFys+ybQUUHyiLaMfqIvlrRB9rx/Z25JYz0lxm1iqREX7WREoXmLSTGRfNWhGuO8dZmEyYuYrfbUzX9XytrUmC64vBSIhUWRIoyluHcIlt+WqmNySwnIm+QslS8PuQVEhiJCRcSq7XbqpnnWzMmtpteL4Xb7s8KPikUnKZF6ly1Iq8e4SLy1v3Tf2c+nPuVwHUtBrkDxyPx1EyXRaIl/dxISl6iL6azY/FWkbZaylqbKaJV3FqxyL1UtvgVG+W2gyFFJQdXTKOogRSjtrUvZJ9/PuoGWZlkauomxt6STFaUR+LuGI/LKtkzL2QcIumPrY5j+V3q2t/3QuE0nemPlH7vb8xUz6X9B8m6ZuFmp5LbXlvXYigqSck1xVHcJaZDH08q0sXFmx+LGflZCz9TWrXdjuDPVgSnaXcVKvV0ArC8ZpGim4eJRk4EdMf72PdGoVnaXVnauHnj4pxkRFx+aqGten94b3K8ul26bN4kSTQdLUXWjt4kX3f8AirudmbGlfkcx8e3I8s4dW0k26Dxi3ZpbSTWVissP9bIR5eWs3zy5ZvZVlGqAqJpr8SUEf2hL6pCqPylVkZ226XpNR+klcFBIRUQ8O2LTUV+YopDVktr5w3xtZlluPCmIkUUU1UCEh7SUIijL0iNYW5fqpfapyzfk8hcXJPIbJbmbF0kOk5RYoJCUh7o+rbuGrJhOYdQVrkKrrIBbi2HxKQokl8vISGn12sLWz3B9cce2s11ZJCMlNHzRiW3d2kNUXJL4qN0avyYN3ScpCSaBIanmlpRl/FVleXET15Eh1KuF+zq5KX69sBbuB27UhJNwI9xEP7z5il/DVJa3zKGN4RvzDJnzW5IKaiRahbquxdRAL4HulqoPItSX4fN+aq3kF2slyZpqm3Ut5SIhEUtSVHHZOLAs34mrYD7RFmsb4rvdrH4MtDTekxEdNb5RHaJS+WpS+e2QzIlP1Zw1ZYe1a4O4j/5Yj/NWE2G3sBcN74wXUcPkl0iiooKcYl+Iquly6R4QnfHV0DMk3TOROSaty+PIv3cSiI7u4ZCQ/homhWtlGRzSM1S2Wv2tEnCyauW4Gm+IS2k1fEgnHy6ZCUvqKrgp7TlrzYlrC1Vyqy2dVDTUtNhtbb9oEtpCopIijHyiMqzO39LVb01JrhVm95XA9ybdm2JySg+UlO0vlqeT9n/rIiz8Ew6UZEzTckKSsmhDIi8xeX8tNxJ9E/kDPpb9w6M9nN0N2vidhtthWtdjtCQk2RfJOxX2+YldpR9NdAXS/A3UUQSMiKPm41jfs79KeqGE4eSueNU2d0J3EW/i0iUJjEe4ZCJch3eWr5kzzKCEmTDCrsKI9rcUN31alZ2ZkM0jNUHjxI/Irkus3JBJxEnnw4/N21ZLba2tns6LMEtqAiIiNVPD2d5yJ4Lq84u6tKdsVkKLopKKFHkMdtXR54ok9VISIfMW2NJxV/1jBSfiTFweCTPw6qSaiKokmqmpuEhLkJVl/Vrpji98xm4OHX7dbxbJC5tr746ZJDt2kW4SEd0uVXJ8SqeiqqcR4kNRueWl1kXTnKMcZKim8udtXaNlC7VSTIRL8VWl5tUFeJ86eqXRN/05dLXHHNZ9jqu4ZblGfbEvMPqqj43iOa5Y6Wa4lit2vCyAyVTtrJVySY+oUhKNdUZhgvVq04Hjtye5HbX2RW28tveCNtEiJugXFVfj9URjuqc6c9VsI6c5ciNyx9ja7XkK4jcnDdMRFq54iv8A7vzeWUu2t6GaTHrHN2K+Rjxyq0kJYPZd9ntl0XspdUuobJMckeIfsjVRKRW9It0Y/wBeX5fxVfFrpm/VC7CVrIrba2ygkShbhGP9Z/Wl/d8Y0xyrOsvs/VzG8F/V95kDXJRXF2LHULwYpEOk5ER4ju3FWxOEQsbVND3Wozap7REkCTTrXVdIzJa2hD+DSt7MUklSU0BjqKciH/rt8tZG49pDot+ti2Gq5yxRuCSuhqLCQtiV8uvHS/EUanOrmPr5ciLL9YyY28kFYiiUYr9pF5t0f+t1fL26Iv7Tflgbq6bhmvyHzDt213KbYVXJDH7ix9QnHVDFMBF9d7vldvK0tnItLoPiRUUar+XTHdL+75RrH8q9sjpo3y73vj9pyh8TaItlooMkIjyiSpERCXdIRrhG+Yfmtjbtb8/tFyRY3AiVQUcIEOoQ8iHzch/FQf2+5JjqmoI9yhCW38IlWXkTR5ce3XiWI8domOwMo/8AaDZlJQcZsOP2kS5E4XVeqD6hjpj/ABVlt69s7qrfhUZBflGrcSFUU7a0aNhFUe4SJNRWX1VjbHD7CssmT2/Cp5tOX81aB036C3nqZmzXFcDQY3CQkous4kKDdIe5QhGk1qu2ozb+RW8y6pX7PsiG/ZM8ulyuhJCgSyzkRkkPEfhCNRqlpf3Zbxri1qCmW0ScO1Sj+KuvHnsB9U7W+haMow/RS0tymuI7uW3RLjUlYf8A2f8Alb5wLrI+puPtRIvi+7Wi7kRH6tOg2tO1Riscf2/DzWIgVeKN921MRItT5ZU+RxVVjdhAbSLgSHcMpEPqj213U1/9nr0vJFML31QvyxDyJFigmn/+EjVgtfsK9BxWFdr1BzJZ0ltGT1sOp+JDd9VNWM7ZT555JaRx28WnI7a3JMpCqUdoyGJDWxIiwJMbk1b+HG5lrlqci/69NdJZN7DuC3xRZraOqDpqXEkbtaxWUH5VBJP+Goe9ewflbxiiwa9YbWKaCWkmQ2YhLjH90W2qef49cpS7h53tbHNN2RsylwTfqqkosgXwkxHbL1FUbdroZSMykXdKulm/sC5+nbyQ/wAquOvFBH4ROEHIl8solVRyT2E+urFFRwzVx29aW7RY3CKiny64pjV7FVcSFY1M/IkbIksxzW4uniCLSlpj3EMai7hcGTjTQBIfhcvUVWbOMXyjC3hY9kuMvrO8Q2km8bEmRfLLl81QOJ4m/wA0yRHGbW4bt3DmUVHBEKYxGXb8tU8rI+KliHHryHWD3K0rZtZWV+AitZOR8WI/1XdX1Ex3E7Xb7aiDBJu1t8RVTFOKaEfTXGvs6+ym1edQHzrqcqm6stvbDoKW12SZEuRbSlGW0ZbY1vnUD2aepPu1Nv02zD39aUhigxeLii5THy/1Sv5S9NMwqqu4yhTxs7VtUuGRdbOlGIuhtvv5O7PCIU02dr+MoSsuMtqQ/UVZn1O9rzGsdIrI1dJt7kr8NRva007muj6SUIhQEvl1Kz28ez/luJtScZGk6WeF2+EiiReUVFSEa5nyjD8lT6gLN0rW4Yt3KhKtlnCBCjHlt7S+mrEPkVZqqpXyMCq2sdAI5NmXU5w6XxXI02q1o+Km1Ukm7bpF3DpafpEokQ7d1TVvw/FbxbU2Gddc1H16IpE3G4Nmwo+mLlMlZfVXNuSWu82XIGbqwurgmoKYq+IEtNQfNxjTq35J1izK8NcVYEL5w+LwyQpoJCspLlIhGnN5BU/cUzV8ez8lY64wFw1t+QW/FLRlr7ILkKorimoKC4sUh/eKLiIlx28vpoPTnDXWI3K4Wbp81WuF8urkhJQU9zjcSi6kS4jHb/6qo+AunnSMnWK44zb3S7XD4Dm4FyUXLaQoekSiI+Yq6a6D9Ocyx3IrXmt+C3tUVWyoqMVFVfFpiXHaQxlIRrw/nfJe9mWPqp6bxeKvjoWkbsXbB+mqryyirfmr6zrCuQ+FJJKURLl9VaJa7C3sr65XY1RWcOY6cR3CPy/NTxMSUIn6pREhkKY9tM3S3jlEQ0iGJSEuJV59ZoV+38viSSSSdrMPmt0SWLS+Jrd3wyj+KjOiV0SVbnIh5CP7yo+33DxzpRkg3UHS+9Ito1JKKN9EkklRkMh8tXcZJ5Y2X1sV5KqwzJ48G3kTBqWsP7tQY/w1AvHGQ3hZRgyVFq4JLaiO4S+aSch+YSKpxmKSbctcikXJNQpVE29mOOpul2t5JFMh+7cETkUfSMi2j6fw0a+Ey8+tmZVJ7iOIlLop4WyotV9qgoDJOUt3lqh3x9qNyXan7vTSH4qgpR/NTq5ZIayZKv3qOmn/AFY8qxXOMwtuSXJO25aD5vjKS+mqKLvQ1PLLjLt2y+mve+E8Rpgr90y8jI3epbLlkjBNSTe4qLLKDtREtQlPVHlVJvWTX4XBOCZqEnHcW3bVZyS1r42+eW3F0rhbcfMh8ImmItkFtu4hJIRlululWe6zBwmoavgZKqFqk4XFRSX1cq9XDAj8lKLXNKvXUa2uG+k//wBabD92oMSEfp3fy17EeqzxjFVg9TURHcqxWHkPpKUvqrNW7FAbgncmCSJIpDFRYkpNvqUSIY1PJs7Wo4lAUVpEScV930lIvxVGjXqFZjbmvVq3PJFbvDvkZf6upIXI+mJKRL5hrSMVul8uwxVxVZqxVHaTz4Il/wAMpEP01y3jOVPcFypvebHcmqjxJSQorK7lJeYR2lKX5u2utML6pYpnTNHw9xbsboY/HtbpQRWTV7oiXIfKQ1XyIFRepFkYj3F8x5RQmTqwprEkrEuJEmX4pUpZrZFN1jB01dEO5ES5fVVX6rNbMnkCaqDhFw4cpfHFFPUiQ+aJSH/lqhtcmVsdwT91vxRcEUUkViIdQi7Yl/iqlIqV/VhiyL+Rqid4K3raTp01JQiiXiIpqEX0lEvw06cJr3CKtru3gyEi1xiKiag/lrP1nx3a5CvdGXh3HcmPxB+atAs4tU2ZAqcpD8JQko0rRfkpZVbj6xvLpjNnWumQukU1FxkIpj9yl5vqrlfqx1yJHIE2GPv2vg0tVUhJprbhLzbR/lrSuonUzKLw8dYpZscUcOhQ0PECRaKcu7jy9Nco9TnFrY5R7ra6Ki1sS0Hbgf3ivl+ml6SK0m2o/aaKPcYnrl1Szy4KePYZWVrWH7jTaCSinpEYltqQuXWbqrdk2LxnmDG0lbiHVRIVZOCj3CkO4S9QkPqrN2uQW5uxU8Oko8edpKFFNP6e6ou29QvBvLwLwFFHUkvCLdqY/L5avSQ41eRTWaS3E3zJOtHXjJMbUS6c23HW9ySQkuQpKE7W9TZNXb+L6a5TeXzMsuuizrNbtdLleElCSLxyhEon6Ylx+WurvZXdWhqnknWfNy/0Phyaug4U3CsuQiRFu5EIxER8ylYbmHUJl1EzR51GviCbd05dyXbothERQ4iMh5RER5buVefyqvIyw9VNSJm47gTBcbVERdOEoyLlV06lPmFrstlfvXCbVES8MqsRREdtVdTq5jzeLLHGZOiHbrOB0UB/mKq++t+f9RHSePXS5I+7XKguVU02yQimI7uUZfmoca0TbgzIkjrU3zGcqs1tx1jdLG9bumqA/DUTISTIh/5q5v64ZRfmuaDfMmtvinktRoo4QLQGJdshGUe6NXrqhkTjE8Za2SyJRiIpNkRH7tIe6sbuGK5vml2ausoerJvLqQpoeKIiUIfN6Rq2ry5fKvL4mXHWLk3UgcgyjLys5ZQq9dCnd3a6a7gVy+MrtIhL8Vexvq11kbkKVhyi4CiO34kVEx/80a1rMuktjGy47gqXUTGyWtCquuQqL6bhdVUeJafbxrdsL9hW/C18Fn6TEUwH4ClvfRQEY7VSLlL0xq3L47IVl9yLi8jHLZcdupn+F9UOpdjtqb/qNbcJypuQiRM1Legm7EfSokny+YSrXmPUj2eEWqN3YKscZcORkSbFoqwcpl5VRbDEvqkJUofYNvzV1a36uf8Ajm6rtLXbsbfKKRS3fFLd2/xVoT7ov0O6GtVswf4QOQXxiWuJKKktFXtHQloS8u0u2qXnJ/DYSqulhviX8rkMyy1IcWuGvL5jbq6YLmgld9IkMmtNvXRIhlERckkigSAl6e3dW+M/8n1jWcPbbhTdq+XEhVeaCSjlT5lyKRfirP8AA8iyjqI+HJslwW6WNigWvbyWuhIrrF5VGw8k+4ZeUdtK6pZMeLqJvXAiTd1t09QRKXL6vprB8f5Dx3kJGiSSzL8TbycPITspcnWfNUU4JNZKAO4lNqY1XSzLILk4UBqki4TLiSakU/l3CVcy37q44yS6eCSIhEi3F+7TH5qImVtcNdK23l0xEv70VE5eru/NWrvxxtVSn7c2zOnVxcMU3V8xSx3BxxTJ1oOyT+kh41iuA4mrkWUZFlfUjNb0491aSbROWoXxZRFIiH4CYxL4QiNDt7xJu4ELo4bvE0u5OUfzVGscoVcZcpjzDWFw8Ek0tNIlPEemI+qris3FiVspNdQMyxfHbOOKWGzPHSjlXUVTJQUycK+ZTSHd+EagbX0HuWbEnlHVdVay2lDa0srdQk11PUoRFJL+L5a3zHcFseIsXV0dME2d6QbCorcr0SCahS/dj8T9m+qJVD9YMkxzFenPj781YvLwuvJsz8SSgrDKOqKiW0hEZFTmVfkLjf04qYaxwG75NmimKdNn7pwnqCKqLyTtOMtypEUiER+aulumfsv4h09vzHN3uUXJS/JIEKiJLpi0KQxIdOOr/wDRaN0B6Z27DbSploXR04vl+bCu7brbRaiXxBGPdGXKjZx1ExlvlTfHCvKidwZj4sk24kRElLzDxrz/AJnyEGBjsv7kn4/iFGsmVNx4qaRkQoOLaSQtWL6Q/dkhyH6qq/TlZha0cgsPh3SbhWLtBNT4iaIx04j+H1cqblnAOGfj0MfWTRFKQqOFxTH+Yvy1zvm3Uq83Jm+trVJRqsSquq8JUorIS2jobRVHjyqtg4MeBJDnxt27L/2ks09scy/2wsZul+6/W1kDJQhXZM20tKQ8i83Iq0bpv0HzTcyv2QNcZtIiPhEXTYXq/pkKRbR/3iol6aV0ttfS+zinmT904dZY5IiVuFwciooJeZMRGI8vm8pVas4zLN3Gna8SVx9RMtqjp9dI7fLHaUvpKvTzY0Oe29N1LWB5HK8NJ64rVYd5h0ytF7xWz45ZcgfZNkFvT8E2uzFBBJpoCRRbEmRRiPES1JVKo+yS3b2sbzluTMcd1WiqD5m3FR2mMh2qDIhHXH0/C8o1n+N9cGvRPICZ9QccG6KXP9rerN1/9RX47U4jLaIlxHd5q17E+qlt6gLItzZi8s5Liv7weKkmKnlEUh3EW7uIfqpy+OxnbipG+sPJpxWYY437NuB2Gyi1dZzlj5QU/vE/DCPpLTIVOPzVynkXQfqDm2RPrNabyKjNm5VFS5JthUIh1SiUUiIhIvKW4a6m6tZY1x29NWGLt1nTpJMnJM2coxHjtIo8o8hrFegvVBgV6fK3mNtfXW4LuUyEopkqqUiToc6NYI1VTNx52zJ3kbkzGL5x7Jf6vqaTzqWTdZz/AKkN0Ykig6+VSRR/DKstb2ccNuhW69ukxWEokmirIv8ADX1SRtdmziyurHlrVG6W1zFdIVNpJkPEk1B3Cp6hri3rp7Lt+6PXos3xxu4vWM+JFcXRCJLs93FyP/4TiXpLbReOn0glVlK/kYNciJlYi8HfWRi1RNmgmLhUhIlnEh1B8o1G9SOlYZMpcMtZWRx4NBVIXJDtGXdpy5FuHaMqfW+7WtxZ02Ti0Et45XVJbTkSMf3u3dtGlZNmV0uGO+7by98Qix+E0TJNMREZfLL8RV7H6r8jjRYSwLyZjJ+hPAT5Wa2XJxjX/iKDZehK90YvHFkyu1+OZpqrla3QroO1EhGUk5DpEXbGUpdtVmP6o5QLLLbCShM1dN3b3gkiptKJCXEhKtGsOXZHjum4tr9RMUtyEYqCmXyltq6Jp5518TWQe45a8gdNhGRKC2TcooSl8NQiFWO31D8tfNo8i3E+mZ3glVbQsTmAov7PcrC9ddS7fdMXyFUkrEt7yElmbkYlpLoKj8Ao7Sjt49pDWsOrfkdpypra1WrVxa74kSqr4lRWFNIUCkOmSnxUy+Yhpv0xxnEsZblZsh6X29F1FJBAVLBrKDEeWuqJCXm5V7qUWb3LEcka9PmtyfX6Itrbbbba9RNm2lEoikMZKSIiLbWtvfpX5Hl2hZPich9WMNx59lzdKyNyYqAX7W1IYi33du7j3D6SoZXJmVvujBJJSKDkVRIR2pyEYlVutuP9UBY3K0ZvhTq03BJLTFa6J+AIkuJfexlUpi+P2Nnhrq/KtRdCxuAk7dNRFzpj2iUeSfylVWX7q1Yka16m1dMcwu9+Z2VrkbBSz2sUEmidyTQJeJCIx1O0ZeanjF0rirzIsoFwtfnTZd82x0VIkmK/FIi8yaZbvqlUL/l0siONtWrfI1GpWFdJe2pokQttCXx01B29pEQ8olVLsvtSNbLesgODwrO8fKvWyiyYrEJEUR2kJfuhHt7azfK5+b4zGZ8NbsEsMc7VkIe9KJWnHXVpyhwROLhcCuijoh+8Lu+GI+asZvE71dhSwW46aIqeJVTdLpNERLzCREP4a3j9dgzq0phbV2N0uDl8kLZFRsJDEiiREJDt5D+bbWG5k3G25A4FdmLdYVCSdt4jESHaQxHbylXmvDtPF92fsx66GaTJw2wWrX4sdDYPcMjdYbZ8cdXRNRS6uVVWNtboJagoSiqoShSEU5SjtkXaVbQ+6I4Na8TLHsaG12m8XNyLtNZb4nx+WkPEo8hqH6M2nH79jNhyu0OGdrWSsSFtUuTghUW0BLiglKKUo/eFIqmOo3UzGsddXxVqwavrtY2iQsnSgjtcr7R0+7aO4q9Fi6+XzNNmrNuNx/Ff/v8AifPvJ5GNhSt6fE5RyLqw/b5solkdpUH3eXhIouSGJJEW6PdulV+b9WMZuDpmGa4va7oLYRXQZvikgmRD94KaUUiLzSH6ax+z21qtll8VuwEShJE7UWUHcoRbt0vVVDdXRq4UcKsmqibddUtBMi2jXsvI/TK+KgWSdlaRgMf6k97JtwrVVU7Yw/qx0exdR9crNbsbsKi6Q66I20RJSI7dMtOJfiTL0lWtMent3vTG7PcFyNO5PrhbyJ2K2uyJwkSW3Q+83DKIyjx7a+Y9vH9uTJUBHbxHtrRMZv3UtG/RteV3ZFxL4DhF2onqD/vEiGvONGuhpLlNqdCY7eLJdmqmJZ5hd0w99jTtJsrcBItFQhlHxbQu3buIa2JbMOmPtBYm1wO+WlZu+EUkkybpRUZvhIfjplLjyEt24eJVzH01teQ5FnDF7dFXj4l1V0FfGDqRl96RKEUiHdu81dFdH8XdYbfnjWzE3UaroadvvQsiTXdCMpCSZcSEh7SiVFGsnZeoyOSF1rJ2LFeOnf8AkfRb4u6xq4X7FbnbyQXJqlqeIkRSEhIpDtIZbiLdtlWA5t0vtencrjblU2+L5GSCuOrMSUUFNWPFSXHjEkiLyx9PbVteME7GPvJvFFch8WpxLXH97LzV86esGRP+gedZV0luTq4KCkIvrXckUxUkSo6iWogqWkSZJKRLykNL2tIpN0Yz3joxRUcouWD3hNJJg3UUSX0xUUHR3cSSIh83GKkttSFtwnC8svlwZJWu6NxKKqbdm7EfBqlKSQ6ojq+kdpR83Kspx9PNMuvCjVqRKLXApEijFNMfUQ8RH8tdZdFelLJ1j90eP7oKzh4ItnZCoTZyiRbYjpbo/NIS5bq1sjOkz4Vh+SmThYC4WQ0i9WMNyjp3iuM2tQLWhfHV2VXHwyjhDTTj3CScdxeqVK6U43fLpklwxxkkxauiaCSiKiookoREMREi2ipu7iGtub9Lc+dXzKunP61CnZ8eUS0BuTQXaxSEVJJrjFXjUblXs03m0os79blcd8O5SiuozSciut6i11Cl8ol9Map4LSPLtyMXsiVU+5GpomG5NleSdO0+kd0wq33xHHBVcr3ovjqM4lLTEkvhSGWmXxfSQ1YMy6c2i6XbQ6T3y021G52gbk2Zlj6Clu8MQxVjuju0pF8JTdyrM0eoTXpj01Ua4b7tUujNyhJNuoumN0SIdNymIjIVYkUiKPm+WnmB9bOnzqy2e2vbypY71argrcLeiTQh8Dq7XLbcMSTKMoyL+WjykVpmjZjkDfbVlUsWK9L8ex1FNWzKuiUiIqqE5KKn09o1cG9navtNld7C1dDKIyEVxH6SGpS4XbA2NtTf2t+KL4vjqMW6iZCogQ7VE0xKQj8235ag2ebWFu4K5XJ6LFEdyfiIpj/FXks6Nom5m7jsrLxJDKsNxXEcTuWUJN0U3CFtckmmpuTTIku0e0vlrmfKv1eyDC7ffMfZIuFNcR8KsO63kUiVT1C+/TIh2iW4ZVeupHUJx1YJrgGGuBJvc19BVwMlCEe5TTSEijtKrVgPsu4Q3tq1myPN8mT1R+Oo1sy4tk4ltXKQyH1cRovHY8qcmF50itxMfw/GXGRDcGpY/jLFYUhkz0FRU0t0SlIRiXGREXqjSro8yPGW5OOnji5E+xdtrvsfuEU100P69sQ/eoiUhLTiQ+Yh3VeMo6L5/wBMepRWa0XErk4Yik5tb5ZymKDxsrxIRIhHTLcJDLt9IlWM9dvf2QZVqv8AGW7VayiIubb/ANpGW4hl3Du2l3CQ1fzPGY2bH99bFFZWToEW9rXqvkNrWxxW146ShDJDxjTxPzCOqXL5pVQ0+pfUix3IXCuZLSL44tUUvgp/KIxFL6avmH9L8G6lXS2q+/nVvTfCQjpiOo3VHkKu3aI+arQ6w/p5Ybh7ou+ZNbkxEtArknZhfkj/ALyJbh9QyrGj8P4vEZseLG/3V9SNlTdmkqPum/taLsbf4XK78oiSW4k3DQVNYu2K48fqH6q3zBusn6+W33jacdUuiiX3oproL6Y/Kp/hrkPMOmOL3i4OLbhard5t+A6bkTYXBf7hcpS9I1S7anm/Tl94K6MHiMZCJJiQkI90azvOf8lUMuP7vHjZLf8A3+QzC+rI9z27OrMd5XP2i8KxlO4OLp0mvDsrMkLl2SNtbD4VIuJEomO0ZeasZ6se1pjN+UZ5DjNuuSLhykSZMbk2QUTIf3RJKS1eUu0R9PdTHovZXXULG7haxyBbUutvu6TlNZck03TlVtpoagyjtLjL+WoPpf7PuB3S23CzdXMhcYTkVqfRaOHSqXhnCXmirESESkMhVo/CfRmP4as3aQtZfl5GX+kr9px8siTujzLbXa07sRE5TRJsSi6I8vifuh5cSkXpqW6zdGbl0hWx29t7zjd8TvyBLto4+kmSaQ6fISkkRfE9XGpJ10vzfG86fXy85vZbxY/CK+67gxXHwzglRiW0eKnzfi7qti36+dRisoNXSyjjHLR7vQTTbCRaEtQiIiFQZREe0ePKvTLJ6TVUHWOGbAWTTtYyV1jeL3Sxre6LTb3D5mSRLuhJJsW4iHcOnpRlEeQ9vqoNtxXEnT4rQ/xq7WF45EUiU8SWmsUe5OI7S826q/kymQW3NHSV2dE80F9BdEopkSXlU0ij+EqsDzD3CmMs8rxfIxdNV3y7RzbxXVU91iJfCkPKJbiq9kz7zesnH+0ycbGWDjoROVYTacRceKuT+4J2O4j8BFqgSm4eSYqKxGXyy5VLW+z2u4XJR7jIPmtpVt4uV/GKiouKQ7uSQjESrYOn+Cr550vumOOGTe4LC7uDvTeDGS6SCBJbdpDqemPdWEtXCuO4qLdh8FG9Cqknpq/d7pDyHdQyx7Sjsf7slTROlagXR4T9J+iiWugvpkpyFItqUu0uXLaXp7ta6xYraXGN23qS3tLVw+VQ1yaprpKKIl3FGMVeMfMMePlyHASt1pwG8P7iqj4wXbaOmO7kQqx9Makr5froLgkMfvLe12O4CK67VRdJNtEhjIhly2lLiXGk13eJuyVij2yLTak4bsULMwuFwTl8VwK5KILbZRKW3THj5anOm+A3t1Y/CpJWXILK5TVH3O+Ek1k3PcIlEiS2jyEt22s1bsVcduTyzY48JwxeO0lWKNvX8SSavJJUS4kW6JD3ca2THetlp6XorPHuF3JnkzHcKi0hTWEi+KnpkIkl5h5bh7aLZr+hjM1W5GSvLh08s5PGTBhdnlrc/wCs2t4XxGJCUdVBcdqvdEoj6hqcuGN9PFhs7W83la4YPlCQi2yRNokLuy3DjpqRLcIjGQl27hjUC3s69+tbe6MEnCe2TYVk9cVN24fT8pVB428dW+8KWlLTK33chSuDFZKKJFLly2kPaQxIaZZolp8RaqrsSyfTG5dIc8W6d9TrCVwZvFUnbR01XV8M+Q/dLoKjHlLb+Ya2xv0Zxy7eHdYVY78zcJfEScJkqtu+XTjH8Nal0hyqzM7CjaHWV3h5a7QXhECHUcoN0vLJL4oj8wxroTH3GJXq2puMeultdCPImrkSEf8Ar1VVSFsxvVWL2qriry5HPNrseaMbCtbrjimSDq7icM0FfhkI8hiMh/65VkeRXj3DchZXG3LN3wFJQkUtNNb+90i4l5ox3S219CGdpZLJ6vwVC9VR94wthkjNRlebczuDOX+rvkBUT/CVTI8OzrVha5kehxTiudftSKVouQk4IhEW8okoXpEuVa0pkiWQWlxiWf2TUbrjFRu8Eh+Uh7hLykNXJ97POKYu8LMMNw0k7kgP+rt3JKJl5iTTIiiVUPqRdm7e0xuILMXAbktRLRWTL0yGsCbxs+LyX9C3HJFOZzbeht5uGSFj2FOlLki5FVyhrJCItxH+sVly7eO6sxu1nf43enRq+MtbxsvoPmqicVEVfUO7/oq1zpn1qyrFb0SrcG7zXHSURUT+Iol27h8taVmRNc4vDfPnGH+FvTFpoaIu0EVFvKqKhSGQyIRIo8q5DJIvYOT8TIcFHr1ckxtuG2N84T5S90oJiMu7UVERH6q6GwXpT1JasydZreWqzw09uo+1PD/SknGXyl9VM+kvVzDWZKYUv4ixvg+KQk5SepuCj95rj3F5a0xbNLSm6FmzB5cllRkJIoSR+pXjW7HrAsdpJDJkkkWWpRbTg90dZMTi5ZLbRYirtRatJKOI8hUlGI/i+an3WzLulXT1ra1b9qM3yq+q2RZyIVBHkKicoiPGs5uGbdRmt+uCS+KlafHKETJxIXKbf/eSiP5qmsVzzEsuuTUb9aLG4yBBLwyD58xTWUU+WQxSLltGu+O2sjRljJkMyMrFTsPXy7ZNeNe04R4giKRCzXFNEUi7doxlHt5VomK47dnV8s97sbd5Y2dvcqqrsSaJj4iQx3ESn8pVYrkoq8bqM7kvp9qShO4x+URqHtby6W9wNreIJkmQ7XCaBRU/FxrX/hq15C/eW6qSyeE3Ra8XJ77+eN1nxDHUc66YiJFGKEYjyq5W+w3S020gQvZPHA7iIUNMi+mVMbWn7yFPxALayA8lFEokPl21cmOgpH9nHbtIazHhji41HbjNyKq1tJOtRwq/iQbi1ikRemjDlytjcJ6TAlGuluFNBclPpIRjU1esbB8PiGHwdsiTT2yqu2/G7u4T1XTx4iicvht3wpyH/wAsv4qy1jrPxUtblo+RaGuXKrIiuDVQhVGUtIhIfmEhkNOmuUNxUElT0RL+s21A2XH2th1o+KeKEO1RwoRF8stSP5RqJyKx3R83JX3kSaxFtbooEoIj80v5av5EzRLx7FeOFXbl1JbKuqFtTEmTdwmsQ8lNOQjVRfZsv4cnQKqCI93mqp3jH7MxugsH7+5KLFEtMW0SLdRHFyx69NVMX8ejb5K6SfiCL4ao7ZFt2j81YDYuXnszNxNJWhgVVUVcMuZXRushcXSaaPKWrWH+0NmhKWdG0226I+FESUVFNWWoUeJRrXrx0ZcfqnekMtfizFVt+yeDLX47hKOmRFu7dtci4j7POf51cPFZReVMbsaSpCMmn7XcN3JNttIpeYojT/H+Ky4tVkYTmZcDq0aiegd0sOOvrtmV0MSui6iTRojEpR5EQiPmKNdiWHMknTdukd0bvrgqkKgtW+mooI+qRFEapuL+yXiVrTWSSZOGaaScU1nGko5WKPLuSH6kvp7qmmfs525q8WuTXILtaXCpDqeHUbLipHuFQkNX8Q17FWm/Ew6QrxU1LH8gVUcf6UVZoqFx0yGPykVSV0yhqmRIIEJLD+8jtrM1ul93saLi4sM+yZ8OluFRJs7UH5dox/65VjvWbHetKlh984LeWOSWEtyqyiShO04+ZPiQ+qP0jQyZDRLyUKOFZW7G0dUsHsPWCwuGVxSdI3RBsSDS7M1YqElKWgp/Wpy3DKUS8vKsjR9kvqI4xX3RfuodtsNhQIhVb29oWo4S8yhFEhIvmIa5RcZ9n2K3RveX93WavEiIUFkyTER8wjpcfprWMf8Aa6yi5M/c2W3lRa1uUFWNwakgKybxBUYlukKqSkeJVRXMjbkpYbDr8izZp7I+NWPFf1jb5ATFmg5SbC6YuyfplLiqogQoaW7btVLkO2sxvXs85u1ZleceBjljdIZJe63JEv8AUgrEpekZVuTW8e9ukimF9OX6eSE+YpC7ujpchiQqyERbSIhIY8uPqKqzY7T1dwPwKrq1s3CN1IkoyKSao9pCUS9XEhLzU5vJTQcV6nm/I4M0Db0a2OFbg4uSdwWScaiKwqkJJkMdMvLGrhg94teP3BS5Zh45YkkJMhbxiK/aRD3Dy210V7RnTNuncGfU1hhFvJu+SFddZFUk1Bcj97qJ8fL+aXKqf4Xpz1SRJrfrGzst4JIvDPmaGgJK+oRLSL6R3U6PLl15K3EuwwLPGrMtRLPrF4zD1GDOwppjrjpPCUSTISHkMR3RIfNt3VvHTvrJgdjdWuxuLy6t6lzQG5KuLkQig1LuSJTaPbtIRiXzVzLduhd3ErWzsOQsda5jJPxC5JkoXlGQju9JbqkifdWsTde5kLddFHjZLw3iEUCFNZLiPl2lQtM1txi6sNF2yt9M8uNjhrzOl26OnjVvIhJMdwrqloDtly3FWE5VeLRcLl/7vJOE2/lW81fSS9dL+jPUawuLNh9ustrs96bKi5uCNwQES0iEhIVEhISiQiUS5S7a4HedIdF0srbbkm+biREgoIx1B826uywNACsliq4faUHl0JW5CQooDIk+4q2RHLGdts/hbd7wtpKjGKYpaahdst1VOx4u9F5q3QB0dKIxKJfio1pKzJ5EXjLkzTEPu0RXIo/i20izdh1aFutIun1nJ4uY3B0JSJZEiJT5dvGmrfx+oSqtrWIo6oxLUlViyK/YU3ai3tbhRi4IeJKpo/hFLl9Q1X70i8xtm3vyXu+5JuSiLxNURIdvFQR4l+UqQuQrEsT1tdK3xu8MTTYvGzYlUvECQpqR8sR5UzRy7KL04RahdGbwf6xunpqfVu3VXbpmDx9axa2gE0XC4kLlFESJQR27pcYlUTY/EMVNU1dNSUo+WrNiLZzUL8nays7U/HvnF0/7S3cJfDT+XlUexRtDz9ovNtdEilu2xL8MS3fhqruk7pclNdW6EoXISTT0xH6qlhtdruSKYPbW+KP3rgh+Hx/MVC7WLEK7TWYeXJNC1olk1oB0ncGy4qppigXH+rUIhHcQ1arLnySyKN09w/D8qm0ky7ttR+I4vk18uCOJYe8tbpF4KvxrskrptdstxDKPl/DVbuDq+dLciu2M9RLcQuEPioeHLa4lxJMi5JlylS2hI03InM6eWh8mtfkmCLhNX79Hlp+qPbVdxVq9cNXV2YMnSdhKIqJl92oQlKI1Et88YZYm4ZHbVGbrtTWISFYfm27qv2P3zKs+RtvTHFLC8fJyHXZs0pSIfSPEfUVMXgV25NYJnV2s12s7VLHsUeM4xSJRvIVPUJSltqQ6T9F+pPVTTsOLs3hWkV9Vy8fKkLJv5t0YkXpHdXTmM+y3iFnG23HqmaaijYR0LGzXULWLt1924vSMRpPWD2msX6csf1asKQqLNh00rLaRERR9K6g7UvlHdUbW7BelV4jUeifRPpGI5HkLockuFsQk5akQp2xEvMRF/MRfLUC4yB/m2QFlT+LW2qtmattbptk0EPiyISTESKUh2lqbto8a5/yBTqN1mbrX7Mry3Z2lmQk2tLfaiJFxin+9L1FKt+z5rY8BwNiLhmJXIGLZoKg7REkkhGRF3bpRrQwY10Yq5DcasZL18y60N7pj9rO1raOLu1Wkoj8RLaJCPy1g/XBvrZQ3yq2vFniN6QEpLFItcdpD+GJVrBYu46xDfLikq4dXIX0kiT4kqQkRD3eXt8pVH2XEf8qGKvMZaoD7ysrbXaCO4lHiX7of94MvqjW1NJHLi1/EwcdWizf6WOeXF2VFwoDxBRNHiScolUe4UVbqRAZEW4RLtGrldsdcXLInyT9ks1JItIkVhiSZVJWvGWrdq4P3H7w0h5CW0a820x6LbuWbp/eLtlGPuMFyhrJMmnjWVwj8RMh4y8w9sqiVHgWuxkkBfGcl2jIojyqcY5Bef1DTtrBgzUWIlWgrOl9Mk2w7oiW2Qy81Z+V2uyLhNVqCZPtySCbdIlPpiVSaTdqOhjoaZ03Z6yLp6kKwqLpbiJAuPIi2iW0atl2ujCys1H6+Q2t8iI7RbvkCIfpkJS+mpTpSORlh6Kt5uTxNYh1E24qkmKYy4x7aY5hibB01cKqshIlxLV0+RUtWX5F7chSOqryMRz7qY6ujXwDJIk0S5F5qqLG2uiaiqKCxEW4iFKtOs+VYR0/xPILRebItcLlcJNmwrEJIppEPIh7iEtw/LVVHMHrpn/o5dNNuQ6ZaY8f8NXFjX8jFkZrESxW0Sn4iRD2lT5jeHSiyiSSsUyEtUe0hqvvFNORyr1r8QKKhpASiy5aCYjyKVRpKBVEt0bpdLkna7Tbk1lnKmmmmKciIpV1Nh/sw4yzxFRhmrUVr0+T+KsmW5iXaI7uQ91THs/8ARMMJYp5blDISvjkZIJ//ACYl/NW2I2VxfHze1sPvnigpCXll3V5jN8k08uzjsejwsCOKLcmUqPsb+yyOGvrxnOZJM7gsKnhLIoJSGP71WPm7a1brd1OsPRvCU8qsyr7xxXBJsxaqO3KaKxS+LJMuIilLiPlrTFMk6eYXbW9hLK7amNvS0tFNTUU28to7pVyb7RGP3Tr9nCbhvkAscVtCQtmhaZEopKJKlEuJEXm8teqSZMWD7jcjB1x5J5W214ldyDqpjnUZR9lF0x9NusrFXxyI6iZFGPzD/wBbai8Fsd0u2o4tDAmrFV3qeMWiKZJeUfNVuwfpXhWCyK3G+eLR5PF5DLzaY7aszxRJRSciHbxEuNZGV5X/AKM2cfx/H7hC2nC8cx25OL4kutcLov8A9oU4oj5Ux7aliUkpqz3d26mqjN6pvakQ7eRDKiN7O6TLxDh1rR3EIjxrBeZ5WsxpLGqLVQ0gWWJKO6m+QN1U2am8eQ7hqUcJiJC4SCNM74RFbSM5EQcaY3FgviV1va3FweQScREd1Zn1KTugunh+41HSfmbqCRDHzCUfyyrZOn92s18tqz1uqs3fJFpPmLhKKjVWPEvMPlLuqk9WkWDNmTdg6EnlwVFNMSLiXdVqGFtWsxTkqy8TA3CLzIBbrvUhFNAYiJDSk7O1RUEyceH/AOFyq3ZZY7phdlbv73Y3VrRdD+zSSL4w/MX8PqqjrOHVyTTNkkmKi/IlJEQj9Vekx1jrxMPKsrcixW9jaxFRV66WRTHuIhGXyiIyohZhgdpTJu8xxZ4oW3xCj1Uo/wDDEh/iqo3i7e726bcD3CMaqqiniikZ7qsNtq3FSvvSVqpfP8oDW0i8Ss1rtbhF9HSW01UFGvyxU/KUhpu36oPEfvWDVwJchWGVUf7sYd1JiBceVJkhjb4jo8yaLqxenGfPHiPh7QyFqRdpFIf4ZVKWW5MLgsm1uQuCdLlEURUkKhekazEro/RT0moimp5irqD2Meif+Uh9rv3pJrXC5JW/xhcmaWmSi6g+qIxH1ENV5MeN+Ohaj8lkJyZjVvZz6HtXiiPUG7uE02bYlRaN0VSFQVxKJam2MeW0Sq0ZVfn7G8OGFhuRN2qX3qwyTJT8O2P01IFib/ojl146b2FC4Xix3VyK9m93/tfH70eW0uJFVdvjVwNyUVyg3ltkJKkXhCUIY9sZDH6qjRskdYexPde5ktIXrpH1C/WazrWF+qmNyt5FoJi5ElFm3mjy2kUfljV6uTF7cmqarBIiW+6UjGQ1y3Y7903wvLk+oNyZXZ1dGySqDb9tkmMhiPw9v4ZV19jaYPLG1yNq3+/TSJXbuiQy47t1WI8hlVVk7GTnWia0a8TH88TcJs08aavVFERIV3KJLjqKD/UbdwiXy1G3S6Nbtj7dha7TrOEB/aW6zYVBTj8wl/DW0ZEnbXBJuriDVREtqZOCGP0kXGsnzbpna+oVteOLDm94sKyG4lFiVJgX1F/KXqrIzMSSWTcsWsHydo67bGeqdVmrV0VrauHD65ICKaTViSgiPzFtSEalMPRwstZxfFbatdni5LriohqKSLdES7hrN7tZb9gZIsErInprqxaXC2qeJbOi+aPL0lUwmtlFhx9w8MXgrXMYrvPdeoizbcSVJTT21lWmtU0uLLYpqfUpm8uT64q4y1b/ALaqVvWbxaJoiPbq93y7uVVl1njDNnhMF2TVZZBygSbrQFOSUi1eMdvHl+WtGcdNbDfrKiyxfTTdCI6Wov8AAfEPaXbLyl9NZvcMPulpvCjN/axs7xAfiiSH5SEd1bcOJH3kYoyTSPxjUs2D9BSyjNERyvKv1bxeJKruiKURH9wmRfzca6uw32ffZcuVlboYyl+sDdmRJC4UvqqiglKRCWkQiPmjGsh6d9NUm7VnfOogLLMSQkLe1iKgkJfdahSlEh+oa1Z1b8BsLW3r4lkeG4y+SciNwYik0UJ4ht27twqbdpUyLHjlkWNm4k9ZFjt8ict/QH2XcReLODw+1k4VLjcLgqsI/KJKRqYTU6LWVMgxzFMZIe7wdoSIi+rTlSWvVTBfBtV2rBMW6TkmyqyaQpkoMeQ7RSLdHuHaVTzzqphtpFj70yNrbU7jLQ8RJMZDyEpDt+qqmQrKzRxso6NWrZlYY23Mngp+FsOEX5NGRFotbbooy822I1Je/M0WKSWAXJPbtJRy2H8UlKznqx7TmFW2x3KzYvcnl2uiqCqCSlvkIokQ7S1OJctsZcayHpP7X2R29ZG15kzfZFa5CJPi2u2o8ZERR1flLd6qq7MnWwzvyqdROFOpzhES0rPax7tRySxD+EY/mpWO3S0XwvD/AOVC03Z0I7m9rcoFH6RUIqwf2hOvzXNLC16Y9HcjTJ9kZEhcn2kuiTNLuQiQiWoX/XKuVx6I9WraTUsXYe8BJeJPmasU25f3kox+bj6qtY+BG37jFdpG+Kn1Iaigxkk3kQkW4pbqa3TSkMxkJcZVyjY3mYdN8DLJcc6vuLw+t6cnbV4RPWkhIRVER5CPqqzI+1Yu1sre5Z9iRJsbgMUH1lXip5SIUF/vfpLbSZmji4qMjjZzfsoEisajhmkJKCQkIkUZbvNQxdALUSV46gkVYuXV5/nzhr/kyzCzurKgIkqzWtrkrwoqPaSBEIkP+7KoXJOtVmx9w6tuUNX1tIfhisTR22TUKPlJOQj+KhhkVpLWHe3apuGSYzYeoltKx3G26m77xMtPRLzS7fp/DXMubezDltvuSyWYZLYcfxWXwr5cnYxUHtEUxKRKen81UPC+tl8wHMLpkNtuSdytL7XT8G4dqkgohKQxkXIe0ttaR1cWtHUzH8fy3IMoTG2pF8CwsbkgS4jLkIjuIi7o8Y+qtjNyIcpbfiDgY+21Zmqp1p0pw9h0/wAJtdktF8cXjwzIR96OhHXcJch+mJREfLGrxrK+Hmukm4RVGJCQiQqDXHOC5NY07K4Dp8qzY3y3tldAiFRNTS5bh5Kj6d3Eab3rrR1hultb3LF8/sfwvir+DbRIi9Wr8Io+oRqnHnasXF8bFkSVVq/3G9dUOi535FG84QqKgiXxbWsvp/8Alqdvyl+KsFx32Y+l9jy5xlt+fovroC+ok1UFUmzcu7aQiRFLzU3sPtZdabWs4teQN7TcrgqJJIIs7bJysMdq/wAJTS/LWN2fqhfnDi9BmWR3J44ub3xPxFFy8GJfv0Cl9JJkJD8pDVqbKXKjpIxT9n7Oaqm5dbunbDq1i9wxcHGi4QIXdvdKFtbuRHu9JDIfqHy1yTdvZtzxutG1vLLdEUEhJR0L1JsoiXcOmqQkVdUZ9mGOWcU7X4JwixuqEkHTd2KbZQh26co/L3d1VlHqFhtlYqOMexwbgRKkmQk5Ek5R3S1S4/iqnjwNBxtxNRWwGX71rGd9O+gYLC3b5bdEbg+XUFLwrdyKifbyJXcly7Zemu/un+F4b03taOKYvZBY29L4iibXuKO5RQi/mridr1Wcfrg3a2Tp97puiqv7I6IZNFC9USiMSju41q2WdQMhxHwrPPM6bur9cIkKaJJE0a/8NL+bdVqORYrMxT8guPLWPFWqnT2SX7FBTFurdFNEvv02a6WsX4i4/LKoNwnjj4Uxx7Kk2q3bb3n7MRfL2kVcs3y24zfE3l8vP6wSXGS9vt/7S2ULzD3CMu2NeHJMtGxt2bPHPB2e2oETYrw5JdRNIfKnKUdvGX01oY7b62Ux5Y9o2p11IttvuylmuKV4TdDyR8CrqfNx3D6hqwM7k1fJ6olt+bd/5fmrCcfyzK1rSKrjOXz5qqpJPTaICI7o7RXEiEvq/FUlbcqzez3AddVS/JqqR0xJD4aXmiMd301NxU4sMWFm6nTFpL/Q6irh+sonEi+M2EhGP1VA23qE3Uaiq4a2101P7tZmpIfxS/mrM+sHWrKLTZU8QwPFNZvc2hJu784km0ZiQkJCI8iU9Nc+uL4YvPHqv09FVOKijOQ9u7ltIfTVeTI2m5BLjs3U7qtd+s1yHxTN6momX9YQ7flLup4pcHWoPhSTFEv7rkXzVxniOTOGqJXKzZMx8G8SEhTTkMkvMW2PLyyjVktecdRrTb7lkBv1k0RQIhb7VCLS3bSHb8sZUSzKwLY7Kp1FmzPH1MXdIZ1a7fdLakgS6rV00FyPH+rLurl3w/scjdG9+snSzImNybbk3FrV8MO4d21VyQ/lqjqdasyeLOn6WYXQm91lrpui1EClyEU1fuvpoOK5B00srMlctZLPtUopKN1C2/hIaqzMrliONkL9Z+pmPYuo6YY5YXyzVdzq6l0VSTUjHj8IYlH6aslv64XQsiYs7aKbW3rrikrqDqEXq5RH8NZDm2TdLLhjbr9VHVwtN2EZIEsmSyBekhVIuXmqi2XPG9rcCqwvLjxSRRISSTIVPylypfuGi4jlVXazKdgXjrZjLfJFsPyt7bWrwUklyWcDoy8vxJDu291Ul91Sya05Isz/AFXY5p0/fFJyzJdJ2ojIvikgnLj3CkQkO6Ix21zH1O6oJZksJv7G3RuSQ6atwbq6ajgRHipLaXEfVWSiVpvDia9+Uauj2jujp/VSmmkdrLxLm9H1ZbKbh1I6H23IOol0uPRNu8t9nVUHQb3R3JNSQyLTEvjoDLtIS48qa2lve/Z5sbhxe2aimXZKStvaE3+Im3S8qag/vC5VR7Tj/WlvbRcYkvdrkiJRJZRMVG30qK7anumOWZvlWWKYzkF7TbimmRLiSZSEh7YiQ7qBrbf3GsU9uNG4lownp61cXRi66p5QVnbqxUVYoiRLaXlJTtL5q66sPURgi3TteEP7SLFsMWxE78W5UGP7yRcq5Hz4cwx9RNdrYXTxFctJtqDFNxHtEu0qibXenrqX6w4RcrO4EdorLoR/MQlVP+H47tuMoTMz8TqK/e1pfsZcLW272vH3CiRR+G7UIpeqKcaumG+0108vlhJ1dLlabHeiV8MhbXDv4jooyEk5RKJSjuHkNcG5Ffsgsaiyr/D2fuNcooOBdprqSjxUiRCJbS5Uax5kwJMbj7obuv3CSOnHTL1f8tFHg4iybm2tgZFsu3Y+oltuCqdtRVdafiCQElyEYjLuqLY5xjOQEsha8hZuFECiqKa+4f8ArzV887l7TF+srNOzYg/JnaV1yVXbqRXISjxlESEflq0W3OLRlFhJew2O4PnSQiJIihHRL/eFtq766J1Ur+3X5MdsPMwsdteC3dZBb0xLzPUxj826iXTIsNKzuLu8yu0vLa2IRcknckBFMu0dSUR+qvm+PV6121vr3RrdFEVS2kmhqR9JEMRqu5dfG+UM/wD483TZ/wCsrpppSIUh3R7SlVnSTa5MLXHsdqdRs2tN2uTP9S8mtrGyqiQrrPlxLTVHtHtIS80qyHLMytHiHRXy5W0nSCGkg8JRIkZD+7XQHkJce4hrm/GcsyV9bXiFrfrN2qCkWjdQdSW3tGPIhGtIyq2tUelNlVS8Q3eIKCRKDyTIpS/l/DSZ9Jc9W9G6lqNlg+JoHT3qtcbKN2StdjtLrFXhaitvUkuimRD6iIf+uVXr9T7Dk1hTyOx2NbG0xkrJwJLsPm1NyqA+opJf3g1yPa1swa3Bvd7XeXDV8hKTgZFIfKQ9w+mutPZzz561sIlcr9abSsLvXXbx07c6SjuVGX+rKeaMRLylScPLycBuLcR00MeUvUjf1dy/EbwokvdE7azuaAu2Lpmpr6xD3CoMhIfSRfNTzHcix90I26/N2L5wgoUVkbgk2Ld/unIl9MSqY6lYDi/UC23xx0lzlS2vF5O1bGzIXbBw8HcOmh+4IvMMhkXlrnu9WPqngqiz+8pJi6QTEvB3S0COokUdpdv1RrT/AIxkT9TDmwZk6saldMiz5S8D+qXRO9NbWlIRuH3jlQfMmount+qVKt+fXwrg3tuQdJbw3UJUUifXq7KJimPmUJIRrFbp1E90s0/eVmRs4rjtcDaUFGyheUlEIkPyx+moex5RZLg+JXHMgG25MkJLppihptnHpTLzcqS2ZO3JhaxqvZTry0rW103Wa362uFFBUIScWd87XT48hElCVKoNr7rsaxXS1+BUtqSshceETFdZUf6slZFLjy41R/1oygWNvujV+Tpu5QFVcW6Qj27pDRH2eYy1xFbLc1QfLNbGv45o3IlR8Q54ily3CXdSGztZeNSxNgxrHZexs2N5tbfeSzJV0+eLXxjrtEVoj4WI7lSiMdxcd1SjrLkPd+rZnqbpmI/FEV/iIl5ojISH8Ncgl1izwrKigqwtt0RyxLxKSdwXVTJiUi2tiFQdIfL/ADU1Hq9kLG2jbshxJ5a1mbYhbOEf2ki3FxLUGQyIvNVzEyqLyO4sO0vIddfOpWZPr0NtxfNFrfa3RRfNW5EgosXzRlHtjKs9dMbi3tLe4xLw65EO0ePzVrlvyDpYnZ7Pfsh6Yt7xeLn+0tHC10XQGQ9pJDtIvwy81PrsXTzJLOiSGJXCyqPlVRu7VmS+gRchVTFXUiUv5qFcv7jMpdkj3TntR0qjISV0y+aNQdwUfluKKm2MuNdEY37OPvSy37K2eRiOvqjabbcGhEo4QSGSpakYiXl29vbWU59i6GI2m0v7MK0YqtLui6UEiF4kr2j2jEh27vmqxuNMU2WhYC6tN790ZtPSIW42nwz1W4XBxLa+L90O3d/6RqNx9O0KY24szgPHCKC6SThvISRVISiREUZbiqBsvT++ZQoJ2l/a28twprOYlL5R3US3vH7FRa1v9MVElSFTdt20MccdQmuZfiN4v1vfDY1WCjyS+kKaY/ElL81dlWOw/wCTPCxe35r/AKUeDIW5EMiKO1P6e6qT03xscRY3jqWLJqoxVXFAnCKYk7akURIhLt5ca0jInzpPA1n6tmfZQ1S+4UuFmUUElS47tMRjS1xJMi2i/ETJIqVsVXAX2PPMqTuOTNUbtdCXEhbrKxbNR/rVNu4R8tSmaXDDWrxxccKSRdKPBIfeCg7iHujLdGk4Li+C4mPunqh1BcWO4PEhUUJm01tPbxlu0vw1W+nLzBrxnSdmvdxfIsRU07bJDUF0IlxXISHSIh9Jbq0vD53t1Z3Xr1KvksJsisMHy7GN5AoVryRvecvZLOmJryURRIZElLt8tdrdArTjWTM2PUHDSK2rCoTRi+vDLigKQiRJtklNL0ylKUq5z6jdObM6za8HfOodtxt9alykzcJkmp5ktqsRiQx4yqp2Xqdd8dRYtQzq4Ei2VVJsna19BBuRFIiiNYXndfJeQhtjyUc2fH+Ng8T+8vE+n2RdVkMPFb9ZsysttRS4ksnokXykShS7e2ufcw9rTpU3cE3a3u5XQtWQqM2kRl8ysa5LvV+a5Q4G6Xy/KPFC5OnTsliUH6qpLq8Y83UI273WEa8ZP9Ga+UmabyWS7f0/yU0V8qsC+mPGqn0WwPqJbcuYt79j7hw4aqqRIVJSTLuEqkOrWGterWKqWsX7dverf8S2ktEhcD/VEXIfm7Y/NXCPT/r9kPTVm6cYQ6aqLEIko1fNhURWEf4S9QkNbN039tLCrwmmrmthfWd5KK61vS8Sgn/eRlqiP4q8fL9H+Z+mc73fhW3FbjX/AGG1D5jGyoK5HFjE7lkTfG8guFru7Mmbhi7VbEKnw3KZCUYqR2kVT1rzB1cERK1s7k4TVKOo3bEuIl9I105m3TPpF1Wv1ve3e2qXBHKLWq5tt2YkIl4xsIkIyj92ohIt0ikn9NBx/wBn/A1rKmkwu18ZiSYkgLVygmP1RQEfqlX2rAwMiWBZJ1q3yPM5U62snVjEVrtkdjFNV04dIqKjIRWQJtL/AM0o1ZPZJfNXnVK7Za/eXJi+QQIbXqCqnqEQlq+YS2iW38NPM06G9acPcN7jht2uT61u3JJJ+FuSa6iMf6wRjtL0kXGpz2iOuVr6Y4Xb+m7B0NyyoRFcbgoQkTESlIpR2qF2x+qtZY40W0hlySSWqpqF29oRArxeMc1ba1cJOVWnjL0+FFgpEZbijt8vzVQbb0p6zZsVtvjOyWG5WN47FRktZXwpoKNkl5KiO4UhFQRIZRGW2uDbxfnV8da7h+4cf75Qir6beyj1Kxe29BcbVtry9XRw2Q8C5YtUPFqIuRKRCKcvhDul8tV4/utxGblFNiyRjfrLjbi7W3Crhcrk2ESbMWZJEoSvEdxFER83prEcH6J5ziN0vGdZffm6lwvznxblNa2qEgn3R4jGPprYM69o7pf0ttrd11Bu760ulxIk2KyAk7IZR4pEQ/mrO7P7aVrzgnR9JekGaZUTP70idoNB+UdxSL0jurGyfp6PId7Nybt/8BRTSLyVTF+sHVq83FZxj+M48teE0lxlcGrJRNomXlHkSpfLH5qynG3l+eC695M1hk5LU1GIttvpTHjXVDf2kvaMy54s1xf2a1rKQlEVsouiiIkXlGQpyL5ao/Ubrd7auHtSf6WFtRVX0CRs5C9col6k1VC8tW3xF9FjZuvEYkjRclU5nfZNfE80RYINFBa26SUpFFYu0ijUwT4sidJuMjVcKKEUUxTX00x/DXSSNr9tLKsTt+V3d1g9+Tcpi9Gz3K1tPEl3RISQGJfKrUk1Yr3xm3u/UHo7jtrujHbqN7STBMleO4SkKvzdtDJgOy1jYdFlx2tIpio5M3uWN+43SHjk2wxQUfCKxI+YSkJS+Yaot2Z34bGLfCn6dvEiVlIUyRl5RkMhl6eNXTrlcH+Ct07yysltcJvnJftBNiiO2WnESERL+IaxW29RM1uFwUFqDVq3eEMhTbDEflEpCNWsNcleLMZeZjY+4skakON0u4vB99vFE3iCo6iiapCuXykJcq0rpzgp59kzXH2t5bsbf9+7JRURWREeQx4kp5Y1G3jLMjaqNz/WN1pxiWoIqD8sYxoNl6tPcbcePYP/ANslKQ29omnL/wAutB4V1WsjFfFhWLI3LcTrhFS44G6EsZVcKWUhGLd0uREP1cv8Py1qWK55acgtopPTRTWcoRXauCEpCQxISHiVcQt/bAyNqjoX7F7feGfcMiRUH5SH/DVo6d+0lit8uSw21J8zTQHXXYvvjimPcSDkePyqCI+qsOrY7s3xNpWjyFqb4Xs64va7leL9gBN0yuCURtrj7tv5hQLtEvKUo9tctjhNpW6rW/p9m9pfWshuRFcCEiFRqziRFHkJbRkJD+auurLlSV0x8bpaXEVNTaUpVR+ojfp51UuVvZ9S8gZ4verYgqkhdkbogioogQ/drpqjuHu/9VFJktkMqsxewciTAjZUUy990JxS/Ok3vRbLUc4s+rEorpoOWastou01Y7fVHdU11A6F3bD8RtOQ2a6OHWQM3Y6iltEtMdu0RkW4fVEflrE2+G5R0j6hN79hr+334Wb3/XrbdEFEHCHd+8l9JV0dcOrloyRFPGkgHWuKqSCQkvJzrkW3b2j6iKrkcOKvYBvLZ0vFepbPZlwHNeplwb5vmT8k8bt6ZIeBISFZ4+SIhVlJQopjH07pD2yrqJ0swsLEmFmaosU/K3TEayf2Tb8/u3S9xj90D/TVhvLm2u925QiLXlLu+8j9NatfLLciIVQSUFQeQlTJKq3EzppHlbkQ/vQtPwd2lcGa/Ju8TFZMh/3ZUFx0hwC5Mya4ywa46muRFpt2gi0UIuXwNo7vTUs3soM/juoqFyjyqzWdw10SVXVT0y2kmQyEqryKr9gVkZOSnGt+9hG83zKlvcytpt9pVkRLLKkoiiXlTT5fTtj5qw/PPZrzDAcuUxXI7CKiaqv7DcEUiFk4GMtqhREfl5emvqcm6akMRjHtpSizdRMmrpJFZMuQkIlQSw+qVUizcuR8+emPsSurkzG85ur7tluTYt1YqKJepSO38JVF5R0z9mbEb08teQ2ZYbkzXHxKb66LuVC+YWwjt3emvoU+x3GbsWk4ZjHuFMlEZfhjVLuHs29DFskWyV70+ZunzmKqvil11BkPcIkpGvLYvifJe73MqXj/AEmlH5COJeKnzPYt7NZeolwxrHBJ5a13PjrXb/3bpmruJsQkRF+YqdZNZTsOSKJXG2lbUyQ1/CyGSKBERJCQ9pCNbJ/7Qjo/hfT11jOc4GktZbk+VVbKtW4kLYRSGQqpx2pF6R83zVyrirXq/mTwkrJht2ypwqW5Zq2VXIvmIf4q+ofTnlY8WZVym4r1PCfUHh5c2T3GOvJiSdPm7q7Xp+TUW6KVrHbLl8QY1jLVw4FEjSMSGXLlGtM6vYj1J6dqNbXn+G3DHVLm2FyKbrcSyUvMPq7eVZ/a2qo2FbVSERlISp31T5aLNqsLWqc8H42XFs0ynm6nhWK0PvI8qtVpya84+6s42t031HJFLuiQjHcNVe3tVVmaKpHIVSkXppxembhO7W9UFY6SH4d1eVj+THoH/Vqm+dFc0ZFcLs4vN0TK5E2VFVQkojGUdvb6q1S7dbMw6d2ErlfMoYvk2JENiFu20WinGSeml3EMtwlWF9C29hZ5oi/yV+i3trkSEllCiMu3l6qmOtGUY9cLssVoeiNttipFa2qiRDFUv3n+GXbVhnXbqMjjZGsdHYH7WmKXDFVHWam1stwIRXVZuHOoTgSlEk4jKW3jHuGubes3Wqw+0VnSjq7t2dlZ2wUmTZ44aSXIRlyju7uP/NWS364K5AmIq+IePlUxSEkUuIjUax6e5WiSlyVZkKJDuFZTd81U1lbXiXNeZ0N0DwmzKXIrzbVVis6BEKjhQSEnyo7ojGUU+PKuhFGdpyxwpeUAUY3RmkPhHCammvqjxGRDuT28SkPpqk9A3jq14mniTq0qM3BNv2ZQgHTcCQ8pdpemvdWLhn3SUWeSt8cst2YuUiScjFTaO3lKIly9VXo2WJbKMqvUtjdrlHTXPG+VZUf6xe+lRXdojFo53JinIU4kkQiMY7h+Wk9WLhYX2A3LpfdLoLG4NlEvArLPkpFu2yEZFEki8vdWT9P+rlouTrxTy15ERIDoEREkTZH0iSqgxH01cMiUxXMs0b9RrTkNt00GjZsqo+IUxUcjLkJeUYj5S9VUpGVtbRg1XqBt/s/5zb3ydyxy6WG4JqoaQjLaI+Udox+aX01mvWL2fer9weOL5d8U02bFAS1k7khEvMIiRCX08q251lHVW+W10laLi+eNWwiK6LFIU1G4lx2iIlGI8hlVNzDKOpdww9wFueJrN2JJKOVHEk9MfKRDxEvUP1UiWGNfuN2GxszcfiZHidja5M8tbfALHdHTq1DrrtbgqgSanmHUIhGJeXlUtcLTaCdErdGQpk5X0ytdnXEiGPJPXj5vLL5q27E/ZXXybo3ZQYXxqzvT4ffpFb3y7ZQklyH4BSTjEUu0u7uqxWH2e8gx1NNXF2+PqKKkKC6yjsiWRLzKEQ/w1nzYuZHJZlsoyGSFlqzGZsbLldjxcRx7ELTj7x4Ogk8cPl1HKaXlIY6Xbx/LVm9nu254jmxNequbumtnQTJRN01uApip/dl8PV3S/LUflWO9S2ucLYC1YNbtevCe8Ca226IEKiW7+tISltLbGVU1NPr/AHZ84Z23AHltapD8crk0Jto/MorEaUufkI1WUOSHHrax111gF6xtLXLelGZKXy9W9DwiVtuCCTlFZsRDKKmmJanEtxFXCedX7qw6zB9mquDPkSQT0LgioyUFEUIx3CXaPmqWy7LM3sbNEMN6nJvL8QiuuNrUigj5UxltV7uIxqij1o615FkiaudZG+RRZp6Q2/QFBBYv7xCMVfqEqtrJkOvUrrs/E0bG7SzLDVDQsLq7Xgl1X3hW7b4ZS4pEMoiNOv18tOQWFS19TsItvg2NvXJNFugLZ21VGWkSCiURJOXIfNUDfMZyi221nkLrF7tjvjB8S0eJ2jTRWH+6lEfLxKqSx6kY9kjpnjPUm73ROy6kXLpuxEXMS+ovT3VYhmmwv1Viw0OPLHVlLRbcTxy9XxF1h+QLLYyLZV69dOHOiTEUoyHjLUiQxH1VNZdcFcos9vf4bZrkTF47ixK5OZaIiWnKRF8VRQt0RHurcOjvs59Hblh7r3d1Nvnh7nJJ23WJso2cISklIVU/KQkJCUt3bV6tvs64uzdWFW0PWb5HDF/E294oMVFOXwFI7SGW6XbUyfqrXVtdMqWsamaviYUa8Ma2J7Aek7PH8btNrVVWa6DZJV8KIiPiHJcpDHt401yrp/0MeKJnecGRUvAvSQSUTXVbEsrGRFIVBEtvdTHHesTq8KOmbdk6t5CoQqrLDItWXby/hqJuw21bMm+VZBfE0VEktJtqJl4lQS5DyKI/KI1f1eJ0uvIFY5P5MPLgx6N20fdeR9OWrdm8EUkJIEuK26I7txU3vXUzpp0rcJ2jCrMopcBSiVvbkKbRrul8Qi7vTVgzoc0fWFu4wixqXZ0+VFsREkkKjVL06vHt3SrnO/WN1b786eoW508uRKlLTaE5iQ/7oSqoknj0bcmZR7LOyVjUg+oFpwHLr9dMme3ZRq4uYiuon4FsQt1RHkJCQ1PdM8+6CM2ttxfH36bdwrIrhcrg0FsooQ8RkPH8Rcag710x6l2Oz/rrd8KaixuDkWyBXxckCUVV7hbCQqkPzRqxdK7G3sr5O6ZQ9TeJqqCSFrK3pE2iPcmSpaolLul+LjXoIPFrm4nu8FlY8tm/UC4GWuNlaVNsedWun3T2067hw3fOEGiqjbwqcpbdvItxfVXAdr8VfnVptbxrpuBIlEE1JCmtKRR2+btrrD2hLLZr/h6N56bY41TeMXJO3wpth1HCCo7ikO5WJR2+Ui8tZT0VsN2yJQX7exunjFJ8kkqKNtXWT8yv3QlpbYxjHlXn8rettzLU9Jg5ELfchawOz/6W6auLS6k190DqFpxHUkUR7ZF5eVU1wpaPCoqv2/ivGK/6umKkUUJdqYkMlO4t1dCZJg+Go3JRVvabkxcDqku1UQItSXlJXcJcv+WuX79abzieQLW5V0LdwI6qbxquW5IhkJR+Wqq8DWnkWXkdEYDmWL9H7Gne7DlF0b2W9FJcU2xEizX80vvR4xIfidpfNG+0B1ys2QdNWrDxjW6XBBcUmV0FIk1FuUiU2jLbt3DujuHurA+nd0ZW26KW1xkNw9w3D4VyEYqCPlXJIhiUfxeqpTrlg7XG07bawSWdJviImiyZfDUHtIfTGP4qTt/e3FYp2+3UgcZzhVRuVrdP0SkUhFRJIhEvMmUZIF8vKmedXxw6eM7s1V03iv8ArJIjHcPd81RaOI2ZmjoP2qizjtJNeJD/AC1cMfw1w6uApf6SujOMlE0UJEPzEUauSMri4/6g3R/q5lHS3qIm6e3RRxbbqI6/iFdqwlxlX0GtdjxzOra1yO1m3WJUdrpuWmun6ZJbhri3MunuNYfb7baM3ZIrPHLYVWngbhFRju3CScSl+Krw8HI+j+Nsc+wNK5Y6xiUtZ2TlN0MtoqJlx9JRjVWTCaT7iFiPKVeJ1Yn/AJS8dGVjyFN4mP8A2e6Ian/0RKJfilU1aeulxtcWub4RcmKPc8t5ePbD6tvxfy1hvS32zMGyom9mzw0bLcFdouk5E2UL1f1Vb4oza3Bum6Zki4bqjJNREpCQ+YSoY8rKxfl/vBMkM/xL5a75aL03Rf2u4puEVdwlGMvpKjZMj72x24MCS8QK7RURRU3S2+qsvGxuGrjxVrdLM3HmT7vmHiVTCmfX7H2fiLtjyl0bpD8VS3/fx82mXL6Sq+nk45tKyL6CNcP05Rsca4uzuLglEPdbpmokURUWEYj8xcSq5Cpivu0kr9eVL4I/DJuzIlxl5du0S+qqrlVlaounVyZJXC4NVVSFij/rItSIijJtLjGNTWL2/IUcbuV7e2S+KExTS+MiTYdMS5ESZFJIRHyiNYK46yvY0NZK8WG77AXqbVbKOnmGqWVqzERX8Q9/aVJd0SIhGPzU+x+4Z0jcmLK+MHAtXi4pqOmaiC6gjLkOkX8Q1X+pWeZLjdrtaWAN3VtG9NtO8qXBMhFurLbEi27hkW2VN2ait+x/w+VZp7vKMUnTNIiTL5hJQZD8tBmYEL6VtyK1btZlOhsk6ldN0W6mEWjL03l2VbRSFRzHUV8pKFFKXprM2fRnOlllHkW7FYvijK4JjGPHiVYblmKv8Jbt746cDerS+LTQultIVEZeUi5JF6Sp5gdrtzq5N3V5SuDpvISFMiLb+UqHx+IvjV4s3IsM27xqdiYTljK329vbc/cJi8SLQkmMlBL1REtvqrRrhbbC+t/7VpuG8dpblCrDVHDNwii6VIlB0xESIiIo/MW6rBbcutf/AMLajcESJQSFHXJRFQvqKtSPyzdZBLYK9lLlbbs6Y3z3M61hTMoofA0PykNapb04o+I8OXHkRSKqbid2Suj4Ur8SayzYZIIqCJfV81aQ3cM9MQ4j5aq5WQ0rWViKqp8RIpuFB+EYiPy1CulCtpeHSaqFLjEatGoBJwS/LQXToW6ekaQl9NU2t2sEv41IFFO4rNZeHipHd5Rqs5ZcP1PtpXK7mo6kQkqi35R9ReWr4KxKfdCQj5pVD5Emqo30jMVBH+sSEv4qXWR27DLKvGpRVBvdwbk6XsNtYiKchkUVxSLdGW4v4a5d6oJt8b6gKKurk8Ut7lds9JFNUhKJFuSHdHt/NXSHUDLGdhePnV0avouWIx8OMiIRHdH1Vxz1Oa5R1WWtbqw25wzIiFIVLkr4YkUpbdSX8sq2vDq1nWTqJyGqqsp25h+SWvJsNst3tqS3u980k2FwIyGJR3DIvLUas6Ox5ASV5NEmLkddjt2iqPbHlKsjW6/MOm9ns+FCbG7Xa1JabkWJRQR28R2jL8NOEfaCyjJEVPEYHa7S1QHU8c+vYth+bcn+Wtpc3HRq2MtoJH5VNcFTKLxF0yyC2ot+Mk7eQqfmUKp61vmagizdPWq1wFMlCRTKKhJeaJbq4v6ie21aMbs7rGcStrq5Xpz966bufgtS9JRLVrKcX9oq6KXgbuAuBcCWoXinZE7TLzJqRlH08fTUfMjQGPFZj6DXayi6bvrpa7i6ZvNPUFRuoSZSHtKPKovBcg0bOo3eLt1FHJa5CtH4kqxOy+2EyJi317QV21XYsXZCvpkjLuHbu/LU46zDGcZtqb26PS1GcYt47lC8oj3UrWZH5aDFjbRakxkWI9HcsyR0zumL2kbhcCJoRXBiMVFyHiLkRkJEPGW71VzHn3s3q4a6eJNcDdayChE0UbkSyDpLykQ8Sj8tWTqxnDgcieOGSREzvSCCpMVpEnKPzbSEh5CVad0j6rXK+Wlrbcyf2+7W8hJASW/1lMvKv/KpyrOVoWapcqynM+D9L8tv2bKJYVeSsreIaqcSU0VeJJKD5ZeaujMo6P8AUZxi7W25bd/1oas1xcoLWsibO2a4jyFNX78fMnuLyxrTmKdmtazi4haxfNRH74tMnaIjxHUHcuP5vmq+Y/eLJfLb421vNZuURLTXLb5avR4kMq1Ks00n+U5T6L4m6cXbKrbmrK3uLS5ba6qay8iFUdqoinyHb9Q1G510J6csXA5Hg15JqmI67liK5RRQ3fEkqoP5q7SdY/ZLsSbh03aulh/1Z4Ij4tuXmFT+Uq4n67Yrl/THJlrHdNN5a70Wrb3CgkQuB7hlKQlLkl29tYeR4SSCb3EMrL/7R0OQsq1qUlTOLNb9HHs5ZN75aUiFRC4M1YkPlUGX3Rbe0o+mpy5Ymz6rPEyxTMrfcG5CQoW10PgnZSLjIiJJXd6hqss8Rxm4KE9dXQra3FKTlqK6W5X0qEJElL0iVRt0srqy3C0tccszxRu5VHQcNXPi4kRcZCnu+WIlXoMXHtDaTqVcjIVJKr2MZcfrXa+nNjQauBRJddVyvFcdaRfDHbKUdpbuNPMfyQrfaU7ReVUSUSGIybRUj5dSrO5aNjXZJ6IiKduQ+wY/5uwz/i+2qnemTV87+xR0iJkl9v6Q+37f9n6KpQytqo2SJdGAX50dybraTeSfEVkylVVt+O2ZFRZ1dlViTEfhJ8fql5hqRVvbp2UCRbp/ZpkXw04/56jLj+1/sy33f6A+2P2f5qOwpiax3H1b9Z7skN0Jw8QXi0l92p/hIh80acWVu9aoqW3wpeKEolLt+arn7PLdAmL6SQl4j7P0KT+yX6YKbf6f01KdcvtPFnVsc2VQkFHQH9iv2/p5Q/TH/wDf9tN2tGW4F68TLFk2qLgkABESlEu0hqctttVcf9o1B8stv/NSL+ijY0WL1JMXKz1vrKGv9n+f7Cl/SMI/orQvZ/w6yZ/eHj7J0lXIMA1QbAemkReqP6D/APtF9lK7MWVbiX3of0NYZ0m4f5g1UTbxJBsinJNQS/rS+Xy10p0b6Wq9K7e4szB+tdvGFIlE0NNTaO2QyKrF0sxS0/Y2TTAVRFY9Q/0H/SVa+jjtrtSX2qIpEqX2D+j7PtVL9P6P/tfoq02MpxZNVKlabPhrgni7exs275zFJ6isgIrFHjuiJFy7vNVH6pez3gPVKz+6cja6wtiImLxqUXLMi5RLy+kpDWu3G3s3ApKqIB9qn2cT/R/nD/w/7qZqD4U/s+z7CJT9A/vPtlVtUWnoVWk1Y4KcewG6Y5YKSuas3WPipLUTTJN/HyxjpfVL6a35Fxgfs14es4x62p2O2oD+0vEWJOXLgv7xSMlS+aI1c+i2UuurQZT9uR29k2KyXDwTYmIGn9v2h9g/b/nORFIv839NStyTFoppJf5x+37NP7Zf5/0jWbPFosti4voy1OBepXtTZl1KuC1pxd04x2yuVRFd4oUnrpIi3SIfuh9I/iq0M8R6YscZdWFrrE6Q/bhuS3xC1eQkPmTL1dpVzz1ZFJp1NyVqwQTZt0r05SSRbDpAkGp/QH2D/RWw+yrjVvzd7abRflHCjUrkYmCakdQfs+z9P2CX/f8AZ/ZV7DRZG5FKf7f8ibvXVhW3lab3mWEDemuNKJOxdN1xkolxEokO6JR2+mn2ZdbLX1yFayW61uGtttmgqLhQYqKSEuSf/NVy624XjN8u/wBtgZ2ZpY2jNgX2fb9lqQBIlxl9v2/oV+0vsKX9H9P9P9tUzrLhFh6Z4paV8OSVZOL+4H7Hi/2H+lT7R+xAdol/sH+ymY2Rr7hoiZuLrFjLJ6/zJP2W2YWtbKmcxUTIUnKrXiRbSESH/ruqlqWex9N86cW3HL970FyKSjlHko3cluj5S3eUpbquvR3GUWTpC8I3W4fa6fNXLVYyUH7f0htP9PH+mX+2nL7ppi1s+33ck2NZBRclSFx9gK/pI+XIao52frjcfQ1fF+BbP+5rrpoR+VWtv1IZi3zfF/B3SMWl6atNNyKsdor7vipl3dw9seNYC+6eoZI3RDF8jTFRUYqW9wWmpqjyESkQl+Iflq+dTc0u9sXPFmwo/aySafoAlJmt9m7+s+0pf/pqhpXF2jbRvIGP2rfpH7SAg+wk1P0ecft+z7Zf/Z/TWcmTrNpbUflYWmK23oN3WM2iysxa3lJ4ioxHcOuJEKvyxodjyJljZE1SasSeKlEVFEC8WmXbFUS20rqOsS+QeKP7B+z7VSSVIPs+zZ9pR/7qHgLkrpmjW1v0kVm4qmsH2EkMgL7P6Pt+wv0S+z/7dO9TP1SzVNyUeOCRTJ4v8ZWOqQ1Uerz5xh9rG7OmHiGrz4TZYYkmpt/iqxLmSn26Zcf0/ppu+sTDJcavWP3j7FF2iDNa4o/Z9pbkl0/832EP2/7P0/Z/m+3/AL6RrIySrqWdItJIvQ5BuRXS/EtdHRyGUi9NeY21IUxAxLd3CXGtZ6V9P7JnV3+y0XZV0i3NOReGIPs+39P2F/3kJV2BhvsYdFmOPL5DcG94u5/YmH7M8efYKP8AnL+5BM/zVpL6MUFi5Hzqb+NJ0LAw8VuiO3dXXXs/9B0LP4fOsrZD4gRlbWag/c/3pery10JhXso9BWtzUvbfBRB1bFdZqX2v3JfYBfYX2/o+37fsJT7Zfo/R3fprakcDxcT+xx9ltElFIiX2n9sv832f0f0/prO8gsuQlI2qaWLEmO95ORhLxZJumSqp6Y+YqrqOYXtq+UcWNVRESQJAVE0pFEh3EJdpVrHUQbdj7lk2b2Vmt9iih71PtUBQf0f0foNMhL7P/t1zx1n6+ZXYMrTt+P2DGLask3H7RfI2v7Cd/Zt/rD+0vtrIg8frDy0Y05M3SRepY2tvv121FW7J0omkUlyRT1CGXcXl+qiPsJzKyim9s1oeOkyGRCo2V4yiUS83prPMP6+9Sry8SErm0ZLPbgkwWcsWKSC5gZDL7SUEZH9v9h/aQ+mtAtOHodUsuReZVe7t9qrtwLdUmq4oS+z7Nk9o84gO6rumlv5itX+RdbHi9tTce7cte3C33QkNQW6gpry/4CSmuVV24KW3HcgH35uspEJE8tqa6hR+UhIki8wqRo63s89PGuQ3O1fpvCxski0Xa1xUJcf5Py1M457LGG3JmTl1meZH9qn2fpib5BQR/wDD7DRL9FVU8e7TN6uc91rUrqeedG1HhNWuQXJYiLbJMU4j6iIYy+oalMsWw3HboLBfIxZyES1nG5NOXGUeP4iq2I+x307YJp3D7MoypwSf2y0l1GRpl9nlIfDbh/s+39NU3qn09wfGbWooONIvlkIoaizlwh9hD9n2/o+7bKJJj/4AA/Z/ZViXGWNf0Fe7awzRulkeIvPAZRa3xMSiqiivFSP9aIqx+GXmqFuV0aureRt1XBIltEiaKiJF80Y/mqbsuH4/0uUZXTG2AGpfGJ/auLkfsKH2fo/TESH7BP7R/sIioeW4taLATZ608Yqsu60yJd8sf6B/R+nz/wCf/wCz+muRIszchqzNUy5S4GzcDcmb8W7wfhpKEgRSH+qUHy0+edSmtvcIuMcwuzt70MUvel2uAr6Jd2mJCIiNXq8Ydb0E1lRePSU05TIx+0v0/o+z7f6Y/wBv21Xsexqz5VakftuzQPt1NhaY/YP+f7O7+jl/bVxHpxUrMupXuqWUOusVjtNmugN7a+t7sl3KjVNdyg4GMdvw5D+Yay1507et1hNC829RFUZJKSJMS/FH8tarlHRXB7G8WctkXyiibj9A/absvs/p+SNUzHG6N4uN4tDhFEPsZtzWFcUQJUy+z+j7Tn9hAX+3t/2/bV3SSVOrFJ00kbkVe19C/wBaHimvnNvaxKPxEpfwl/y+qjOPZpyBjfFLWd2EWpDqpvFmiiaaiXmEuJR9JFTJtm9xxu9u2Ta3W9x+kC+0VVUiEg/T5RTIA+z8NaO4Z/ZebSo7cuV0zb/b+kfsROH2Ft/2/Z/tpLTTfkGkMLL1MrfdCbum8U/98sXUapKaXihuHw/4aMj0BfrKQQ6iYfEf3ni1xH8RI1JZO7TtVytzZFg3VTeMhWP7FpnE/wDP/nHdt/oqOSyG4LtFQQL7Gf2o/Z+kCbGYfb9n/wBmVI9zkfkd2YfxCt+i+NJuBa3zqlb0VNQRImttXXTj5hIo7vprpjov1Kwv2bbHcsXZ5WN2WfKkqLpS3qoDFVIRkMdTy/8ALXEOYPHqLvWJ4suao6hfasUt1ab0TbIZw4uDHIkhcAyai4TL7P8AMX2l+n9G77f9v/j/AE/21Y0mmh56MK0SKRqaqdS2Xrc1Zkna+lmIWe4Pkik0JO4JiJSGMibEKZS9RVVVrDnPUDJkUs8w+9PmKq5C+07um00x4yTIvhbfqGhWC0237LYwujdmkgVn+2SCYjIT+xT7SkKhHIyH9P2fb9v6Jf0kX/fVG6z5HcseyB0wtB+GR+xwr9n2fYJn/m/NSJfI5M3HViyuNDFyqawxsOEdIbDel2fulZ05IraSl4EYrNu6MpJSIhlx7aqP/wBUlmjO1jZnWUFcEUpJkXhh8NpRiI7hHbHtrHr47d2e2sb+Ltd27dEaSn2u1CVH7R+z+j/N+n/r9H2VDOcvf27Hkrs1ZsxXUIky+wgMwj/4faX20Maya8rEZ0/E3Tpr1M6QJukWeas3V0ZsfiNG6aq6gol6REo93/qrWLWXTbqczRPC7pdLWzYqaRNUWW0SlLkW4fmlGuSGbG3qEuh4FMPt+0SU1UyMDlo6n9P2F9nd/nraOhji4WxxbmyN0cKIO3H6STVgQh9v2pfaf6fs+yPm+z7P6f01QyoHTW2jFrFlRuFSd65Z5mVvyZ1iTDIfD6Wk9G4WvVbLrCSERJfSKIkMS47do7ardp6gdZsVJO6JZhclm7lsSSiiheNbKJF/WJrkUZeoarvW3KLsrm2XW90bdynbnZCgazdMlAGA/bET/RIPs3l/mD7Rodryp82VZszZslm6dual9oGn9okYmO4CVD7RU+0P7J1ehi00VTJ8l5BcF/R1t6l4wvrJecTTuHhcfxUkX0SXblax0yLuiPES9MY/LVZv2UYvdras4cWbTujlUi/0e0VIR+YlV4x9NQGT9Ubc0NRO09LcZt6n2L/5lkbheTL/AOyKj8gL6h+2q6lmV5WffaxDw6DdyuOomilEfto5PVeJci9HW2hKtb5mTFmNuO93Jq1V4o66iaZenTEo1qWC2fCm9hbusmwq8PCFVJR6+akuJMRl8JfaoMU+PaRCX01meNAV+yG3427VizcSW+2KYEQHL9P6RmJfYP8A9qrJ0j6pZVb8zfrtftYpO/stqsXaLUUFx/akw5JR/T/3/wCf9P8A3cdtVJZWVbf7BqL8SwZh7SF2Z3Z44xW43C0sVVyFBNRIVE3CXmUTlH8tQ+UZtfuqVlbunvw0bUWvIZEgWr9JR4jyjUB1TurtXLAuCP2IMyfMEnayTJAGqf2qn+kyKKX2D3fbV26Y9Rsttdvf4kNyJyxVcfoP7XP2/aan2/YY/Z9hfZL9P9lL3E1RZdNP1Oq+voymZPr0/Ut425m1JqIyEVE1RLl3DQ7azcNWJLqsnCbMi0/EJuYqKF/CXy10V01xvFepKJtL9itpbkm6JEFbc38IUft+z7Pt/QQp/b9gK/0fvBKsj9o9q3w3qc6xixoimy+xu1W+zV+zUUl9qf8An+37TL9JH9f2lVqKbWQF0qtgOOt2t8fNbXa27pxclRV8MiztoqLqR+JGIqFq8fSVSGSdZrvdrSOP2u1s27dAiJQlCVEiLcPEiLd834qxVtnV9Su6iYCyA7aY/Y3WRaAgpy7iS+wZfV+mrp9jr7co+x/kz9OFwWfLCssKqhkqX2hP7TL7VCL7ftP7S/p+39P+erPxsVl5Dy15hfrGxcYvcjHwqpEk50xiSku2RbiGmr7OmBD7tuTdEm7ZIkENMdNRPyxIY0FvmL4LarYPdtsJmiQSEm32faS+r+j9OoX6ZFH9H2R/z/5qjGuMW1bKCbqm4MBXBL7Ps+1T+gft+z7Pt/8Ap1XTSOR/XXQZrw/kTPT3JLliOUN7pbitrhq5VEVE74010E93KXIfmHdXSnUrqlkaOH+Ixdw6TUIRFSzvlG18stw8wtl3MlR+USU7fuq50u1ib43c0PsYOF1P0u9L9K8D2/hqZ6hOLkj01XydvdFG6zdwSXhmrdu3bKfZ9v2/o+37TTSTH7C+3+2gmxk1ZdR8crKo4wlHEHzy7XTP2fuMoxtttbioogi5It0R3El6e309tNWOF5bmji4FhdmvF6trFcRJYWkU0yL5R5D5tvqrIUr86D7EHot2usoO4tKuz/ZLzrJX+HoYs+f/AGr21Fwr9qKJ/Z+n7Et32/bs/wC7+mlZH+jrZTqNu8dSsZt0RzzprjbHPsycI29iQpDrM1EnazdUuIkO0ZfUQ03yzq9gCNh8f0qv1499EKQ3T3wmqoThKIiWmIyQFSW4tseVdadV7e3v/s4ZKL+X6Pcj9cdMowUbh9ppH9n/AHfaJAP/ANqvlNZ3Dr3l+lV2srqictQpfp/R9hfb9lNwpmZbAza8vQv6PUzKMfyT9YbM9uzNwW0it7nwykS7ZDLy08a5l4q8LOHTcnjd4urInkiXIS7pCQjqd0qp9sym6NFHVpAWxIKD+kvtJAfsP7ft/t+37P0S+z0l+kf7KdvMlujNv7oAkVG64l/mUSEvtT3dn29tXa6NyE2r+hoK2aZCnirrH7WYpsSIRJZFikmoUS26nH/zNpVXW615braqqqiiK+5VMhS01CHjIdwyqCSurkkgVP7Ey/QRJx+0dsf/AAqy3uytH7u9uFTWArIyEkRTOIqfbP7Ps3/Z/wDZ7Y0La8qhfEnMbzx1jYrK35J06WJcVUE2+kLYREt26JfwjW2WfpXlvtMZIxzxDHlsbx9IUtW6PlS030dpEnxJUh8oiI+qtF9kLo507T6bLZbdcaZ3x8a6Cif2XZEHSbf7dIT/AEpiQ7ftl3cv7aP1n9qzP+mQtEcex/GVElCNLTctl/tERD7f0D+iCw/op+sWjL6iGm1tUy3rl0je4im3yjDeoz7G00FPDeFvVtVJg8VHcSiDkUyEu7aQy5eWsfUv3XhwzfW5C/WV9b9IhcrEKAp+blESSl6o1eOrnVzIuuuLWFfMrbakFWz59FS3omkRQHbKRl+msHtz9yhdGX2tj+1BRVQk9VMvtFQR+0f0bT/TL7P/ALdRZJcfiuozVFl7F6x3Os5vllJuN8xdqxbLig+RUXQRWWHzRXIZf8MdvprbundpX6hZVcrMhcXxYqg2VbL3K23RCSLwhHSlIhiO6W7lu3VzLeniDF+4URtTP7STOP2zE/tmXnLd/nP+2tj9mbqVkeH9QVcfsnhk2N3BBV2mQkUyh9v2+b+2qMkra620DTSppdv9ktllFleXd112Jx4Yi8MmTQk1FHI7dNRMlC0twx2yrNfdOQ4uSmK5Nop21m7FzebCmMlkWySgiTsSjGPHulHdHuqv9Z+qGUMs1yfJWngUntsvKrdmQtRigIfbESH7P9hfp3fp83+equbjIGHULHb81zC+Bc7z9niHDzxP2av2EoP2yH7Ptj/nD/NxKQ/2VxtPVQ19LDjNsix7G7g+Qw21qI2V47IhZrKEuMdo7hIu7dy/FUPZ743URUAdFEY7kWbkh2+UiEhIvxFWgJXh11DwHHLZkqbdRvbrtcWzYUUhSggt9gLklt7BU+0iD7OyRR/R+mqhdMaaI2RW+E8dLLpkKIgsQknD/ujGijawHoQSyyrditbWoKKa/EUy3Jl9W2pKxqW0kxsyqqjdxtkRJ7SIeRer6Rr8Tx23PcIVv/xUlheaRJicgMftj/tORj9BDWyWDojgrjoreszJu6C8MRP7W7lNX7AJP7fsD9P2f0fZ/n/+z+mqeXmx41fX119W9B0aavb0KE4xWyW8RcXfKm94Zqq6RNW6qiKgy/3qdapgtvxRNZFxjhsxUZjIhFsKbtEfUXIh9Vc3ZF9i2PMCfW9yr9rpO4/Y2+1Vb9Ck0zD7Pt/QQl9kPtj+jbt/zU9vfVLNcOuTpW03JA1dBRp9qrlkisppKCMhEyCQfR9o1ffS3HQSrGydZE8DyTG3mQWu8s1LkziK6jUhUUUGQiQkPdHzdtY7ibHp83Ega2G7Xi6KyHUJoKiaPq04lKQy+XlVfsmV3u4uXCLh39v2AmO37A+z9H6IcanLFcbmYsL/AO83Yu2jnRQisX2CmEv6B+z9P+alKu2tRirZjZlM+y9THRxrHulSbdug2SSF81t7sl4iIy3DtlEd0hLkVUW2urJ7w97k1Utt0QIlxda4yl5Y93ylSM2vTi2GeNs0Uk2rhyRrF+k9Rb7PKoUviD/YcqxY7w/a5QdpRV+z7EAMft+z7S+yR/5i/wA36PtL9Mfp/RUj0sdk9F/kdAZBkV+vBMbp78ul2YpekdpK+mUvy0RmLxupcELo3WYooJCRLLRER+ki3bfLKqQwyC6WZk4u1odLM3LL7P0JmiuoP6fsMvtl9hbv8/8ATTPI82vlztZKrk2Eg+39H26aAjqD/n2l/wB4/wCf+irMnowmPTVSfyB5a8ox99jzK8t1HhKDpJokSwiQlyikJFVDRwfKLGsTUlWtyavk5RR1RUTIeKopqimqUe6IlR7DcnTJ2qm0IUj2p/YsP2fE+wf+6VaPaLu9vjpWx34xubUUzMPsdjP7Q+0OMft/2fb6uX9tK012wtE3DF0cbvzFu6dXnUFRXa2TT+MKn1CW2rZguTe6W6xtcouDFwPb+7UH+qKJD3ekq8+6i5Lh93VFmqg8JmQeGN6lqGlqy/T+n7fs/RqR7dSf6K/bur72x37MmuCSat0c/Yl9izqMTUnyn9o/ol/9n9NOZxNNC/4H0zsOYI+8mtrZ6jkZKrSIlPUMdw/w066odI7X0xxv9ZmT9wo4SXSSXRcaSiekr6Y+aNQmDZPeUsfb2xq6+1sk3S2kj9kTL7ZF9v6ftL/bVRzy93l0ss2fXV28TbqEkn9jlYlYj/ZL7dv/ANj9FP1001T9RK+tjSbP0BVyzEbfkarz3e+VTJymW0k4luHaJDH/AK21OZxj7VvjLXHGbolkSaISU2l8WO6P1VjHTTPcptl0tLRrdV/BunAN1WiipmiQny+37B+37dv2/wBo/oroDK0EkmSf2gP6P0q/0f8AdV/xyKysV8l2U52K7XnGboLBheUXQpKRGQyJP5SKto6bvsDyKzj05vb9Oz34tdIXgiKia2rKMeMolx8tVK9XgmN9aijbmEvtXGahIfZ9pqcuX2/7arPWtD7bc5TubFZRBwkYEJB+j7P0fYZbh/o4/wBlZGQixyMhqY7ts2NpfdO1+mdtyBm4autE7eRLumdyiWkIyEokh5o8SlWY5l1A6mvr8TVDqDemLVy0QFssxuC7lkslpD8Itwj823lLbU707yi+9Rek99LILkuJsVkrWoTZQkvseIH9o/Z8cP0wMh7T+wfsL7P++sPVfvbKClkYuTFq3daY/YX2/p+0vs1P07vt/wBtUcVtVZh0y6Mqk26UyhZnC7XlbwJKaTnWSTJNSO7kMSEtvlpw4x3DRa+/sZZ3JG4WhXXkmuKwkPKUd0Y1N4PcnuSKL25+t+gA+wfsExH7CP7Psj/R+k/sKojMMVtFuuCmgC32kbfUEyVKSf2/o/Tt+37P0f8A6f01d3GM6SFTZmucWa/dLSyG0Amp4khbORRGPg1+RbfKX81UPNLbfsgTb268peHt7FproCIyFZz5lPNt2yql9A37pXqG1x5ZT7TtmSfYTe4tC+6WHd/nj/3/ANtflwv16xL3pamVzcO7cxuarRBo9LVTFOX9H6f8x/mrroqN+hnQay7lNWLS+f4lcLkQOsjuDFG3iggkm1sniSR0hHdKQ7ZS7qsze6dOXGMqWHHri6cZAQxJ170kLofL4ZVsmQy2iI6pcR5VG2THmN5VUQemv9v2JokoJCp+gpf+NUa2xXym3NFUwL9oH7fsU/Rv+zd/30Gv6fyL/VS32Va3KW0hf5ASbpBUhFEmhRHzbhUEhIfLGpDICyZm3Re2PP7G8s4xEhUUVTJPzD+2JjIvllWYdV3buy5tl11tzlRNRO7qpfan+n4ZjIv8xD/tqvOc0v7ofdSjv9DRURkkP6fsH7f/ANNMiX9Q9JdWX1N26a3brPkl6UtHT7IbhJKRNmouUGyZIDIpEoRRH6dtSV06F9Rk7Cs1uWPoukXhCQ+772xfkRSkQimkoRS9QiXKhezA5FPqdj7ZZsmuD1vH9BkY6X2/o/T+kIEP6f8AwKX2f2V1B1d6V4O6uOOrLWJr9prulWa32igmOqP6C+37CL9A/Z+k/sj/AJi/t+3/AL69J71cLTWi/wAjLjxNctubHJWF5MGF5pYXrVm+aurKkqxFmsqSLuQ8hEhEZEMh2xEiH1V0livXzHMouAsM1b6LO7iJW++NSULTL+oXTIi+kh+Ut1QbW12u95lYunN8tra42Z3c0LG4+xyE11W36S0/jcxJL7f0famQfaMft+z7Ky0r06xHqg76eAk2u1lc3VSzfaFyRFRcEi+39H2GK4xVEx7d0fs8tUcyODLi0zcVaen81/w/7i+msmOlJdbF49pDG2XSvE3mZYe/Frbb1dEB93ooCLbxiA6muMe0hGUY7Sl6Y1nprmFmUx9aw9Tf1gx8rup73xfILSoSKkS2qp+VUe6JD5qufUZH7A6UZjh1zL7bvb2AJk28d9n2Eokaa6YCf2EH2DuiZ/5/7axzp8od/wCnWUYpdC1mmIsGt/syn2/fNXJq/YBiJ/1f2j9vGrH03marle3bT10YzfNY2kmJfT+amkWfoji9+yj9YM5C4KXBt8dBS1kKbbIEh3ammQqCK+luJMfvB3D3VpVpzLo2pki3UGwkV6vDRsk2aWtwQpixS7ibJpJ7i/3ke6Mad9HbcjcMSvuKu1VjZAj9rxqU/jMl0/s+xUFEFOSZfYf2/p/T9n2//v8At/SyaWll1dwZtluYIIqvhTJBX7EkE9NaBcyExKJl/tII/o7Y1q+cwVxZnaMpeBznaNUYyv2pOnZ9bmqedYfgb5HIENJs5UTciom8QjtkJRIVx27fLyHbXIqmF5kzujXH39heM3CpCmKaw6cpFHuruDpLiNptd9zC9MPtcIubXYDuKf2ir/mVL7Fx2KfZ3j/by9VJz7GMbyVqDm92VFybty6D9P2qKjo/amX2bk4l9kSL9P2z+3urzWE3umdX+JvZ/rEq66FX/wD6eN3WtKJ3Lq1b2KiqQkqPuvcj6SLWj+GnFn/9mik8FQWHVpN55o2QST+ovE1o/szdPcacZxdfsdt13STa2NVkEHK5LppEbhVMvtET/T+jaA/ZXaFuYNkUhNJOP2af6I/7P/tU9YlfX11K766qfMDrR7CL3or0ldZ/+srd1cknaTRS2sxJRMhVKIkKhCJSl2x7uVc243geUXbNmuJNWbi13ZdfwyqbxAkyRLuFQeQ19ivaW6f2bqH0mPG7w6etmjm6IfYp9rMwE/t+xP7FVB+z9JiXcA/bQbRhtj+1tZwcNhcKI29siCyySZKfYGj+j9Eo0t/RZPTQfElotzU5/wCneC9NumOLt7Xds8vV6FnJXw4lptkVSiRaYiO3j/W1S+r2WWmzp4+lhuUZFZ2t+uQtPd6JC5iPcqnIiVS2kO0Sj5a6ce9PcSsdwK52+0pgq8bitH7f84Il+n7fs/SmPb/RVkybFbfdcJvjW4rOF0Ureawgf2j9v2T+z7Pt+39PH+ynK2sv2ySSbS2OW826/WvpvYXTC1sHzi5JJJJ29i6LX1FY7Sly9RSrjdvgefdSsmeeCsd0yrJrgoTly3ZoEoLeRclCHjXaGVdPcIf2VqC2L28Btv2oEn9qSWmop9n2p/o+0VVR/QooP2/9xF9tV9ncF8cJtYsaFOzsnJzNJgOj9n2n5yjz+3+05V6qH6WaVbayHiMn6xjhf0WPX/xM/wAB/wDZw9Rr0SbjqDltnxduW4m6P7a7/CPwv/otb1039knqh0HuFyu3SrqTYb4ncGJIFb702UZDqj90rJIlJEP08iH1VacMye+N0bQp49RTxTgGqoqbvsIPt/p+39H/AH/21tIT+0g+Kf8AnL/vrGy/G+zkqjG7geV0zI7VPm3nXs9+19+vjjL7viTq+XIpKk8TTQuwlLyppakY9oxGNb103td8wnE2aV3xe4W10kkLl2Ty3qNCJch3EQkI8eNdYuHbhD7B+wVPt+39A/0l/nqVxm6XBVwCCrozSU+39BJl9v6R+2qGsTwa7j6+pp+70bj6HO+I5J465Eq8cKSEfgEUvyypxmzjBivSjy5WtnJzpLr/AOjxXUL8Iy7avPtA4LjmNW5lkNgaEwXN9BRJAoon8Iv88O37f7Aj9n9lc79QXrlC4Wg0liH7VLcv9pfQqP2D/GVNb015aDV5G32nqBi77TQYOiWIBHTRFOMR/i/LUblXWi3Y669zOHhIrEIxR0iIliKURHaWqW3jXO/23t8KD37DIFdJBVUJj+n9BfYP2/8A+quns/Yowf4Qh1XuTl09yK6Eq313BCYtUvsVIPsTQGPwxj/s+yvP/Unm/wCAYLZOi2bT+Ragwlmk9GI/r1llxvmJ3K15DjhKJih4sdQpLNxHuIe2PLbGuQXmRW23opztAioqMhJNT4Zflrauq2fZCj7SuNYQKiH22cbi1RVb/al/mcCsf2pKavm/SChfZ/8AZrE+r2P27D8/yTCbR9inu22XJVNtrFNQB+asz6Y8/l5sa65ev6ty/QZ5HDji/VP8CHWypqQ/FbuFhLknIRT/AIaa6je5S93Y86+leX8tBbM2/wBlk+25faElp/o+z9P+f7Ps/wDsU0sWc363X1o1bEh9iDhYU1E/tS/T9hDL/v8A6f8A9New1e38zJqT7jHbuNri/Zjb01S+GotIky2+YRKn2DvMfwe23JJwA3K9OVPhKSFBoIiPEtUZF+GtKRV+088y3pk7TSdWRNubpMFExFQFQ4l9hB9g/p/+z+msIyZBL3yqJDL7EyiP2F/n/R9lJniWVeQzRtvqaCx6/Z/YUxa446a23S7WO4f4iGm+Se0J1SvlrWb5ReRuTchj+2DqfhlWOvL9c2DlRsxcaA/o/R+kPs/R9tBRNZw5FZ0uouf/AHqFKkeif7DjSMXa15c6cNyav2qbpmfJEpREvMJDuEvlrqDoT1o6C2G3t2GR9MU0bk23C6imsopt7RJMZF8yo1ypjBppW105+1skoomQx+0/0/b+jl/bX62uzm5XlkycgjpKKh9hfYAfo/T+kv8APTdOoS6n1+xe+Y43tdtuNhto2lq+QF2KZJiioMhkMhEi3RqzOOpjVFRNIr2oo4VKI6O4i/DXEXUvq/mdiynGsftbhFBp4IPs+37BEpfb+kfs/T/nl/ZWqXTL7zi/SZbPrcSJ3VskRia6c/sKZj9hCX28vtH+yVMVLMG2lVOldRk+UUdOH7ou4iTIREfmp01vFo0Seg6EW6XGRbSKuVunXVXMs4xQVL++RP7DdGAgigKQgH2fYP2x/QPL/wATl9v9tSGO5HesrXvnvR8oKVpQHw6CH26af2/MP2cqNolUQmusht+VdSH43Bm6w28tXVwQkkva1lCFs8S7u34RD2qD9Ql26B4rIFGaK42tP4qYq6IqiRD6ayD2f+nGNh9mRZi6+x4+uHvMmoeKckommnEdoj/sramQpLuVG+immmkIx+xMY0NTsvEBb7wuSwt7ogo3LiQqJlH8Q/4asxE1JZv4f7tUdu6UqoTq6vXjs2xq6aactqe2X/j/AN9VNe63a3XhqLa6uvsRVX3Ifap+lP7eXbTUwtZda6MIlyNlFf0L/wBVEbRdiRtt0tbO5NUF0lxTcICoIriW1UZdw+avWdZwmzTB/pqCUi+GlHT/AA1S8qcKMsg+xFH7ft+0VftH7dxfb9sf/D/P/mqzsZi5JLWMh+37P0fo+37apLHpo5dt6opEdXOjfSzrhYW+P5rZlLgLaRNnCahIuWZFGRJl9I7SEh21xu6/9nPcWN6yBm46jN2+OthJS1qCxJy7WkMh10xiIx4yEt3aIyru1JQ0XaaY/b+kZd3+enV5YN3TT7XpzFZP7P0CQF+j9FHqmmnLUBNdZOJ8kOmPsm9a8oJ0u6xd5YbSgkS4ur02ctkFB7o/DIi/DVHybF17fcHFmuUW7qWkmRDKUfLt7q+1FstrJ3j6QLoCRfar+j7VO/7fhF/trnzM/Zt6UZrljS5ZHZVnKrJYftL7AX+1IXP6P6z7A+z7Pyxqk16/zLUCRI/6qfOYiSsr4fdzAm4vGgpKeK+OOrLcSYlx7avWE4CfUZnfLpdrth5DbEEhL385JgShKkW5sSURIhj3EPbX00YNrSzsKWOMcftTa0/aAj4FFqIo/o+WrvYrHZfHNHQ2e3puB+zSTWTaJAokEf0foA/sH7C+z/7dHTl6nGm41PlZjvQ/OmbzVtuOMRaqiKSSbfIGRbh5FElJRLy7alsy9nXrrlVpburNhT6TQpKis+TTTW3ckk9Td29tfUDJcdsWQKJMr9am9wSUPS/S4GSg/Z9v+0VOY/b/AG/YX2VSsTwLH7FebtjrMXJt210UTSNZcjMRiP8Am+z7OP5aHR9cR7N+oOjeqsuh86Lt1Oz7Bbh+pF3xxSwvEtISK4MR1hEh8qolIZcSHbtqtj1e6qsbfdMcXyAnlvuYqpOW7xsmonu5achkl9JDXYGedBsd68+0BerHnOS5B9jXG7X/AKP+xmo2T+1Mf0gcft+0kS/SMjL7f0VUj6LdNXjmyYy4xz9JrnprXIXSwulOO4vsE/sS+0v7dOvU5DwNhpJCtddf5mTAuRHlNFI9tDji1uHrXJrfebkqNwbsSGLFwoQoiP0ltH5a6a/V95lybd7e7lb2ONvBSUVZ20tAVEoykRbpDU37UXsp9Pei2CN8txW95G5dODL7CSuDhBVMd32f0RRE/s/p81c+9EXKuU5chht3UWK2LiuP2JpOFE/tT/zfp/SP2iX2f/a+39P2f2V51+y+hsR61VmOgc2ujPCcBcPcS6hvr0ok2FNBO3tGwqLDtTGRJFIo+aNM+jecY11M6ep4/wBX17o3yJsuQpLFjq7ls4S/dCRICREQl5h/FQOmfS7EwzFa2+HXJNmw1hIlf0kRfYf2/Z9n2/8AcP8AR2fYNZ9kGbXvG7s+92/a3/ZlS09RKUay/IeVSObY0T9DyXk/OzeO1XSPTsdyN8gw1qzalbcvtbW4CgLbw6y47kvMSZRLt47axmzrdQW+YXJ1n6uPuLGur4lopbdJRNvHiW74svplWO+z/cDuTt5kr1s3VuLdbUTXJPd9hfaSn6apftQ5VfnWa2pspclvsTBQUh+wT+37Nu3+2t3My9UgX00NvxztI24xqWVNxfdZE8wwi8unV8FsQrqCgWoRDyIUPvfuiGUuW4qkutXULrPiPTlNd14hG33odBB8smMo6XxRUTVTkkoUpD6R21EX7Ncns2ZYx7uu7hH7bOkSrT7QP7RgXhhl/R9v2c+7zVrN8l1WFnZ81UN4ycmg4XQH7Yip9ul9n2xL/vH/AD/0VnaRwtpu6r+ppNI+vHQ+bNwvzp480G79RGPEkxIq0bozgOV51mljsjhdw4YuXIkqKifJISkX5RKu23FqslguosbLjtmZoM0/0JglbkPs+38UZfZ/9j7fsoWe5vkduw64XBC4q/b9rYP0il9qp/YkXzD9hfZ+mqs87VroWcaLTRrampDmDBuoikyvJJjLQd2lQhWbLbeO4R2+ndXN/UjCem96fPnHVV/a2bdi2JC0W1FcmxIrkqRbSIRER3REeO3jXJGXZ1lWYOFvsvl4XVSS3AgP2xT+z7floWFJ/Z9l+tn2KESv6XCX2/bqfbL9O6qumsk3di3K0ejfop150rxvqhi9nUbna1lLaLkUraoiJLisgXHj2iJciq/FkV+6d3pNW/RZ2u6iLZRNNyJKN1d0VSEeI+r/AA1X+o1+vivQPNHzS93Fg4xJRr4NRm8VTJVJX7ft+w0Vd3+dL/N9m0Y/0VyJ+sd7fCbp1cVjNU9/2faX+b7d1IzfE4ufi1Zf5idMh42rodop5owwO/ELD3e6JcpSJVNMpfUX5RlVwxN1jOXOE746szF4+Zr+JbKLJCppy/5q4csHWrqFh9wArXdwVACFLTdIitt/sIt4fQQ11Nhl3dFdnzFUUlU9YW/2faYfp+2P6Pt+39P2/b3fb/m/pL9NXYsHIbGTBjk9G/lYqZGVHFo02q+voanmnW7COnqInfLyK1yLalb25CSxF8vaPqKs7x32inRPnw2a0p223uVyXVWWiQrLkW6NSNhw/DvtdXRY8QshrePV+3WK3pfapxH7ecf0/wBP+f8AprHfaVuTi2NmFxZimCiq36DGOz7f836f6K8hk/QC4rtJlSXb/tb0MDzHnvI5OLXB10jNN6nX6zZRjZP8gaqOniQyZONdT4avbtlGP00npHgbrPnzN/frHcLKx0kCL+rcK8Ypkrujtlx7uRVi2CZvdGtk+x64ZW24GiaSqP2P2griiX6S+zZ9hca6p6Z3N+9Ysr+7dGq6XDV+2X27BL+wf9le6+mMzIwIGxI2/T/Z/gYmJ9M6TsuX5B9xjXsi6c4axwUbda7Iztqy7lLQeJpyUTX80uUiGQ1MY3jdow1v7ms1rbtU1y1XOmgI+IV7lS8xfNTdJ8vcGLQHX2if2KfaKhf5v9tWez/YTxJBNyZKD9v2fo3fbWhI7N2PURpFH+iqAvGM45kDH3Xe7S1eN1B0yEhiQj6SHcP01xb7R3s03nHbPcrdi67h9Z70Ube6cDrrW8iIVCQUId26JRLu7t3LtvVNVVT7D+39Ol9pfYP9lNl7i6+1sosKkD/7w/zUiSJWLccjKcA4/wD+zxEbPb36vUNuNwVQ+P4ViSicuQkJEQ6ox9I1G5t7HfWlvb7fZksoteSW+x6vutEpNlk9XkIkQxEfSSoxrvJZugdvZXIEQScOJ6hJ/ZGX6P6KI6EEvsT+2AnqfZ+gvsP7P00tcdTrOfHnqJjeV4LfkbbkeOPLbcG0dVu6SIZer1D6h21ZOjuUX7p/lCj+8uFNRdIZJkr8NZAu0vylyrVf/aMP3dt6tWfwiv2DPHEEy/SP2fb/AJtdf+yszyPHLUa9iuWhFb3Gg6+2P2fZ9n2far9g/bu/R+j+2lutWqOotbE3l1rybqJfrllduVYt1kmwkgJbifKoJfLuKI/LtoieL3zJMLZ5b1kVuTNm5VJoyK5KEiJbZCQyLb6RIYlHbW+Wu4Ew6bWvNWzVAbimlqD+gftFP7PtTHbt+z7fsrh/q1126j9R8iG4ZFdw+xFm5H7WzFslpNEi+zv0/wCgi9RyL+2rft9dI7a6lXWWrKugbJMJa4rabW6XcPre8u8nLYVh2rM+IqiMZbil+Equ3Sv2iuo3R90i1G4rPrar/wBnW3JkPyl/6qx7NOoWU5Lc0MgyB8L54qgKH2kaQgIpgn+gQEQ/QI/Z/wCH2fZXsbubxV+nbFldVq5+39BpH/nH7P8Aw/7qzpFupajfU+gP/wBXR02/V8X52G6KXSP+qoxJOXzEUh/D+Kspyj2sMyyZFZ06uRYzbR4t7f8A6yoPl1y7vlGsQbMGrdAlUk/0FH+ms+vtzeL3vwSiv6Uki2j/AN1JihWT+Y7WXVTbLfnHU3LnSlysKrhixSEiiKuousPmKW5UqtnS3qJk2L5ANptDX3wzv8mlytr64Cmg4FUYkUlYil81Yzbb5c8cZNrnbXP2/YbkRSVTU+ySZD/aNaPZPt+xS7+DIRi5buVCP9G8SSTIh+0ft/2f5/6f++mItWroLkfjY6B6a9P29hu3uhq6K7NyEhVt7hAlxR9IqfLy2kPqpxm3S/H7S1dKpP2djUISVJmmn4sRIf7vdGUY8vprPbNmOSDjsRvDsQ+xI0zTBcxBQZFz+z7Pt+yVKZ364Je6/s+wk/t8SPxZD+mVLy9I4f5KWcX7pLYDjrhwsiqrjltIl10iJRw2FAYy7UxHcXllxroiz+zm80SVC0i3UIpaibsU/wAu6or2dcZtN2zK4q3BIlvcSYqtAItv2H/3l9ndXUyf2fb/AJ/tkX+b+2ixMNclbuJystsdvRTla/dN8ysqxNTxy5OBLaKyKBL/AP3KVUXIk3+JuBSyG0XBj3CLpAkSWH+7lyruB3+gkSFUBUCP6In9n6fsrO8/6SYTdbeld1bcaKqf2ygip+hP7ft+X7f0/o+z0/Z+gf7Kk/h105aMcg8nrr/PQy3ovkDzIieE1SFERH75QvuxrZG+TINVPDsJKEkO5Qh5VlqjVjimLIW7Hbcyt6FzUVB4KDYB1vtj+iRf5uX9tMb5erhZvtQYsVfsFMkv8/2l9n6ft/8At1RlxNIYf0LCy7khuVryrxy0zMhEeQyGrE2Ta3NTS8Zpl5Y1hWBOlXCesf6PsI/tL7Pt+0fs/RWoWcyR+wYfb+n9P+37ayIp9deOo919P5FpWY+HUEddNQai7siaktIO3jRvtXUiX6C/RUW4VV+1x9n6VC+39NMll1T+RI1ML64XC/MbC8SfsGKzEdyCi0iIfTXL9wI7eisg4IUXj5KTkkSIU2raX3Yj5i81dsdUre2Ub/bP7Pt+3QTNb7P8/Ivs/o+37f8Avr5s+0Nfrpa7GsmydEHjn6qS5f7SCX9H6a1PEy6urLqVc7hquqkHkXVRJPJH10xplb3jfanF1y2iI8Zenlyqn5B1ayu/KaQWm328S26jUd0fSXbWY+LXTV1AP9BVYrY4Nw3LVEC+mtHYW1im0zFktNvNGJmciV3SlKrIzx23Ok1FfBimokO1SW75qrFker/YH2qfZ9v2S+yP+yrlZHSrpNz9iv6P8wj/AEfZ+iq7cR6lYY5E9w14QKqkoIqiokooXGJfLWnI9ZlcgeW273568eCzimlFId3qIqyXLSneU0yH7PtGX/d6aW7ubpBoKSX2h9gx8tMVLKAz1Y6D6lZ5iV6xFNe1ui95MxEi8qe7iRd1ZrYeoDJF0K/j3FvcFyER+GVUPKL87ceFY/amkm3bthIUw+0/sEi8327v85f20bp1ZWGUZtabRdwJRs5ItQBKMv8AN9v2/wD0qf7ZdFtqJbJZTqjB+t1mvSLPFAsjrIr48LSaIiURW7ol/hq0dEVus+G3Rw1u2FvvCoLkTlumqkuOgRERCJCpuIZcdxVx3g93uNuzVv8AbaXatuVbH+hNdqoSag/V+mu+uhl6uN8+wlbmvrm5YpqK/aXcoP2/o+0/mLu+3/bViGPTU7u8TSv1otbdwjeWq6KLd1EfFCO0v94P5aZ9UnmJdQund2x7IVWoig2Jds4WVEkUVxH4S6S/zR9W6q91W+z7HWP5Cz+507cawrI7VZJ/Z+kftlXH1uz/ADW4srnalsleiySbC7FsBfZ9iert3fo/RVpX/Xb1/wARXp6R7h7pbjrC4XJvY+oJvG7V8vtcW9UV9TcXwtQZR/5a7CY9P+nOJ46LPHLG3FOUlyFQhXUKMfv+UqwDobZml+VSuL4lZsmZKpgmcQ+01OX2/b9n+2rv7Ql+ueJ4okdhcfa2MyTT+wh+zgP2R/RH7P6Ps/8AtVoSr+qx/wCB4zyOY0a1X9xvkf/Z"/>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T8B4ADASIAAhEBAxEB/8QAHQAAAQUBAQEBAAAAAAAAAAAAAwIEBQYHCAAJAf/EAF8QAAEDAwMCAwUEBgUJBQQAFwIDBBIABQYTIjIHQhRSYggVI3KCATOSohEWJEOywjFTYWPSFyElNEFzg+LwRFFxk/IJJjVUo8EYZIGRs4TDJ0V0oWWksbTTGYXE0dT/xAAcAQACAwEBAQEAAAAAAAAAAAACAwAEBQEGBwj/xABEEQACAgEEAQMDAgQCBQwCAQUAAgMSBAETIjIFERRCBiNSITMVMWJyQYIkQ1GSogcWU2FxgZGhsbLR8DTBwtJEY+Ly/9oADAMBAAIRAxEAPwC8KOEkRhOVQdyW1BgZ7Y15u4VWULfxpvcBApRAhKtaNatyKMklyDcDIS3bqYjMS7S81SjhM0xhHl6aYkmAl/N5q0I2M+RRQuNPzU6TWJQR3/hpmKet5hpwKYfNUZQlHQpgX8VeWTPmJSrya3Fvyp4i1KWzupdqBMpFk3Iu4hlQSRLWHzVZPdvmpqoxAVJCNEsxNsh1GJ8uVMYnKHESq1E32x5SqNK26akpCUvy0Ucwlo+RDpomJbA20QWsi2cS41KKMYiJAG7uKkkzVULYMaLcJtirW+NuWl21crWoKw741RVGrhNYTMC3emrhYRVEh8xdtVchV7FzF5NUmm7eKgy7q9cGMuEYx3U8JP4Mz3FQXBSTJIttUVYtMqlHfNTElBiMi9O2o8W+mMTMpVbFmfxNiQ+qo9ZjyVEZD+atCOYz2jK6QiKkPVShZ6m85CNSC1rVU+OP8Ne8OqnEBS3VY3BKx/kQ6ycfL6q8IyH4X1U8WamooW0SKVeJjoxOO0vy0ywtlGoomXdu7dtDURVIRDSKPdTodpeoaIpu3pRlUsDUrtyT+JGAkNRpDuITHcNWZ0xIhmf8NQazc0VC8vbKrULCWUYkQyLeXKkkJymXbxoxElqcNtJIh5GH0075HQK20dhS+mmsTkXEilTgpFs3F214U5KCB7Y05RXyB+HiRau0h7qGUf3olt41IEMkdnKW4qaqI7pmBcuVdsSo1FPdwp0imPI5DGlEmceHGlCmEh5fLXWBYVEBlypOnEtUN3lohCXfKVK04koEI+qlqxwbrEHMg+agkR8+7jRCTPdvpJbS29tMXqQ8UI7wjRNvZHd20TTMiEg/NXhEpF2lXTjAy2jCBDSYyLZRB3du3zV4RPcZ1DgFQS1NLcQlSox83KjeHkU/qr3EhGoADKCwlEKSKLgogYF80qNENQT3R47qMLcBKAFuqEqBRROPKniach+Uq8KPn3U4ESEdsYx3D5aBmCVQeiMtgRozUUi29vqGkpiAyEjISr0QlCXbQnR5sltOjCJEJCXHzU3TGXaIxoxKAI7uNAdUSScRI+3jQSE4jOnBLAWxIypJJyHf+WuqCyjEUZalEFGPy040YqbFfUVEITiP4ipm4LBot926Qx/NTgd0ojXkRAhiIiPqohRjs40uwyoOO38xUklBL/mGlEUZbB+qgqcYVFUEGoUeI0MuW8xl215SZFD00NMo7KeLZhQiCm0DIqISe3zD2jSdOJShRuQw2/TXRY1TTJOnSYh9VDjIS5fNSkyiU+VRidQyZCO/cQ17Tl5qII9od1KiMe36aGw0UIkKfzemniI+X5abiPZRmpR/w0tiDjTASGnQphIdsSofKIcflo3Id4VXGqtQKkqGJSKflryhHqQl9Q15uMufGmkYdCIFvAKVH7K8IyEZnGNGEd3CkWOgRGXzFTgR7x7eVDH5I04Hj3fNXCDck93poiacv4aJESHnKlJjEah2olNPdAy2+WiLQGNKItMuNNVCMvmrp0CspL8VDlqfMVeie4zGiIjqF5ad1FBEUacCn9VeRGNSCKIy81JZhlRTdOKYhT4RIdlebox8u+nhJ1VZiwq1G+nEaDu/FTzR5BShRDz/AJalglUYimRKUZNMvJTgm4CW0CpSYjLeEqliUFC3AhgXdXhZ7qNIaInu7aXYKoxUahIo9tKRGIxPkXGnxJy7JUPwsSorA0HTUeypJEd0JcaYsxjsCnyP3n5qqyFqMfJjH7IBTpHdvpuKctm4qcJplwquxaUkkREhE9u2nzfj8tR6JRju41IIlt2lEarspYjHQ7dx7aIJREi/DQfKFED/AGUoYGH7JUZHaQ9w0FEj5nxp03T1C3UDMMUkEYczp0moHZxpqQmQ7dtETT3R7qrsGPJSpUttBH4Zca8S0RoBtgLgpbBqNULTHdUkoQRkW6o90UvlpqiZSPUElFNu2lDtL1UTjQdOSm6rGgkeJkYjIqfJlIaZoxLYVSDXbxpQ5ROoqPOlJlJPf+aiLJxTlCotZwqRQHbXFq5Gao6KIkU6YvCBTZLbTohFRH73dGoV8KoxpiqLbqEil3HxqLuTxqIxSH6qbrXA0x0pxqDcODUIg4jVyOFinNIGWeSUhxKmKzpJFQdXd3UF5qx7qi1FFXBVoRxlGSYlFn2oIq1FvnCo7pFKnCKJinA6Ss3BYhERKmLVRLWciSeKp8y3UzWJUlCMN3zVPKW8BIQjSk7HLmEiLtp24qCWhZyFYouIzMJUZ0xJEfzVbrbYxap6qvdxGmdwapEWwN1L9xZuIz29V5FJWZxUJUKCSZJxh5asDi3qqLb40EWIpjuIS3VcWYp7JGtUS0x2VKNW4EMlaSKKQjISpSa0e+ltzCUkGqLflt5baItxnQW6ySY/zeagvrglKIfipNWsWLKqhE3QiJAZ/lpms8j8IJcvLTNZ5qSPtoKaiu4pyqwsZXaYceIVU414VFVEykdDIgTEVTVoJPDERIO2iVbC7jzU0+UaCtdkuAhKNRKzxVYoHRG48d1M2/yB3vxHRLGUuW6moo7hmNPBbyj/AC0Tw4JjM6llBZbDXSiPmp43akUT40lqmqpt7fLGpBMSEdtCzDo1PCzHUnHaNTDVMNOPEaaookopvp0pFFP6apyNYtKtRu6UAdgcSqNWW2wSMfpoxTWULdKh+HiXmpiAsDEgT5bvVQXRdwjTokQEZBypus34+qiVhbDUSlyGNOER0yH8XzUTRiVERR+JCG2isCqkg34zSlGg7yU4d1GT2/i7qIIyL01XsWqj5jt2+X81SA7REpFUWn8OOynyKhcfqqrIWouo8EtMecaU3caxQofIYURNrEphy81JYcpIJiQ0+arGMZnTFOYjCnQlFQfzVVYsKPFFDKR0xdJgXPaVPCLyU3WTlGhUJlI/uEw2yogqCpEBoLhEhLy0S3iGtEgKVMYWpIM04iM938tSyaIkPppmiIy3VKN1NsOQ1VkYtRjeO3ZypWn8P004JEOfbSRGVKGjNZPTLbtpMdTs+qnThuf00Mh+0doUdgGUakiNNVCiUAp0oR0xcJkRbSpii3GbhuHZypisJpqDLj/DUoSJ/TQ1GuoJTqwpXZRinuj2xpwmnxPdvpKLciL00+bpgPLdUZiKoNFMiHhT5EfPXtH4dJ0+QhSWLCqOE4EMgpwmnH5qG1GP+yXy0+09tJYZGNVBlv8AMO6m5/8AcRU8WRiNN9GRVFCYakJkU6UmjRI7d4U4bon8tEzAqoz0YlP+alKFEafKNwLmNMXhR2jx41FazEbqQrwt06aoqbuZRozohKQTpumMe+rS9SowSW6ZS3UEk47z40RaMiOm6i0v8VERhu4Lj215MZD/ADV6PxC5F6qdIpnH+mmil5Bm6fHlSVkZfNTgRj6qCsW6kjRqO0i2U4R48h3caCUeBbaM1EZeaocUMKce2gkIDLjKnkd3DjTdYTkMA21ywTDUhlEq9oyKHkpwLc5FRkWsRlRWIynm6Y6ZFTV0oIkRiO2ny0ExEAqNdfEGdChxupHyJTdPmVJ2CUONOiENMdIaaqbiqyKFbI+WvbuyvCMuPbRE0926oCqjNw3jvhxpvpyHftLlUg6UAZS/hpqiMhnXVYAbk388t1JIQ05l2U4WIh7pRGmKyxiMBpkbXFMoNRxpp1GvHkR2bh/mryi27dIhpi6ISH5quRqJkkAuFNSPLdTVRTaRcfmpSiwjzMqarKGQ8asKpTYSSmoO/uqNdLEmJJCEo9tSA/GkJyGNM3CIDKfGNWkFydSHcDIf5qjxa6ixCPdU8KMuAEQ9u6lJ28duwhKPGnLJQp1/Irqjcxjt7eUaIVv3CBF+GpxZERIto0nTHUET2/xUzcC2VRrEP4GRDENu7jUgxtumXlKnng5FsHbHbTxNnH/lpLScQlj5DUWqQxnyp4i3kNOG6IkNPk2cUy37qrySFhY+QxTYiRTp83ZgJSAdpdteJGJS5USXh47h+aksxYWqBFnAJ/VUe6eB3nSXzwIlEowqr3C4GMt5CQ90aZDCziZpqEhcn2oMP5qrbp8Opy3DTNw8VUIokQj/ABUxcFLYZfVWpDDQy5Mix546+IQGUd3mqNcOCHge0d1GUWD6u4qjXSgkUA5VejUzZpuIlZ0UihJSo8ikJfmpSxbR4+qm5ej8tPKdrnu6dDUUlSiKUhmNBUHz1AlOhG+qPqlyoixGUh9VPFkdFQQGRS81DJqqoMo8a+aWPq1WItYZDM6ZuEwIfKQlUosiYlDy+mmaiKvPdIu2rCsV5FI+PxBIipwPn20pRGPPlXk0dRMu0uIjTLC1UU1TipMg3emp5mmZFvIYjUfbWoSlAil6qsDNn8OERHuqrNIXI1DCmHzFTVZER3mA1JEMdocqbqI+iVJVhlSNcNxFEiS/FTEUdQpmI1KOE4lE5fLQxTkUTS20xZOIllBtUWpKCMBEqM6t6WpqiO2koo6ahbS3U8GZDHtobE2wjGyt3nIKfN7Gq3W4bacW9vEdUZbqtzFNqo3EC+8qrNkMpchhWpXxayThQXFv2zKrJ4MCIttNXzeKOwRpO4MaMq/hZcxqPfN4lxju7ashJ6hbJCVM3zMUx1fTVhZBLR8bEKO1OJx40xUb6gw/EVOnCgCW4KZ6xShPbVqMqyDfwY6hFKXppu8FJPYdSRKR3pbiKmLhMFN/GJbqsRtyEsvEiRZxLu5U6FECGcKImSoxl5u4qcCokKYpR3SpzMJqM3CMkfT5aqtwTcCRDDbVqdESg7C2j+aoO5CSwke6Pm81WMcqydiuxiRRMfmpKiJkj3EXmpwo3LaZ8f4a9omRRnV5QBnEilAJCI0oUzEt+3tpwKcSKW7yxrwpjqcqlgTyaICMwiUqSojEpwlHuo3hYjGBbq9o/D4lKhsAwzUEx7KVESiRUQkT5AW4u2vCOjGQemmWsQUUSL1FRhbgQ+Ye6m6am7hu+XlTxMt3p8pVwiqMSb7t/GginHj3jUgRSIjjxoen8QT211WJUbin5gl6q8oJ/LRvQfm21718o0Si+o309vOiaZjIS7t1KFRIimA0qO6XadMscBkJxKA/8tBGZF5h7ip4SIj5aV4chKQ8fTQ2INxRkXKnAp7e75qN4cIymQkRbaMSIx/63ULMdUbx3CZbtvLy0QoRGBiURiVKIREdlJEZbfy0PcjHo6ihV6Moz5emjJpyIhKXzeanCYpCIjDaI0NqkUaiRCVJUU3U6IRLgEo0FQTEYkPy+WiVgWYGKkS5j80aMK0oh3UGPHV5ekaUKcSIPL5qIGw4KEp7ttKKfOPKkpj8OHbyo2+O+MRoCHm47tlEj2GO6vCUSnGkkpujx7qgxQKn/cUt3GkkO2Blx81EUISL6aGtxKAlxo1BYaqbuFDFOKkKMMJTHlxrykyppXZTwjLZu20qJkUPTSkRDcRjRhEe065YMGSYCnMg215MZFxIfMNGU3CQT9XzUpuJiU9pUNjlDxDp7YUqO0e2jDy+TtogiBbCLj20Ngge8o7acIiHOW6hpp+mnCYiO+MR8tCwxQyZbt1EUHaW6m5EQlRkyknHbu40tiVGpEcqMjuIhnXtHdEIx5URFPlDzVGYFVHiI90qUoJR515MY9kSjTjR1KUNGpFu/loyYy2DyrxDIt5bq8mI9lQg4RRl5a8sPYFEbjpjKhrEAkR91BY58RqoRy9NDL/OMZV5SZKTryYyoyVPCiZU4TbmPCPy0RNOMeUacJo7Zj21yxKiU09w1IIpxifdSW7eW/8ADTxNEpb+NJZh0a0FJp9/GngiAyDzUNNMiGiCmZUliwqiS20pNOXOvEnCjJp8T40NgqiRTCh6MafC3kImW2NEUR20O4FUjRGnyY8aDpiMadJjxqMxFUcJtw27aJpjwGiJjtogpmVV7DqjcUST3DRk0zlwpwKPETp0i3iWyozEqeRT3fJTyJjSU091OhTquzFhVEjujKVSDfaO+m4ox/xU6EYiMe+lsw5VqGT3FOjCnp8zoaO3lRJS5cqVYYo4TIyGnjUo7+6maZRoyaw0phiklLdShU3emmYqeWiJqUuoZISH/voZFKgipu215RbsoanbCiLtoKich9NeTnzOiKERDHbRKcGqyOnGI0xUItTlUgW4ioPg5KCqFMUBlEooq93mqQRW004ciofh4py40kVNsancLqOCdEQlM6h3RHqSp9rKkUaauPWG6iUFjzcu85fiobqClGapgQ7yjXibjKFT5A/4EKtaUlOHKoda1pJkQVcPCylCma1vjI9tWI5ivJGUt9by49tM07TpkXKrQ+bgJTqNWWBFMpBVyORqlNo1sR5NQ0/N6aConESNJvGlKPhHYAfTQ/HHpjs5U5VYXZTyaMS1Vz7ttGTuSSZEkAkRVFuFhl8WhpuJKbP4aZWwvcr1Jj3oamym6hG4lLkNNdaMfLLur3vIZVFj/EFpL8WG63wyLzVHk6+WlXB58Qo1EunHeBR3fiq5GpRmmrxHSjyKn3u2m/joqbI1GqOhIY7pUEdUlOBVaWEqtJyJYnxlwLlTdRY/UUqapykPKNOE1hEd5RqVqFa4ZOaYiNJUcAI9vy01UcGW5ItvEqbjuLzDRVBZh1IluB0mJKDSkx3emnAkEfVRAgRakQkUBHdRE0Y7A7SpwO7/AGlRpbdtJ3BiqKbiYiPHjTgW+pEaC1bmXbUkmKTdMZFSWLCqD8Pp75cqMiKQ8gKgqOkhLjGkpuBLgZRpbLxGWUkNQRIQEK8Sko01TElCkI/8tOCKIiFJqMseTbhLV7aD98Ux3RomtrEKQbRo2mKIjAdx0VidhmmmEp0lQTUIYcR7qcKIlKXb81EFGJbOJ1LEYZijIt1SAtdNOG6vItxEiLup8iIl2UMjEjUapt4iPdXhTEi40+j6ArxIgPGl2LCqMxTIlPNUo1T0xlQ2rfUU38R5U+EfTHyjSZGHKolNM5cZSp4inEeO3+Kgo/DKFSAkGmJn21XkYcqitOIjShExLtIqUioI7to0TaQzCk2HKEIvhlIK8mnJP+GiCjIZ/irwl8PfShzDFwju3B8tBkaJbNtSwt9aIGFNXjWUQlRqwtlEt1FVCGBfNUs1U+moFGaJc6mG6hl8tDIFGxJDu2UQRiNNxIhGnSagENViwokokPqoeikQkcaIQy4UoU9vMhqBkW6blthTVRv5anibktTNRnol/NRrIAyka3YqqFOBUbwYCW7bUlIExnTMhVWKYCRSqbgNVGazdLiIRpIogI8JVLe7domqUpUQbekPGUqm4DtkXo7dvGkpiMqkFkY9lNSTIeAVLDKhm6YiQypwoW2kt2px4U+FuZDuHdS7BVIsiIaTGQ8SqUJmEeFD8OA76liVI8UzLYci9NOBT8leKYlAAo2mYlzGukqBIojUTctwlUs6KMoVDuhMimG6jjFyEGoJ/wDQ0kUy0+FSQtfib9tOCZtx4VY3CvUr7hFXhCmqiZinwKVTT5EyUEACmpIgPOnKwtlIsRVLeYxqSZoyEe2VEFjunOpJu3DT0goWkCjjG5CIp1HrbdvmqWdDu9NRqw1xQmGKhfE+anjPjGm4/E8tPkU9MaNm4i1CEoEeUq83bkRSiP1eWkintIxjH5afNR3DvpI5RJN/w0EU5VJKCHlpq4IR7RoVYlSNWGRU1WGI7+NOliAiLbTVYgKMKcothmp/dBTeIyLtqSJHaO6g6IF9NMsABFHb6aUmO3dTgkwjxofmH00YQ1cImXOkxEdtOlBAh7aj3DiJFXVEMNXigiMQ7qh3DjTHu9Q0+fDIt3Gol593D+KrkKlOZhms43Th9VMViPdA5URTlHtoKkO0KuVKLMDU3Dx5U3KRJjvqSTRPRFWG6hqNdOXq7aYrEqM26ci/ioLhGS1SSKZpiXaVN3AmRCI/lorAt1GqbXv9VGJqCYzOnyLUk05kPGhqJqqR2fNQ7nIixkaonyLj5aaimGoNTHhSUHer+WleDFRMe0qYshNsZophKfl7qcItxlto3hxEYgMvpp03ajS2kCWMSizAR3hx8tPNPaJ8Rpxpx4DKhrECae+k2uOqMXAj97PlUW+dHuACjTi4PIiRx7qgXjzUGYlEqtQxiZGA3B0AyIiL8VVl88NQRMP/AFU6uDhVYiCdRpT4Aci9VaUMZlzSfECoJCMjDcNM1lCjM/w08U+7+KJVBunRjxCVWo1M+SSgp4tEdL6aiVC27qIsoqW491BUKrSrUz2a4MiEi8tDU5QoighHfQy3S4/LXSA4x+qkkJy3cqNHbxlXo+SoFY6Y0dQh9NEFvIYV5Ej3GBFGniaZ84Rr5YzH2BVIt5b4iJAEhKo0hFMoQ+mrMo3JTZPaFRbxnKRgPHtpkbC2jINZFVQtUQiVETaq9qX4e2nWmcIQKnTdE9TbxGnbjCdsSxbkIjsIR7alG6hSEZ/ioKYkmUB7qkG7dKIzquzFiNfxCCjqROnBNZIlt+UaUnAS4lH00+0wJP6arsw6pVXyKstgRrzduanCpp81kUA7qatUQTUhtp25xE7f5DMWcuUhH1U4FOI9tSyjeSew/wAtN1GMd4R40vcCZRxbVIp7KlmM1hI+JD+GoEUzRb8qdWt84TUEUjkJdvKlyLxHRt8SzJzIYd1KWag4R+WiIjrCKsCpwj5fxVUHMpWVkzRUhGmtygKcD3VYniYLCRSGVQdybyGZ1ZjawmTivEp7hjrSM9tRqjckykru+WrIsOmSgjKmazeQ7kuVaEbUM9o/kRacR81DcEGmXaQUpxISJIJVGutVMShKRVYXkJZqgVlPiFx2cq94wFB4bvlpmSapbyCiItSJOcpD81WqqV2YMp8RGKQkNR6w/D0tsaeEnpiU+NR6ikSiQS/lo1EyjFQkhLeG2XGgkmkju3U8WGO6PHupi4KUg3bd0qtaCajdTlqzGNeEREttD1AlAx2hSkylEJ0djhJI8oGPGvEmCm4dojQ01hR2S4jRE1JCQeagOsozURltnRBRERmf5u2nApiooQGBfVTgmvw94DKu2BqMU0xjxIa9pmMu2nSifGcY+avcpGYCNSx0ZrCHMh/NSZeWMvTThRuW7j6ipvsEvTTFYUw1KY7C5F3RoJJ/E5FTpYhGXp/LSRgMS7acotlBimQ8AoyKZeqvfcqDyH5aMmJSEzqWOhlEQkMi20ZNEYlDtryYgW8Cl81Klt7tpUlmDVT0Q+X6aGsnIRAwiVGkP4qDy2mcilUViA93AjLbQxT7xKUacJj+aiJoy3HRWAPIjEfVSu4gPdGkkQjs7ZUNbby7t1dIJLj3ct1e05d/y0MVCUIdtOmvxJcfw1AOx5NHTH+avR8/+KnRJjGG7cNJ0wIuEYlH5qCxKgRTMaNyLdu9VKjtH00qQbYbZV2wVROmJD/DSVk/Ny/iGjDGMDGPqoa20pzEZeauKdAlPT4dtDiBS3xl5qIMVCjuIa9+727RGmAjPTNNSYHGlact0eO2nRJioNJTTPbIS/w0ywqoPYny/ioyYkUdlEUEOG0qUmMR4/ipbMSp4h+WlJoxU20QRCImIyL1UQR9O6VcIyiVIDGFOE0ylx2xpKaJlHjRhTiUBKgsM0E6ZEQlx/mpOweByjRCmWykkmQx9XlroLNyBy1Bl3flp8inFMZ8qCinHlyp6jxoGYaCJLlKXzV7RiPGRU6TTjXolIgMqXYglMtw7aeRHcQ01FPdtIqdJ8fsqMQSQ7p7pV5EQIqNp7eFD/NQ2JUURHHtoJf0Uuv1MSkPcVRSDcROMyGlCiJF6aeC1l3V4USEo1LECIjIY04btTKQ+avIo+ipBujxpLMPjjsKbogO3jCjEnSkx3DTgh+mNJZixUGinu9VOIiPD8NBEo/81KlL5qA6KJOXloyA7eNeRTMtkI04UHTGcd1AzDhIiaZV4i5eah6isvqoyYyLdQEAiiZFAqMiju3htowxlRo+eUa6zHaiR3dm2nSIx8w0ER7aeNx89LZhgZFPdM6N6a8mMvxUYW5EQ8qrsw3TQI3T3S3b6fJo0NEaeJpypbMPVQZDEaUnu20YUZDClCjHedLsFU8PGkjIS2UYU40qP9tDYlQYyoyfyUoUwpQp0NhlRw3IhiFOO3bTVMols3U45VwJT0/7KSSkqUKYFLfQ1BMahLBhWpQqSL+am6YmXpGnSaIRmdQ6ejIqIMBLcFe2D3U3UWiVc7ECKKS76biRkXCiDu2UROMtw104y2AxMqUi11li8tPE4D2Ro0QItlBYlSPURBEYiA0GIfLTx0IF6Y0xWnLadEoLBFBjuqNcOJDRliIfVUasJjvnTo1EyDN4oFQr4ZbhqSebRnKRfw1BvFiLiPdWhCpRmItwMuB03KYlsp9GQx3D6a8TUhGrisUa2YjxTJQd8aIimkiRR/NRHAxjDlQ/DKqdu6mWOfIbrFqSqPcFGMNsaknjUk04BUOs1VEiLtp0YiQZuHW0vNTEiNQqfKJlLZ+KvN2Z+SrVlqU+xGqDpjurwzKMo1MFbSWHiUflpXukkx4EVFvKC0bWI0to8OVDIjjsEiL01JLW+IzMhj5aa/CEoy3UStYEb+D4y+YqIm3lGAxGkqLfip43IR05APGozEUGTePZREWZRkHbRo6hD5acCSSYkA7aWzMOVRuoJCIzogpjyOvam6BxKNDWcCSfwuUaEnFAgqfEEA5V4nWoMD3eXdTEVDJSRyiNJkZEJ/w0W2C0jDzU1lB5SqQajEYzKo9uIJ+anGsQjs7qWyjI+o+8Rol83lpKi0hEhkXpqP1JR5U6RUiJAYUuoy1h41mI76eDMh4DTFEokIHT7cJTkMaTJ2HRsKEdw0qO4a8mQEUBonl2UsMSMu+iJkY0OMuP2U6RTMRHuoWYaunIInMhGnAwLmEqSImPdRBI5CY1XZh1R03TAREIUqIRoKZS2CFPE24KEMqAsKJTERogzKiJohx/hohCA7KSMUCoRD9PmozFQ1iEALlQ3Sko/L204s6ICp81RupF7EsKfwR2010zFQgqYJP4fEaYrbVC2VUVrFqtQiIgIz7qS6byH+avIkMflqURTSWTE40NuRFW5V3DVUS2d1GYrAmpBWVWJ1bRW2VGrMQTUotyxGjoPIisMw7vLSkW6pdtN2pRKrQzbimiJw5DVeRqDl5EOTNUaITcyGpZSA8t1MXCepKNDuDNug1THdtpm8WCUKfRMa8jbfEFIuRUVlF9yFFE1C3K7fLUo1bxTqSHH9MaMLEk/hQoWkVgljqMdHTGcaCIyEvLTxZEy2FXiR00YUNhlSNUbly81J8PLgO6nwlqFA6VGJUVhdQaaOmMfLRCnHZXiIKSRSlQBCRIP5aTpy4caGW0uVONQdP5a6xFG5N40Mhp0RSoKwmO/lRKxGUYukdSmKyejEBqUiRENBWTkRSpyi2UhVhiQnOhpqGXPlT5wmJFspvoxIjpysJqNSTpqIgRFKnjgu0KbpiJFMpbaJRbBkUTId4jTj7sR/ipKawRjCvLFIflrgYzeKGRbKYiiRDM6kiR1N9KJvIqNWoBUixZy3RGjJontlUgo3lGY0lNMBLbU3LhVB6cY15Hl5aMSchoafwyoCVCLLRHtpmssJDRHCke+mahFL00agswNactlDTGVEGf/RUYk48o+amggS+QZU1WEtSIB+GngiMYU3JSNcUFlBltT2U3UKJbDoyxR3DtpisRF3eqnKJYJqSGMqjXkNwTp0JRIQ3SpKyYkO3upigESsJFKEiqHcfEKE5VNOvh8vlpmo1kPMfmq1GxWkUhVETlOjeB1PiwjTwW4CoIH3U+8LpjDjt/FTGmErGRpN9sYxofhxlOFPiby2Q20FYgT2BGp6sRloMVhAilHjTPuIu4ttPFnADKcS+WmYlJTbxH1VYUSwZOZeb6qUSIkO3bKvCRxltlRk+MiHdUYAGKO0S2jSVkwjTqQCO+P1UOMREe2uBsN009ojUg1TFMeP4qbxKVGIjGMeygkIGUWAU5bS7qgXz7UIkp7irz54qW0zqFdLGMjKX1VYhhBkmPPHB+eRFUK6dJFtlu9NKdOgES3luqLJwEi48e6tKOMzZJqNUS4IikcePaNRqxR3do7afOFhEeYyqDuTiKggf1RqxGrFHKmWtgazqRQMyqJUECluIZURZSRcC+YqCXcY1eVaGXJJcbkIlIgpOntpwptEjoJFugPKjFAYnw7qSmMi/ion9PLdSiHb2/4aIMGUyLy0nu7fmoyYy4BXhRMhLb81CAdIIkqSgjuiPdUomirHef00FujFTeBU6JQBr5QzH2lVFRiPAhIqC6bioM90hpwKw8a8sJKd/poV7WI34kKo1lxIqIi1SEpdvmp9pintnypI7ZRIfNT7WUXUTojKnSZAKfKmol39xUElCTIgM+VBWwVqEoKm4akky7oxqvolKP81TTMpDAqSyjIwyyMt50xWT0y3fw1MJjIZUF8mJR+FESGhVviDIoxFSIzKh+I3R7edeJFVbZ3UZu13bgKVMOASEiGpKytYqDOVGTZpRgSUpVJN0QbjtAh+mkyNxGxx/IfKfDRGEdvqpqTouA7hoawmoiW4peWgpiQyAhKNJVRjBiIi3ge2mbxEiEeVGLbTdZT90Uo0xRepEuLaKikw201cIlwh2xqWUUHhyoKyYEmJhVhZBLRlbcN/iThEqg3yaqZQh9VXBwjIiD+WotwzlwjEfNVyOQpzQlXTaqkpvDdTrwYaZbfqp8SYtyl5a8oskW/iXKrG4xX2/yIlZHkJ8e2odZvEtso9o1YHQ94d1R7ryGAkXaVWo2K8ikOoJ+WMfNTFwjrDDdLtjU0onFH4Qj6RpiLfvCmXAIcW+moXbt5FRm7eJfF+mpRRjERl3V4UQHZypm8cqR6ye3n9NeTTORFMi7RqQJMRKIhu7qGSfxC9NTcIynm5dxFup4IgmMA3SoLdEy+LGpBNEhTKcd1DuC2WpHqDqCps7qbqJkIjvL8NSCiMi+UqaupkO3bTlB+IzUUjwD1U11iLZGjEnyht+ahkMiLbuLjTFEsNS3DwiNKT3KQEB3DRhRkUIS+YqcN2sRme2PGmWVQVUbkMi4F5aJoxIQOnwt5FAh3eakk1JPy7aFWCqBTiUg4xp0nu3cq8mJCXbGjEPo7qXYMCSYR9VDFMBLZGRcY06JOIjI91B5ER8e2uCmPCMSI415wW0TE+PKiF5Blu/FQVk48Py0ahA1kxHfPb201ItQv+t1EJPcVB0z1CjHzU5VEseju2ju9VPERiPP/mpIppR2GX+GiDu7qFgwyaxF5aIImJf8tDRKO8+Xpowpn9JUsGoktycA+qk9v/W2jR3bN1K05FsDdQ2CBlxmHGgqCffxGjSiJB+WvRkVEcYayjtnGXdSpESkNsiGlE388pUQW4jvmOymWOAxEBKHKjacRKUflpwKIx4CPy0kU5SOl7gQ1JMJEQlGjJz0+Eo8q8oMYzOlI9vcPdRW4gjgUZDw9VGRRkO7lGkp8i5UZOHOO2l2CEimSfql5q8Qx2CI0ZTaJTOPmpvrRL7qQ+quEPRl6S7aJpht2jL00kRkVGiJERcfLUOVPCO31U4REBLnKhiIkMylSpRUmHd6ahKjqMh27aVpluMKGKki/wCttOB3UrqEoEUxEvNTpOY7YbZSpOnH+mnCaYx9VRgkPEMR4U3IeUKcEREO/lSd0e6gCYaiJ8fy06bjIuEqUmnEeHKjIpiJSjXWYlT2me700nw59v4qeEmRCX5aUijuH+Gl7gzbseaox/5qfJol5N1JREZQp4mMSqu0hYWMUi3j5acE1CMyoiYhHjXlFJDS7DqkeQx5UTRIS2d1OBT+JTjw4dlSxKnk0QGNDW/ppxEhHnQVE9Tv41w6B4lTgfL6aSLfU+anSKPnrljiqJEdvIfVRkx1I15NGO3toyYxLbS7DFUUmnu408RTES81DTEIw4lTxFOVLZhiqGbpy7NtPk24cKC3T3cSqSTT7KqyMWlUCmjEuNOBRjStP/woglHvGlDKihIREto0lQg57fxUlSg/eVDoaW2lCp2nQ4xGvR9JVCBJRjGva3bSSGvCMRqHGDJlu/5qdJkZc6Zj8tOEx+musGPBgIxpMd1JTIE476N3TpbEBkQxEKIInGvDCW/5qJ/n8ldIBWIfqpuJERU48PqKFShblEaIgFMdvdRk/wAVERaq8zCnjdr5qBmOqoNFuZEJnTgk4jTgU47Iba8sO2k2GVItdPbwqPU27+6pZwnTNZPaW3bTo2FsR5eqo1YSU2AMhqeJnqcgKk+BiPCnLIJZSrurSqtTdPFVVOzbVy8KEZlTpqKRbYUz3TKJ9urFFTxMB5huoilhBMeNXwmqBUF0zSjxqLlMd9qpmbqzpSnDdQ07eEeA1dlrelqQBKVDK1j/AFUasLlcRXt+Rn75jxiEqi1LaaZcJFWhOrP3wEY1CvmopkUQltq1HlFObFUo7izmoX3RU8Y2XTIZfiqYUkRRpRInH4sh8satbzFVcdVYiXXh2vERlUe+ugeHLSS3VNKMRWEtWol5b+QBEqZGyi5lZSpvHzhZSMyj6ai1iMiHeQ1ZHzGI79tQrhv8TzDGVakbLUyZFAs1PiapARfNUomRbTLjUemOnvApfVXtYxiYK7qJluLXiTia0SnXlHEuz6ajWrg4kBUQS1N8t3mqu0ZYWQdDAt84kVDLSjzLbQyULaY7vmpKkvxUYLMGjJMvTXk/k3U3GagxE+FGTIY8+VQg4EviCZbY0pRQyL00Hj6qUmmchrlRug6TTl2/LTgRMopcqbpiqRCEip9b0ZUluA1eQ4T+GMoj5aUmOoQ8vlp8m1S09+4qarImJFVWxY1UIn6dtOhIdSA1F62nt5U6bkRLFy20LKErEgm3kU+0akE0xEdseNM0fhjXhcd+6I0hi1GTHhR0+EqIjbR05mcaZo3DUEZjKnybo/IMarNYsLUSSICURD6qGJGJQMpU48UHDburzdGShGQUNgv7QglEaCShkUN26jEJD2UNMvRQDGFKJxEeRU+tZAMf4qainrCIFTxunGgZuISqWBMvg0zcbi/63UlqsWnRlETULbVWtC1a41RE1FhAuNTSZCmI9tM02cSE9sqcE62wgO2hYJVoOBhy5UlRnqbvNSW8lC9NSRbhhS2agytyHY2/9skfEeNTiixD8IN1BTR099PGoioXGVLZglWgFFORTOnBIh9NGUaqiUv4aUnER47qXYaMyZyIQp81ZpJ0HUGUqMi61C38aEg6UiI0zcQ5BXnD4RKNR5PNpb6iqcYcae6deUgQwpn4gyKkqONMd50yp0ITVId9N3CJSpSLgpeaiJlrSqciAU0ZFQyTiXpp8QxGdBHcPGooFRnonzCkimahcCGpBq35U4JEB7PxUViVI3T06TpyKB08cCA01iQ7+2uHTwtYiUqauEZfLUkmpJOFMXRAI0agMRYtx3K01UTESiByp4ooEYDUW4UkJGNWEEyDV1MSIA401GZFXlFiluOkpkRFs3VYVSqw6EiiO6iEptEfNSk0/hzMK8KO6RxoBiikxMh20QUd3lKnSe1PhSRGRcttKZhlQZJhEtsipqKcSqQUGKZS4030/pqKxGUakJ7qDvIp08UGm5cqaAR7jlzpqMpVIOkSiRSpui3KU91NtxEN2FJpyGQUQhMhltiNE0YjPdQy+eQ0IQ1Io8BpusmdOHE9SB0kh1B7qYrADMviDAKj3G0oDUgRacvNUe43FLjTlFMBTIi2nxohJ7YEdKTT0xmR/TXlvhyowCLcDqKEBS+ahijESiG7zU+IQIiP8tERTSGjWSgrbGKLPdvHb3UpaG7jT5ZYIwGotZ0kUhGI0S8wuKDdRYE9vcdQ7xYCIghTh06lIyH07aYrCHmHdujVyNalGSSw1UHUUI91eTRVHtIqMLf4kP4afaf005mqJVbgdE47jEvTXhTJRQjCXy0Yi3RpSI9+2JeWlswyp7w5kQhHj+aiCicpnxogl6d1EUUiJEAS7SpdgwOxGRge2o94pL4X1UZQtxBTVZQS2baZGAzcSLdbSKRyLy1D3B0cSD8NPLksREQCqO0uUqr7pbaSpK7vTWlDGZszDFwsakd9MVlO0Y/TRHjoUU4Q5ciqLJYiHiMa1I1MeZuQN46PdviVRaxERbj404UkShSpuoIcY7qtKpmzMzMBj/bSSiPHdRiHyhtoaghLZRgDci2lvocdxfxU4WEBocfq+aiCBx4+XzUkhiMOX81GLd3ca8KdcqQS3Hd6fVTrT1FNnEq81R1FOEpVNN7WYqCUBiVLZlUNY2c6ATGJRhupS0KVuTpi4IyUjuGvlKqfZmap5RbTUjKO7lRCW3DApR81RqykVPVSk1u+dOqJZh8o41Ng8vTSZSGMJSoaJBLd5adCQkI7BoBnYSmict5DXlkwIokH1U+FMCHy0FROQ7fw1ywTKBTEBil3U+bzEROXdUemmaZbx41KIqcdm6hkCUfM1uw5U+0UlBhHlTFMUpRkI1JJxjHuquwyo1FnHcADRGrUlimYfhp8Ke3fRBEBLZxobEqDTbxHnxp5JKIpTGm6xHGmeorKHKgCtUeafxB7h9NeWR7hobUS2mUY04WGQx41yxGGIxIiOhuG/wAMVRp0QimMO6lDAUSAxlRKwNSvkJSItxV6RjsGJDTx0ik39VBRRVlOAxp9hYxWT/FTNwzkPy1MOkfiQEfqpKjeI8fppqyAyLcq/g5ERly5UxcI6ZFLdtqzEiAlt5U1dNZS286tLIUWjKzECEofLTFRvHnKUanlGoCRbC29tN1EUlBiSUd1WFkEtH+JX1m8fhAkQ+qhooinKRjEqmHjUIkIlEe2o9RExHckVOtcTUZuBARgJS7flpqO2QBuGpBZM4ls/FTfw8S4UxWFsN0xLbLlToUQ4jEvpozVuJDvpx4flpfUNRmCqBT/AN1uoyacpAdKTay9USohJx/5qisJkUYqIiJEENtM3CZ6gmIjs41KKCZFvCmKiOpGdOjYQR5ImJDtiPprxNxkQiFPtOMu6kpt1ZSMRKVM3CDFNqIiRmNG0o76fEjt0oUMU/THy7qKxyoGMuXKvaZ8C/hoxDunP6a8sREKZnL6aisdBxGPEqGJEXy0QROPdtomjIdURqWBG+5YvMNJJGXDjTjTBORzpJLCQkO4h5UYFQaaJiO/kNDWHb8L8VOCKQyD8NJKe2cttdVgBrox/wCaleHAeW7y04TTkWwYl2jXlEyTiU/qorHagdPkP2iVe0REfMNKEUt3KVOImPq+WoFUapjxhxoxFIdg/KNJjIi81GTjGgAEjtEpUolIkPm9NK3jsoY7Zb6hBW0uwttOE0w7PxUFEiIR+Fu8w0+Rh5ahAJN+/lXtEy3RjTohPdujXh7g7a5Y7UZ6MioyaMR5+qnHy0QhjvANtDYKpFuET+0qGimfqGVPlk/icx8te0fiekaZbiCyiRTkO6lCJFXhT2kNKRRkJcvpobEqeiXcQ0ER5emnWnLv417T+JxL6aljh5PjwpRd0eI0rTjsLaNJT2l5u2ukDDuH1emvCMucqSIy4SKjaaSZD/LQWIeTHcR08TTIu38VBbju4VIIpkRQlS2YONROjtGQxokYx8vmo0TTKvKIy37qXYdWoFQYy7RpKYy2Ublw3URNGVDYGoPR7qcN0y8tE0Yj5qImn31GYYqsKEZD3SoicB3eavJjIYd1OE2+7hGNJsOVTzdOVOtPbGjN24cPNRiRDhSbDxvqS7ipWifZRCRCVEFMhLdxqWO1EopnRiKOyVeIYjTci/p30PYIIUyKvDEaGKh+qicozowBSfppwnLulQRGJeqnSY7eVKZg1U8PKniaYEPlpunulOnyIgJUthiik0dwnTxunGkopyEZU8TTpLMOVQiadPk9sqG3EKcCNV2YsKoqMttejGiJ14h/p2UNgwKg0FMdxeWnBDtoMvt8tdAZQmn8tKIRGh6hjSiLzVAqnh+yVKEfRSR/ppwmNQ4KRTommdKTGQwhRkxl2UFg1UCI06THTEa8Ke7jRBhKhZgqg68JHRlI0EiCJVFAHQx2+albJfLQUS3UYh/DQBhB3c6cJwEqCnto3ZXGCDFGhlOUN1KT+evF5a4HoNyGVe8PRBHtp03RkVdZgKjdFnEZQoajepjwv/jSSb+mhsFUr6jf0UlNHTqeUZiQ01JulRWF7ZFxVkPdRvvB3U4URDt7q8m3jUsFUjfDjKkqNRTTmdSwsTUKhumpbgpiyC2UrrhqBSDtqNcWsVhIONWB4jp010yESkPbVhZCu0ZXRx9IpbN3mpq+tfh4w3DVo1I7qhboscvhbqsxyM4mSNVUrbhqQjANtQLjaRAAEXmqzOJJjM6h3SYEJHV+FjNmUqN0RNRQiqFcJnGA8qtVwUa6kRMfUNQrxRrLy1rQtxMeaMiU04pzKMo0zUmKkobadOn3xoJJbY033ENXlKIRFORTKRU+ERHZ/FQRGIzPjRCUDd/mpbDFWoTR8tJ09btjGnCImUdnpowo6aZT5cqXYZW4xEdMiOkppnIqUQnqbx47qcDDTlEZUViKJTEokG7bUgzEST3hGmqZBzjuqUZjrdtJkYdGoNNuQqTIo0+a6QqFujRFGJxmFN1E9Maqs11LFakwmMh2caS6RlEZcd1NWahlykJU8TLWWKq7LQsdyPFiqotMONOk09GNTCLFuKIzKI91JWZoae0ZENC0wxYWQi9xFwpwmMuzbxp0mzAd5UQW+2PbQtIEqjfT0R2RpxKI7TryicRJU6SImIlI6EZoOmvxIme2NSiPGNRbUdSpZqjx7aryMWlDCJj28q83t56nxakG7dKIqkUqV8Ie7bVWw5YxqQ6akC7eVK0z7adaYqbvNRBh2ULDRLdu4UIYBEamk0QFHhTNuokI86MSnw4TpLchqrUGoQpymdBRT1vloZJkooW+VERTVEYV34ksOEyVFQakpGoPdTVFM9oEEqdfcj6qQzDFUX207YykR01RTNTuiNPh+H30lmHKOiKQ0xUJVMo7qfJqAQ01cDqERnUU6JUUBMZylTMnxiXKvLFHlTNTdsCiVQGYMo4EinPjQ9SRcK8LcCHdShTD91XToORkRQr3hyIZme6nSA7e2vLaQ1CVAinEacIjGmeofdTpEpVCDr7zlXogNBJQB3lSVHAkMQ5eagqdsOhUCPlryi0aYiX4aJIiHhUqRRPIt9EJHbAaSP8ARShLd6aM6M1EykXbUa8UVLkEhqaWUHcFRLrlRxiGIdwMd1RbhwXYFTDxurL9E4yqNdN4lDlVqMqsoxRR1FJlRk/vOFeH4cgpTcQ1B9VOYGpKJpiKP00Mi3CMKdCnJMQjSRajzqvYdU8JfD40pFOW+jCj9u2jCiCY0Ayo1WGKe3lTURAR81SSidR6ycirqgsBUiX/AC0EvsjRoxoKhRKFMVhbDUtxUoUwEqUQ7d3KkqRozh4i5Fypupy28a8JHwlIa8Ql5fVUAYbrbuG3dRhT27+VeEZFMg3emlOPgoz40fYGpDuokoUfwypuMe4dvqoLhbUUnSdg8w3VcVSvYMpAhoJblITl20kltSNeETEZwroANTSTLlu81JUW8u2huB1CGZUkiERLzUagMwkiPhMSqJcEYkQhxp4pMipmoQCUfxU5SuzWGKg6ikA/ioZJiPGjEnKXbKiaKQx3bqsWE1BiJlvhGlLD8OXIo0ZQVdMT2xpuQ7hCXKuA9AfHfREykImFK0Y7+6hkskmpAAo+5LUHiYkMjKMqGoptj5t1Nycbp8abqKS4GMi9VCsYStYS4WVIoBUW6cRlAPqpTx1p7p1Wbpeha7TkUyq9DDfqUcianYVcrkLcPV5aqdyuBKKF5eW6m9wuxuFiIZeWNRpOJF8UK3Icep5/IzLNxYMosqsJTOQ7fmrxElplExlTUlOW6PlpFWqlHcCqKbpjHdQygQwCNJEZRKvfOVdFs1jxDHYFBId237d1EU2iNJEvqKiOCSTAvm9NBjHzRpxH7fTQxE1CqBHk09YojGXGnSLFUi0IbuNPLbazJQSKrhb7KluMBIi81VJsihbx8Vp+xB2WxqipqrhtHtjU8VvARI9L07qmGtv0yGfGMaHcBBMfhce2s9pmdjajx1iWpoBKAoPKRemgkIcDOgowIpypxqbflrwB9DGLxrIpasvlGmcSEt8t3lqWkHEvmEaj1FBlCcfNTUFMJTKPbTxPVWIf5aYiQCsIebzVKMRBP6ajNUkZIN5aO/t5UYWpd/IqIjAv/TTrTIU58oDVVpCxUhXUk/moyK22RHRHW4qHp7R/zl+GmE6jgVox3bfSNPm7yUQ41EoiRCXl9VPERkI7fy0llGlkaqcd0ijTxNqCm4DqFakQqDA+6rVbWpqJz7qpycB8dXGajMRT2BIqjVET5QIatBN5beNNXFr27N1CshGjIFuJ7e0akNPv7adJsYiIHKnRIginCo0hPiRKjcS5nyoKyYCnAB/FTxZMJTHdQ1ESlujuolBqQ7hqam6lN2cdhhtlUomzkW8fponh/idtE0gO2RKzHTEiOo1wiJd34as1yGTco8agVhjsnTo2EspGinu4UkkdQd+2nmj5BoLjcUB7asCiHWbistOUvlpus3ESnDbT5aciEAGm6xbS2/EqwrFZiDcJpCoUg7qZuE924ZD/AA1KKNdxEW6XmoZN+JQ29xR5VaViuysRvhd2ymK3EoS+qppRPlOo9ZuXMBKMfLyolYW3Iix2kMdsadIlLtIi40RNmUoRKnXhdsB3fLTmZRaiUYSnCNeJOSZcRp4KcYicfNTchiPzdo9tdI4zKRJkJ7vLupvohHltqQ0Sj5hoZCcijHd5qarFeox0Zdg0nTiO7jUkmzGMjD6qSojHYHHy0Vgdsj4yTnChiJKDtIflp4ontoI/DLt3baMWy1B6ZkU/zEVJJuRF20+KMYAchpSaMpGYfLXLEqM/Dx4bq9pgKewZFT4m5iMhPbSdHdUscIlRMyKAHIa8mzPgNSnhQ5Tl/LRExDdII7qKxypFk3iMDoYt5FuKJVLKIx3juoJJ6nfyolYFlI0W5F3FLzUQhLU9JU+0RiMuQ90qZqEUeFErWJUJ4URKEJU3JOKnOiCoaceRfNRE1ALfy9NGCzWBt0fiFMBGiOEeID5ttOhht9VDKBF5qVYGo3Lume2vCj6KIJHEoiIjQx2jMNtNOHiTMS5xp0inEh/i81NxEpbjKniKO7dQMQVEJc+6vEMu3bSkx1Bn2+mnCYnHYMqXYMbtx7SlKiKDEYR+WiaO77ov8NJUHdvqDOo3JOUpd35aUKOpsH8NKIY8KdIoht3balgagdGP/XGiC3+HAAp0KIiPMZUrTJNMdv4qGwVRnpx5dte0eMZfLTgh3cJfMNDLdHtqKdArDESoMeU+NGId3dXoluEOJ91MAY8iMS+aiCOpwpMY926iIomW+FCxKhkU92wKkEROP1UFFP0U4TEu8d3zUthihCKJd1K2FEO6k6ZeeVeT8lKHWFDItkKMIx81KFMy40604xoGYKo3HtCnCKMZbJUlMdMpgMadI7uFLsMUIinKVPG7eNDRHcNPPWNJZhyqe4yr3IqII8gPuogox30NghKKIENeUb7phRkxiRbvlpRf0VwMYqDt7qCKcS5VIKI7fLSRTAtm2VdWQDbG6beQ04FvLkNEFE6caYjQtIEqgdEYjSRGnHdGFKTTCuBKoNEZENSSafEqbiOns81PEfLtoGYYqjhuP9lPE09vmpuiMuJU6T21XZhwYdtOE/noKe6iDKgGjgS3d1EjLdQR2jREyKNKYMSptLbTfZLhTo/9tNyHbTFABlu30opxEK8KZURNOpY5U8miRdlOE09u6iJjtokdtDYKokdpc6cIzpuI/oKVPE09vOhY4L7a/IyoaglXhUhQDbCi8tBJM+f2FShULdOh6m6mqLYdIp04FP6qbty206GQ0oYgRMe77aUQ14f6aURRGgsGKRIS7K8p/wDSrwl20qMioTiik28qkkRiOygojpjRkyoGCQJKI14VKSp+amaxS2BUCYMsoHZyoYoypLdPdvp1sLgFEADFv5gpPhZFT5FvqRlTjw6SY9tcsdqMxbiI+qguEUh5lupw6dJI1Xbpeg3fFGQ0Uas4LMqHnAtyU3GNRr541T8tR6l2kRS7qhXjjUKc4j81aEcJTkmUdXC4Gp8JLbUK6eOG6cYU4UdIIpkU5VX7pcjcSCe2r0MZRmkA3C4OFuJ1GuFATb8vxUlTVULZ9VMybnKavEfNWlGpmySM5DvJyIw/hqNUTPcXIjqeeDLfUaomZShWhCxlyKRJNZdkaSQgiO0JF6akCTiOwu7bTMhlGFWFkEsonWJSIypwKJrcNvmpKLc5Q8u6nyInyOhZiKtgzdMUU48qG4EyHlu404ItP5qarEBFtCXlpK8yw3FQKhBpjRk/uROmpJl3bSozfcMApnxK9gwjtkBjU9Zx+HNURLy1Dpt6lma2jEB4jVWToXICzI2snUe2hqY6ZFw208srhJQZCYyqyM2Zl8UfiEVZckzIbMeOsvIpqlnVb7kgkNNSbqouCOBR/hrRhtapbDS28qavMfbkJeYqWuV+R1sP8SpokIju40RuQktzlQ3DVUViSPtKnDWCY+rzUbC1sOtPU2mPzU6G3hp7aUzTJQtsY91SSLeShD20iSShajjIFRmW6fEaT7tJQSMpVaitOtw2j8teKzmSgzCQjS/cBe3Ie3sQRRGdSAjt/lp4LEx2/lGlCzipSWkUcqjUiLThQYlLl8tSBN920ONN1m/w57qisGDRUESLfToeOwOVM0U9xd1SCanZDbQsQ81n5d1OtE4zojcgjs5DRmMlFCmO0aSzDVUGmiZDOG2nCLclihDjTpuJEtCG2nyKPh99LaQdUY+HNGJmf008FnqCKp0Qh1BnRhcAmjDbSbDKgVkwGMBpQxjxoIlrbzoZOolAKE6EUW0yhQ1FtQaGScirwpnuoyDNwRba8mMRp1ogI14UeRxrtjlRvEi5UQkwRGIV4hiWylbC3GNSxwHqR/pofId9ecLBx7aak4OO3iXdRKcZgxQIuVKTUjspqJGVGH+mowKsOJGUgpKYyUhGvDCVOERjXAxUYjQZHzoxTKgqDXKkPKKUklojQVFNMaCREIzMuVEqnGYIooO4+VMXRDKU9tJUWkRU3cKEpt2xpyrUSzAVltQqauBNQohGjCnHu9VeLSlt7qYothn4WXPbThuzDbAKdEn8PjRk0fhwOpuEVQgpiI14U/w0QUSL73jRFE4jCl2Gg0R3QoxJ93bXkx83KjFtTE6WzHVUauBER4VGrbSlUktyKFR6w7Z0xQWGpKSGMqbx+2nRJy3Ukk4lOnKwsbxlTVYSkPlp8X9FN3Cf00YA1EQGvcqN4cyH00kUyHfUOVAxLbAPVTW5CqSO8CqUIYjvpi6I1igG4Ro17AydSBRT3FtpSyIRqU8PFOUY0Pw8i3Dtp24V9upF+HERn20otw8I+qniiICOwBpqoOjIApitYFlqNVk/MFN1BlsEPxU8ltge7bTdb6aYrC6keoWns+qVRawyULkVSDopF27aYkX5Sq0pTYSPIpfxV6JcwAhj3UTZ81E1AEf5aMig9+mXlOgx2kcSkPEaUTjT2fmpqS0RLu7o0aqLk5CiW0RKZVGqOIlMpUR0pId8SjTEi9ER/FViOMryMGFwqRFyFOmtwujduJJSGXmobp1oy31V7k61uyRD2lVqGG/YqzZDRdT10vUpQV7ap750qs4IzOVOHhGS29UhIfVTMhIS3F+KtqGNUPO5mQ0vFhqRUOMihTgkfJuoJJxUKfKrSmeN5biA+I8qUKchokR2+qvfd10KwMtvP5Sog7RhtpJFEaSJfmqHRKkCLbXo8t1GRRJRQeW6lLNSEiEAlUO1Y81bgpUoztIEp5fTXrazkIiPKrM1ZpbTEaqTTVNDFxbLYVbWO2KQy3eWrVbbeAo7t3qoNnt4bVT21PCQJpxrDmmuegx4aLyI9RMExnxH1dtVm4KG4U5lGRcasD5Q1pAMo1BrMwiMeRcqZD/USTn1LQi6+GP+KnXjNQYSjUamKoxGjJylxrx9T2SsxIEpKMd1MVhkoRRpwKkU+0fTXoyLjQrwCkYGKPw+JfLT5iJkXbu7pUHTV4B204RT0yEwSIaGQNCaZ7Sp0Swce2m7NYFB9PaRDTjR751WLLKB+EooJxGlEmBUEhioUe6nDf4kQHjXGaosSTOIlGRDxpw1RiPGPpp8m1CPHj+apBuxEkxmHL00tpByxsBYtYjKI7qtFjT2jOo9q17AEasFnRCW+qMzFqFQhW01imNJ09MtKp4W4RE5jQyapRnVdZBzKQJNZb6Zvk/h/pDb5qnlEwHy1GvE5bCDbTFYWykKKMRgVEFvqchp8TcI8KUmiYjupjMLqM1G8U5jKo3eKhT5eap6O3htqHdfefxUStYGQavFNRuQjUX2x2+WnzhMy3hTXw/2VYUQR6g6fzU3WTApHAhlUsoiIiRbfVUWojISICjVhRUhHqIpEU9pQ7qarQjw491PFNo7aZlJQi3DVhWK8ijUhDvl9NBWgRFMi8tOlB47O6VJUGQiqIypyiWI8kRULb+akijKUAEY0+j56GTU4zLbLdTFaotlItROO+kpwEiDlTh15S4xpuIgO2n6dSuG0ZEUvmpKgjx/NRkU+/6aUSMvmrlgmUj00dbZPbShbxGe31DTzTiRQpSgimIkEaLcF1UZiMSiXKNN3EuJ8e2jFIeR/wDLTFZY+4BIhp0YlmBrKS+ampCZcxowp7okfqp81ayISONOtUGt2Ai30xHiI04TiPMBKnngwHgMojuoejyDt+WktIFtsomIjz3UFbdHZT4UzERPd6abqJimO4fqoVbkEyjcUwTLnKhqKR2RoixSETS201KZcpF9VOVSuynlCOPpocSiJAdeJSUpjSZRH003QA8Qy2CdB0+UleNeULdOFDJTdyIqMh4hjuhKkolEpgHGjCIxLb+KvIogIzLdXfiIqOEyPToa3Idm4acCI6e89tDU9HGO4qDQaN09pFtGVKEZb/qpQjtEzP8ALRoimXMvpplgAIpyKUol5adJp7RMOXlrwiJb4xoiO0oRjKlswSqEREVBH1DRhHTGISpQjt38RpXIpzjS2YMInAU98flpuoiBDx+WlEUpURMdu3aVdIN/Dyjyp03RkmNeTTiQhPl5aeJt4p7o8qBmOqtwejujDdRCT27A7qcJiEY9xUFQolDupatYdWoxU2lvoJQ406W27ipryLh6asKV2EiiPfXhTNPhtl+ajFHb5vlrwjuLjtroNQYoktTpuicqUijyKpBNERke2lM1Ao1sJaoxLzeYqcaIju3URunIpU4JMCIYVXZi4sYxLbv40NPkR+qnSiO7tocdo9tErEbQcIjLy0pYd1eRgSYwo0dwhS27BKoEZqfVTxun2lyrybWnQpxH/DQ2CUMmNPkUZCMypq3HjKnyMI7+NV2YcqiVEwHdGkplKnCiYkMhprpxL01wZUNIZV6UonSSTIhGjJt4+agJUGpIi2URFPzUYkY14UzH1VGYlT0R/wC6vFtHnSlO0uNDHdUCFd0OVET2iVJGFOIy4hUCVQYjup4jtoMftoyZeWgCUeIlEafJjIaj0eVSTchGkMOjHCaZUYUaUjx3BTiIRhSWYdUa7B7NteTL0UZROO+kiNDYh7lzrxI0YRrwjuqWCUDpj/314ho0dtJjGuAiez/DRE9w0mJx20pEd3lrtiDhNOJcJU4bjupvKVOkyHmdCwxQiyYiNMVPRTxQpDTMtpcqigsDL+ikpomRURNOVOE0Y0xmF1FIjpjRhWDz0mMRnTVRSJUtRpICpSdSXfTEVjEaImtIudSoFh4msQ06RKW6mIlHy08RKMaFhikgmW2iEUeVN0/VRFBkMaVY6E5V7TEaSmXb9tKIqgZ4Row7e6gjIqIimRKD5RqEHyJU1fXAExIAOnCygCI1X3igSIzPdXVUFhncHipSn+Gqy+WPcfpqWeLGRc6h3QlyCtCNaFGRiPIttRqwyIoU+Ubq7i3fLTVZMpbpCNXFYpsR7hHb2xqFdRlAqnFm5rFOe2m6lpSItU1dvlq5G1WKskbORKJSHZx7aCQyLhL1VJF4VvKO6NNXDodMhj9NOViuy1Id43FQilUeomlEhqUcKA4l8KI1EuBMhq5GxTkqNSbhHdTdQYlsqSTESGguEds6sKxVZRmKclBMuRU6TRiUaVoxHjyoiam7f+KhZiKp5RH6qarJxiBfw1MDpEn2yoKiILFPkVCrDmjGZNdQR2y81ERYlTpP4YwP8VOhHUTmFRpGJtqMSRIR404TTPu/DUgLU1KN4MZR20lpBixjywtZEPKVaFbxJvHVMRjVFtu1QQCQlVgRuSokKUttZOQrOxsYrUUuAukiiP003cJgUo7qhxcESZHxjRrasqoUDOqO3Q0L2K/dExFwoG6UvLSW7NUvTVkeW0XCxGAV4raYoyhuqxvcSrsciPZtxHZxqYbt1SIThH1V63szU5DVibsZCICFV5Ji5HGBZtZCIJbip84t4IkKp1JWu3ijKfKjPEdYSHtqjuci0sfErqjcJEfGo9ZEikUttPHyZiRBPjtpusPwxGnKJZRnsGXmpusUttPPDxiZl81e0QU2gG0qYLqQpFEiMTlLtpwnq7fLUgjbUtT4o1OW+zoEPxRH01JJlCWMbsWYJs5GHxCpSbcpRSDb3VILM1UxgPGlN09Ed9VWYdUUi1JNMTIN1GWIdOkqOKZqLSKFcGWCawdnHy0ESNQir3Km/iBTkIURwfF8NPfTMiAioZLaneVJGZVCWHglHYEaNp/DnTdunL6aeCMhoGCEkmBDQS406IYjTdShViDdQd1BUKVOFP8A6dNVNo86aAw1cEZU1Eo08IZDQ9MeY9tGrAnkxlwpwKce8q8KfdSpfE2ULMGK2iNKEvXQ1+OwaSmUq4TQcHTciohbhoZCdQ4wMv6abuC204U4U1W3UcYthqQyoKnqp0XdTVTdwpoAFSMtkq8iJEoMJFRhbkpzp8zZgmNdZjleR5NrId8qJpgn2U6EZekRoOiUvNSbDKno7vMNEFP8VGTbnRtHdspdhiqNdP8A8aUSMk4U+FvGMw+anGiGnOhsFUgVEdtMVm5kMBqyKN9SVM1G8SKA0xZKAspDi30xKY0zWTPtjUwoJx3UzJuRb6dYSykWTflOVe0Q4GFSGjEqGoMd+2mWFso10xEYRGgkjtnTjTJQi/lpUdu4qgLDck/gkdMSTlsCpAtwkENtJFvxolY4R/hTIvTSXTcU941LKJ6ewBqPeTjHlRKxxlI0kZDLbTF0jGRcqeEnupq4lL01YUrsR6xR8tR7hSQke0peqpJwQ8+2o9Yfm822rCldiLcFHhTNQjl6qfLJy+EYENDJmYjIzlVxSiyjMhVkIB3cvNSSLs81Sng4p6stpU3UTBSW76qJWJViPUESGH8VM3Do47Q491OnmqnIhHaNM9Tb3FVhSvZhqUlB3HQ1hBGUIxjRli00ykfqqBePNYShVqNbFeSSh5wQkoUvmGoF98YlDAOPGnwylA+JcpU3cNdMRnV6NaGbM1itvG5EoRqpR80qaxAigXbU9cBNZMg2/SNR/hxTifL1VoRycTLkh5DXTS2kcdo0xcDEo8qkiTCRAJ+rdUe6goW3aI/mpileRRr8tDLjvohFEioMTLy08UejKMCl81KTE5f4qMm3Mi2hTpuzVWWFIQ+WuWD0Ji120CRke7btow2cSKQgW7l6amrSzJqmnIJEVWpGyxEVQS2l+asWbKoxvQ4t1UqrGzxHaJEId0alEbSZRAIl6qnvBgIyGnDNn3QHbVOTIZjQjxRu1R00xSIu38NG0SiRFtn+apJNqkKJKqmMar9yugoyFLiI7arrzLTVQIsLdNMlVVZF2lUKsokMvxSpqs4VW0zOX1VGvnSqkYfhq9HCUZMhULspIRIwHcVET3EX8VKJOSkpRj206bty0xOvFsx7hVBijIZkBUREd209vpoy33dKblxCFLYi8xSLWMlS208TEyGBCMaVoyT5RHzUPUNPZDd6qTYco6T2/CGnQpqjw3DTFMvOHGnzdQ1PloWGKwzW1SUqWto7ZQ48hpqoiJRMakGLdXUEO2lyNxCjXkSjUdQeNSzFvu/zANDatwTTESDaVS1vEFlOAxGqLMXFU83Y7pcakmKYJ7jCNJItEhj3cqMSgae2ltzHKPidDp8qUmtLbOotut5qcJqANJqSwZZHW401UYkQ8qkEdw7KGttkBnRWOEas10U5TpuopqB8tedEqRcuNBUHR+qjAseIiUR8tMVLeqW/+KpBPcQzp0pCMAEa6rUBqQKzfRRqDdCQlAxqzPE5DvqLWbjHjGrEbFdlIMZkMPTQ1BARLZGnzgSEto/hpmoMiLuqxGLYg3nw5CX5aCiiEeW31VKPGvw98aZxJEhCO2risV6jNRuY7+2gx3VIKKdxDKmOmZKdvy0YllPaYCREdeUT2iZ04FGQxh+GlKI7a7YGpBrJiSlMyTj3/lqWcNy+bulGmqiZyjCUasRsVZFAojHfD5acRkUC3UnTDbDt7aMiMU93d5qJmIo30dMp/wAVJUEJDH5aI4I4kYlGFB3R3cS7pU0WwFRMdQQEh81RbjdyIZcqllCERIA3SGNR5JkXYPKmxsJkGqYmRD2+b1VLNR9G0+JUx0d04yLtKpJqnERBX8tSRiRryDbSULuj3UkkYx391EjERKFJJERLuEvTShoMojvS2l5qYuJyh5fzVKEj8P7opUxeJhIgAdvy0cfYVIRrgSkMTjt81M9Qpb91PiRMtwhtGmvhS/Fuq4pVYGO4oBx8tKISIpRjRBR3TGlKD80q6cI/T3cylKvBukZgO3lGlKDEtn5qGiO4vw0egIZOJJ7xlSkUzkJEdETE5bd1OhblLtGNDYIHpmRDXhGW0u6ibxIYSjROI1w4wMUYjAQ20ohEojupSaOoNOib/DHaWzurljo3iAjDSrwtzHkYyo2mKZd1KiBFOVDYgodu4xjGhjAlPSW2iR8u75q8I7iI9w0JAyYmRQokQ20NMp0Yy8pflobBg0RIlB5VJDEU9gypq1IUyl5u2nCinw5/loWGRqqg9YBEgHdEqakoEtnGlOOWzd6qZ6hS7ipiqLZgyykh+XbGm6cpF20ooERUlPd8tMUAMM4iP5pUlNOJfdUZFOXIPTTpNEh20uxDyKapDw3VIIogQwoKFPm498vpqvIxZjUUmjpjx20QYcqSS0dlJEpUA8Io34w290aTogRdpfNTiOoJGXKkp7U/VXLEBx0YiHGlIlynt/lokTLdDlXhT5VLEHCZBzjy20qRSKgo7uVOI7a4QIiW4eXpqYRENOoVP4alSjcpD20mYfGEly/QFJbp6ikaJH9H81OG6YiVKZhh7T3UZNEC3UkhOVOE4iNKsOVQJJ+ek7BHbSliEhocojXVBqDUTHuoYf7KJ/Ty3UMiolBYMP8ATTgSONM0xPzU43SrhLBoyL00ZP8A+nSURkXOniIyoGYYp5MafI7abpp7qeCnSWYYqjxD+inQf7KZt58KeJ/TSWLCioypOnEqMMhokZUuwXYbkNftHIaHH7aM6eHcMq8oI0kpp0QRlzqAiRRDspRJ06TRKJBRBalGgsdqR4jEqVP+2nSzeI0EhjRWOntT+8pJCFJP/bSR/proI4TTowkIltpvLbXtSoQIsoEaZluKlKKU1Iojzo0FMOCUiJUluXfQdQ6MmPfTGODwZSqSRIC21EpkZbQp8iW6B8qrsoakonxhOiCMu6gt/PToRDTpA0I3HlRBTkXGhoqU6FQY7S3VBqqJ0xEd1DUWBNPZSVFpFA68QyEgqAgSeASZbqh3hSlT5w3ieymazco76NeLCWIdaSmyFM1m5DHy1ME33SoMQIoVcsV9sh/C6g+YqarN0kxEjqzC1SFMobiqHeM5LEfEaYslxckdSvulEhGIVCvnBkmQVNPkUk5QKRVCrIy3xrQhKMxF6fefKhqN5SkFSBKR4iNBIpJlDbGrSsU2UiyZlGNNVGsS7SqYiMfmpm8gREAU5WK7RkOSce0vloZSJSdShCMSkIlUfogSkN1WFa4llG5bRkdDkSnzU6URPgFNdGKnqGmiWUIJRGAHTxEuMfLTMUS7j5U+TRkO2gkYkdgcTUIgE+6nzMYkKRh9VNRHTU308R9NLb+RYUmmqIlwogs9xDTFi6Mee6pJNwCg891U2shejrU8KMSJUJCNOGqZLLbCIaSM1NlSFvTASGQ1XZuI5FsxMW1mZJlqntqaZ20EygA01YkG3ftqwNRBQYeWs2aRkNSNVB+BSjRkWetsh+GnUo/upVJNUQHcIxGqbSMWlUj/AHDpxgI1JN2poiIAlThEpFCpQRkNJZhiqQ6kxKlCnEZlT50mKYzhSk2orIzOhsSpWbkzlJUfy1AuJt4z2lV8WbpJiQbaqt+agMohViFhMikCo41N84jRm6hKDAfNSmdlNx5vlqwW+z6IkURpzSKgKrYZotTIt4U+auFU1oU4UTBPhTVFHUWnOkDl4DxRwEYwpmsXZTpRvHvGmahCn31xToFQZSpv9u3eR0RRT101UIuISoqimFLLRIocaGInSRl9VPGqIlvOugARTOiJpxKnRaX6dtKTEJDUHVFNU927up1px7KGmO6XbTgeVIYPqDIpDCgqJ7eFOtOXCguiiMKikYj1ipqXxKdLEESpqQ05QAVLFP1SpMT76NL+yugC+2kKch/8aSSkaImQdpVAwZJyGvCMaMIyKvLDEeVQgMi7aSRRGvEQxpuoR7i81dVbHGEkpIqCoU6TKRUpQjEadUUNSEuFJIRTjOiKbSnyoanbOugjgVhLy+miDOOym6Pmp4mMo8RoGCHDcSp4KIeWm6ME++jCXrpQ4dIwjSdg16UaVGW/tpQShBUkO8aUPxOFDFOPZREU4lUIJLb20xWKpJQT81R5NyJT00SkI1RMiU37qMmxly21KCzHT9VDJOPbRWOVI9ZmCY7fqqPUT1CqcUmVMyZyolkFspHi3ASmPKgkjKUh+qpQk9Gh7JUViUI/w48YcaSQpJjTwk476jXUuAUxRfUbulBlUe63U8Kcfmpusj8P1U6MQRKykSh3VGqSIi38qmFGepvnTdRnEt8ZVaVisysQ6ycee4aYknyMuVWJZqOnxqDWanqbqdG1xMijMk9w7fp8tK0TLeqH4afN24KbJ8aS6T09sqYrC6ke8U26QbRGmaiYR5xGnyhJEp3SGguNyJHCrCi2I1wmkSZcZVHiiUZwqSUKSwj20YUUu8N1OVqlVo7FVeNdQt5kP1VCuGZkRQHjV4dNQWEihKo0raCanCVWoZqFWTHKeoxVRU3BzoayO7luq4Omsd5jt+Wq26bmSigmkXpq5HNcozY+2Vt8nItm31RpisjHYAVNPm5cT41BuFNOWkREId1aEbGbMpHuCAZeamKifENsip06mps/FSmqIqRkf5aufEzWW7Easj5wKiM0dQkw7iqWdN4j919VS2P4/wCKIlTCKY7hoWyFRbMGmOztVRmna5IyDu4yGpC02lVZQdIB1Bq5NbKKyMhS2/LUpa7HoqF8LnWTJncTdh8apH2uzqrD5o1bk7f/AKPEfKNGRZt7ejpRiReahvnwJj4dKXHdWPJI0rG5DCsS8iJUH4hAPmp4npN25K/xUzEdRSR7RodwcS2DxGmMtgbU5DG7XA1VCBI4iP5qrrhQylvEfLUo8WBP1KdtV90oZEXb5hrQx4+Jm5Eh4iMU9UTkNMdPWEjMOXp41KaYknv20MR0UyAi7uI1bKdbmkeHSKW0aGJGI926ngomQ+bzCPbQ/BkJQjL+WvnFj6VUb6Zl8KNEat4qflqQFNIR7aMiiBFUZiLHQ8LUuw6ImxSHeqG6nAlGkyMi7ar2HVUbqIgmptqSasdQR5CNER0lNgBUtb2shEhpckwyOMao2cS5yl5almtpCU+6nSbeI7qeDBMRAartIxaWOg1URjtIhpwxLT2BxrxJy5cq8iII86W3IMcKFuIqHqRUjPaVJJTT76bqLahVwg8UcR7uFeF566ZiofE+NETb7i/xVDliYTeGIj/1KlKLS3mfbUaiUS/hoxKSUmfGuVJYUoiBDMTpisnLcFPCGQwEoj3U3UT0xlKisLZhKakh3dlKUW0/5aCKwc6autUt4RolUFmFKKGpwpPHkFDH4YjI5DSVHEpU0AarNdQppUzeM9MfMVSQl3wiUfNTN0OoRco02NhVStuFCFTzD3U3LVUGcKknzUU4nH/mpqQjpiQCMquKxWGaicojtl6a8mnu4bS20YU90z404HSGW2isBUGmiSe4vxU3UW5QP/loyzoBiISpmW7slRKRmPDuLd3VHqIiREBh3VKS3DDaVNXSgKERdw06NhLEfuHhH6q8osag7xrxF2fmpMd3AS9JU0QwNTcW3jXtHbs3fVRBEB50pMoqcaOwHYCLcSEfMX5aGLERKao/iqSkMY91BIpF6aisTbG4tUkSEoD8w04TFLuGlC31KIKYeQvmGpYmi1A6fl2iPmpQokW8e6lFuHZ8tKTIExqWBqB0SKMIjHtoajUFh+ntp4oOpTdSAju2/LRKwLKRvh0k9k4j81N1orFtCW6jLKSIgGUfNSYiX01YUqyDVRrtI40FREBHduLy1KFGPL8NM1BkMtsh2iNMjYGpHrN5EIbdu6VJFGPbup4QkmPDl+WlCntn+GnWF1Gopwom4dle2iO8N0irxQIh/DXQWExAimW6NGEdMZxpJCI7x206TEiIQMRGgY6eRin83KnCJSTKdKTaq+nZ5a8Kcfp5UtmDqBWGI7d3y0lEvg7wiXlo0fhwDbL8teFMBGorcQVUTGJcJUkvtjSiTknIQoKhbRhEflolCY9IPMRQo0ts5EVNx20oi5AMqIAeIkJEI8aMpxGO6maPaAhTgdvqjQsoaiVFIjzEfTQS/poyiZkM4y7qTpnt/wCo1FBYDGQ7SrybfTKYd1G5ENKIolAN1FY4KR+78sadDAqboiMh38aeIiJEMaSwca2HDdMYyny7adJpnHZtpLcez6qcDu2FyquxcVRqSctocqIiMS3bqISe0ToyKYRrp0VKI8aHIN3q7qJvULfSSHl3UJDxLbR/iryPGdDiHGdEGY75URB43ER7aIoWmNBRnRltwjAPVSW7DfiJkHYJfLUoxgQ+YpVGjOW4eNS1rTMhn9NKkYKPsOhR7J8vLRkU91GFGWwo0QU+6qti4qjch5S2xrwzHnSli3dtN1COUKJQWEqFEtlJlLZPdQyKIl2l/DSZdwUYtmCSkW2klOU4UpNMo14h286hDyZQo0jKm6c6dJ8ftrrEVQyJRGpJup5Kj0//AKVPGqkeylsOjJBMeNPERlTVv5ip8iNVWLChhT06cIj6K8nuowxGksw0II8aVxof2lx+wKUIz7qEglSJbe2h99ONER3V4URlvqWIBFPbSkxiVOoxHjSRGhsdqOG5f20Yf6KbiUR2RpQlHvrgR5ZOVMVBkWynxKSoZCFGrAsMxTpMY9lOtPbSdokVErA1AltpqRUZYhLjQ+VMUFgZFuoMg4UpT00EkT7aaKDbJDCnCfnpqmmQkNPkfkrjMdUMmnup0mmZFQ26epUo3RCq7MOVRSKZkPyU69FETTAaJoypNh1RvExlSRUMe6VGUKNNViiNdBDDD7Pi0rUSEd9RfjDIoy/FQXFwNMYzo1UXYfLPkk+VM1HQFxKodRwqsRGfGm7jVEpzKnLCJaYmNQVJU3WR8lMU3gx3HQ1L1pyEd0aYsbAtIo8IlUx503dRUGJ1EuLwqRc9tR7y9GI7Vd1OWFhLTKevCzdunDkpVbcXQERiASrzpZVwRKkcqYknIe2tSGNTLmku3EIm8VUkURGlKODHspIpxT+WkqIiQ0/jYTyUCs4Eh2U1FM1FPLTjROUKJ4XvjR2FjNZOIzAKCmnHnH6aklE+z6qakiJDI6YrC5FGawkI/LTdFHWLiVSBI6kuI0pFvpyori9sYijHf20YhEd1OFCER20FRSW0I1LErQCSki/LTxuMflHupum31BqQRbmXZGhZglUIzb63YVSzdrolLzU3ap6Kc+6niImsW8qpyMXo4x81TCJFRogO8O2giIIjz3eWiJlqc6rsWFHzF4vrear1Y1CUT1VQiVUFqQipxiUqvVn/ANTEe6qWUXsUnkURUKfaVPkWu7bxodvRknvp8j8OspmNJVBinpkWypBuMhGmZLbpgFSDdQCGuBilm6S3OgrfDTiFOlC27KYuilUIMXXGRVX3CniHEeQ1NOi1BIAqP93kmMu6ijFMEapgOxKpSIR9VRrVuqJSnTpRbT2V1jig1G/LcNNRFIeNEWW2wE91MyEx3l+WuaEBuHXYJFTFRYIkNJWWEVCCG6m8pFM91PVRTMKJQu6kkW6vEQSpSYy3UwgpunHfTpOdDTHdzp0mI9w0tmGKDFEx3UoedGlKhx3cd1DY6OkS28Y0QS20FOYlCnAiBUvUihh9VM3g7+NOhE90KbuBKuHWGKicqbknH01JC32zOmbhPdTVODUhoZSHsp8mianCvKNd1FY5UYxNQqMin3+WnGj6fspJEI+mhsDUTLyUFb1HSiUKhqF+KjOg+XCvKI7d1eTKJc6IIyKoAM9ORUlQfxU+UTjvGmqyZcpUdgBmpGMKGLciGfGnGj59saVplEaZYCoFNEBKYBToVAHaJ0HTLgl9VOE2sefKhZhiqOER27KN8kqGimIjGnCactlV2YeOBTKInRkfJShTiNKERHjS7BniIRKhykRV4k5FRBRltqMQUmmZU4FrKiN25CnThNMo0tmCqM1kYjxpqoMhhUo4TkNM1EQLsowSJJOJUnf5akFE40GP20dgCNcJ6nAJU3JPRHdyqa0wTl3VGutxUxSEeoQFyqPcEepwjUgsmG6HbTdZGUSOnKVmUjyGNNVilsh9VPiRkRbipus1kW2nKLZSPUU05ByoejqDqlyp4omQl8UabinIi+anKwthuoiceFR7hiW0vy1PCICO4Pppq6T5HRKwutyBJEUx2B6qj3jyPCpC5apbhL6ajxb+KKGlVpf6iq34qRYouFltnGnTxqcZxjT5NuCfdxp1sUThAS27aduA7f5FZ8GMpbpeqkrCYjtSlU97pAin6t1BUa6eyHGi3hLQkS3Tl2cu2vE3iRfC3FUgiz0yIij6Rp5opCnIj3VGkB2yv+BFQiEw21F3a0pJiSodpVaLhubyqHUEiTJI91WI5mEzRrUo9ytusO3aPdVJeW/TUUEQKMu6tc8DISNUxGXGot5j6RCpEJFWtj5lTJyMO/JTKXTP4YxAvlp9jrFJ0UFT+NU9cLCYl3CNBx21mjcppDIZd1XmyFaMyUxW3x8OGquE09svmqyMbL4URAEhL6Y1fsbs6Xh5OAoj60pCpAEojXn5PIMzVPUQ+MWJbKQdvYimnvDcXppxoimpKH4aNyUIEvw01fONPb+EaT3LFaKJWLcREVQ6nxFoy50ZZRVQfvSpKYimnzEvNtpyqJZrHnCiSaOwRqDcLRlvIR/ip5cniQpkEu2q68fAQwM6tY8dynNJQ86W1i37ajyT+IU/xUoXAbg/i5RoaxB6hGtBVoZ7SXArOBJMQ3D8tBLV1JmUipSjrsHupKYmXeI00A2Jmj9JFRFiJOIfxURiQCmVN3RbS9VfNF7H09uIklCH5QpSah8x20EiItoU4b7fNuozgRNZUYzp8mjLf/FTPUFQoByqQEfhil3UiRghTEiJSrMz+GO+oVjAfTUgmt/bGqsnYfHwJoSEhGR7RpWtul+mosXWnHlShcKl8tDUczEgTj8NJUWHlTXWlzCUaCXxE+dSpLDwnA/NREU9TfTVFvt+KUqdIx4DKhIoRQQH5pUklI7D/LSlkzlRE2svvfm+WgIyiUS0xnGVEEqUOkOydJW2/dVCAVnWnKmpOCL72VJWIuH1U3IdsqdUUGTWCQpci+aiLKcg41HioY+aVBUecd9EBYMSmn/hryKwltgNM/EbhlHdRE1A57qjA2HhEMucaakWnKPGkqLGSg7aG4WBMY9xU1VIwzfONQSD1VG6YiUpUZbu215Pjz3VaVSqwNQQIojQ1CKPljTohARmH5qYqbi81MU4BLcUuNJTGREe6NOtE9OZypvLT3Uy1hDHiEeIbipq6TjFXtjSiUjGgrOPh8JfLRKLYY6kSr0ZSOlKbt0I+WiIphHh80aeJUGmOpu20QU484/LUgmjxiMaG4RCXH8VBYZtjEU9tKES04SkNOhTluryiMi27aKwI14jM/y0rt81EESju40kR2+aunBupMS7ZU31jT7tsqdLDJPhTEhjv5SpqlcdJuo8ipi4cEXCP1Upae49tN1FNsvNTlUBmGpEY90peWjIqbtwdtDEuQhy7qIIxIQ5U5ivYcERjxpuXKHdRpSklGMa8KYSmPy1wMb6ZcSHbXtPbvHaNOBGJQ3S8tDWLcP8NdBAknu9NK8GO0/q3UpNMk5EdETTMhIKJmFVA6ZlyDbTxNEBifL+WkiJfV208bpgXfHzUtmHRxhCERTmG6mKimmXzVIRjLjTNZE1CI9wkNLjCk/kM+PqH+KlCtHnyocTlAirxCZF2yqwVgyxbZeSm5Jy7tte/wA8u6NK3EOwJeWjO2sB3yp4iO0QLdQ9M48YiVGbiY86BjgZMRREdhSohbflpJEYiQcqGQ95bqANVCanZAR7qTKKkKSSaojs3UNEZVCME2ypIpxkW2jCMtxBSox2GNdsAJTU3bKeJl2yGgijIh2U4TRlHbGhZg1UcJqbt22nyZbfNKmaIh9NPBIC7I+mqrFxQkYjtogiBShQ5AQ16Xr5V06EH7I0lTz91K1JDCklEaA6wpNMSKMK8SJJ8ZF9VeR3U4GHlGpYISiMu+ngiBJj/DTNOIlP+KpREdQZDtKlsMjA6co1NMxBERhUfp6NPmu4R7qrsOjUlER1ImdKJOKc+6lN0do+aiOCAR3UgtVI1xOVN1CiPOnC0+ZUzUKXb8tPUWwMt1eHjw7qVHbXtM410AUmPqpRct9DkQ0pPcW+oBUVH7acJ8fsocZbKMIkIidQJQglL5qcIpmUToKae6pBuO0f81IYcqjpuO0akEePmpimMadJqdkKrsOUeJqRo0pU3T4/ZRhKlso0MP2RowlKmuoHKiJlISoakDCR0ZMZUERkNGRTOXpoDvYcCiRDSSRjTiQR20Mi21BjAd/pr0h/76SptpuRHGoLsKWWpv4jdXlN1BiYlTVUGw6JwdBUUKVJKQ7qTGVFUGwMlDoepKiKCJV4eddBEV+SjRhRMvlogtSrtgag005FTxNE9oURFiRb4U+btYlQtIMVTzNuEalE0dMaSijGiKf/AE6rs1yxotTwrAIzpKjyXGm60o03icudRVIzDrxQypqspLhRtOI17TSH1V0WwxFqXLzU3Wa7qklnEdoBTXWCX6JbqaotlGJM4jUaoQRiZ1NKSWqJdNdxVYjYTIv4jVRqMdkqiVkTTJQzqSUU0eBbRqN3uN9WoyrIMXiwx2SqLJHUKZmVTjhvLZtpnoqkUKsRsV2UiyRMuHGkkz0xmQ1ON24Jj8WhuiEh2DTNwTs8SJRRBTnXib7i7ZU4UIUypqspGRTpliMKFFumnMtxU3KCg8a8ShEPzUORbt+2mC2EkiZUnR2kNGIiIa8mmUZVLADMkd22hl/HToijLzUEhBMfNTRVRqSemM6CLWSlOlikXyUMi3eYaarCWUfJpgIiMZVJItxUR2DUa1kWwqmESFESCNVZC5CBJMypSahpjwKjagEMeNBWKXDsoBzBtYO6nCYql6qjWaaqyhRq0MW4JojOlSNUKNbCraifM+2rlaVOPlqrpjojOpizrRIZnWfkLc0Mdql+YrfDhRlBOM6Y2983jCcqkhLUrLY0gIiRFTpETTGXGlCnuoihBGuBitbbGm6ywkPChqKH2U1TW3FIqI5YMi3FQqeKNR09o03RIJSCjE6oTo3JPTEqiXREmM6kHDwN1RLhTUkE9tGoDMNfERU20lRwr2UlRPdQyLTEvXTFF2GK25Yq9HspRbttKHb9NGLEijuKdG04/wBFeHcXqpwPGgsEqgx3Fsp0iVBFPdTgU6EM8QyoiIy314Rpwmn2UNjqiRT3UQROjIoy30TROVDYIUint4bq8TXcWynSKe2lFtobDKjEme2majUZRhU4JAUqZrCAlUsCykXox2BSSnGNPCEd1BIglRihiX2xEqbknIpUZxqqKbONe8KQp8qPQg1UToejISKniafYdJJOJfLRWOVGqaJlKnCbU+Z7qM1TkVSzdmUZHQtIEqkSTMyHjTfwKpFCp4k6TohGcKm4SpBrW0R7KH4eI1PKJgPPlTFZElOG2pYWykeKIy4V5RGnwt9tOkWepGQ1LBVI9u1206TanzqSTZiI8KMKIDQWGVGIoxpJCI0+0/8AxoJJ0FgqjcU6cN0d1GFvRk090KnYiqKjGI0SP2V4RoaikSoQxR/7aarCNE3/ANtJIZd8aMhHrJkoXppmoO7bUgsQRhTdNGRb6NRQNT7qmKyY7jp86HTHlUfqbqJQBmonuKNDJuZU4Ie/7KSKmnKnKwDDNZvH00FRH4dOCU1CIRpvFVTadOUXUjVFBEiE+VMymRFAd1Silr1ip43sYinsDdTNxUE7bMVtEZERFKnCiMk4DuKphxaxTU4ENJFr+Ki3AVjKq6tupQU2oj2xL5atSjMOP8VNVmIcRGVMWYXtlVWZyUI+2lEjo+WrMNvjzCmbxilKAbSLuolmFtCQqaZj/hpuSfxC7alnAizGCpDGoe5XABlpDViPmLbqMXRAiREr291R/jAJYYGMaj7hcl3REJ8R/NUH4p0ShR7a0I8f8jNkyKsWgXwuHWlyTpx4VIh2bvmqHt7Ui+KckxKphRMRbiQGVC/BqqErX7EPdhBMhABER81M0XBinx5U+cEJEQK7i9NJasdbgO2nWootluxHrWvxkto/VUhY8T01tUwLy1NWuzkKgl2j21crTbRGMwqrNmMq1LGPgq3I9abWabcQMKb3pmaYxDdViWUSYokEd1Um9ZECanIqzobytY0pKxLUiXCIM5GZbqrrpQ1luco1IPnniE1CPj81RMjGRme3+KteFfyMfIb8TwqAmRUFwpFPdLdSVnCSfxZ8qiX1w5QL81XI42YqtIqqNbtIeIeqoVZEyKZypw8umpItWVN03GsO6tCNWQzZpFcYqFGUY8o7q8XxBE4bqdE1Epb6ULXd21YsV1UG3YkooMu6nXu8xKMC2emnjNuUhn21LacR9UartMWFhv2LooUSIC2xpmPxlChIhqQdNzUWKAR8w17w6TNGe2RV89sfSKjXT/FRlB+HE40neoInAh9VJKY8x+qhJUcM0/KdSxRERnyqJZrCPCI0ZRwRF8IpFS2XkFbiPCdAMjHt7qSndA4RpioREW2m6KfxCI5CNEsag2JxN8RDKpBisRVX01JFsLbU4xTVJPnxpMijFbkSRFtlDl5aInAkabkREIidERU3CFJYsLyHgwIR2UpOacfmpIxEZ04FEiGXkpbBnhWiW8yKjE6Eh38uNMyGSkvL+alEnIZR21wHke/eToie7edNdbTLdThEjiP/AFGu1OqNVBkRRlRE2pknMuNSyNtFQZkNKURBunsotwGv5EL4HWIf4RqPuFp0xIh41NCsaikeNJeJ6iZAJUxWYFoyupsyHZDjRPDx2bqmBbkKe8KZqCKIlIBlRKwtl9BioMR38qZxkPqlRFlpEVDkH/XbTlFAXCcU+NMVFNMeFPHS0hnyj5qhyIyKMt1WFK7NVh0ooRbAiIl5qCmMi7aSQy2mFEGYjslKmAWPEpEYT5U1JOJCcqIsJSl203ULbypii2YGoIx2HGhlCPDdRImQwGXHdREUfpLylTABnomUdxDThFH4m+nXhw4nLbSh8/01LAKomIDs3UkRIi822lKEeoXbShmVANB6ZxmPKvEIRhCjFukEIxoawnEoxKjsQYuISiHKh7hHnx3U6IR8lB8Pt3F9NMUUw1cEY9+2m6wjIZxjTwkTj5fLQRTkJd1OVlKrDNTcJCJSEh8tN1EdvIRlUgSfI6Y6Zd22VMUSw1+7LZuowiZF8L/00RRGJV5NER4y9VPF1Ep+cS+alCO0j7a9EeQAMacJpgKcuQ0DcToEhKIgG0qGKZDujIhp5py2+aieFkOwYlQ2O0I9NMiLftpwimIiXaNEFGPeJV5QtMttQi8QZFRESMhkUYlQ1pxGvIl5xqEHki9XGvJiCg/zUlqQDIx4x7aNIJbto+WgGVI9wiAkId1D0SjxGNPlB2yoZJx9RU2wto6jHTiPbRkUZc+2jCmEhKNOm/IuPLbXdwGo3FE/VtrxNzT4hGVSA/Eju40km+oJD+Gg3Bmsakemnu83dXlB0xKVOhRPmY7q8IgVErC1UZ6ZxLfSk0ziO6nmmMZy3U3FMy9RVFaxKhExCJeWvEIiJbd3ppKYmJb6IKZEWz6d1dCVQiaZjw5UoSjGUqImnHTkG4aSW3zUkjL8gwjHfHbREylwKm4T3S40bbt2VBisGTL17vLRhTD81BTH0jGnSO7mFAwxTxCQ940ko0ZZPvMeVBIfPGPlobBCU/vI8qeCiqRcO6gt0w1N4bvTU03bgIz5UuRqhKtiPFMlNhhUo1amKflr3hwlIRKnSMxKFJaQcsYMkZfTUgzbmMQoyLMCH1U8box3xqvJIWI1oeRGOym7qcedPiTLuCmrpEyKMKFWGMR6ham0aDp/E30+JrGhqDEaZYXVhuQ0mMRnRo9lej9tGANSGjCmH/LSfmohFGu2BPFCVGT3f4aayIihxoyPKlnVHSe3sp4ioKY8ylTGR8Dpw3KVAOUkkVNs6cJkUudR6e0fVTxupKNKZRmhJJ8Rp0I8d9R6ake+jCtSh+g60+w6MimMqaitu506T4/NQHFqOOPfRkypvKXCk626gGDolPVQyU9dB1DjvpJKRqABFCofppuS26vCpto1U5Ycae6gqQTrxLFQSKRUSqdCdleh/bSR/ppwIyGjOVAk3MipQtd1OBHbShEioLEqeTRHupwKMi9NeFPjTpNORQpdgqim6Mh31IN0QpuIxo2ppjS2HKo6ikPZQyjwpmo8oJOpFUqSwRwW6mqhS768opKm8z9VGJ1HWoQjzpuo67BOlKceVB0d1GpwGoUudNyKNKcDpp7zpio4lx/FTlUUw+TdJCMO6mbp8kMgkJU1ULaRByqPUHbMzpkcYlpBu+cainppqLiMgobwjJSAV4UfhyOryrxKduR4nRSjOlJyU28a8i3juKlOFBRHZU/tOCXRRTqLeOPh7aUrcA3b5FTGWpKW6rEcYhmPJqEpwOVN1BMSmVOFIJjtD6qCRSGVNK7HhTkNKFGRbgpSFOBGQ11mCVQMRjuCvb9OnQphGPdTciFMtlcGjeMR4SoagjIQE5U4ULaUzprqCSnqo1EMN3Df1/ZSfD9kKdS7KUmO0fNTLCaimqOmPlKnm2XPjTdQtv8ADXhlp8aWw5eIpRaRRGjN5qFvoKaMip4mmaZbQoWZRqjpuICWzaVTSanw4VFt+O+pJunLYFVZCzGPBGQ08R2jCki3LRrw6qfqqqzFhVqTlrWVTjvkVXK1qag1TbXyGFXK0iAlWbMaEJIKJmRTCk6cudOa/IyquWSLeDEYJSKgotYpyLlTwk91eIQjRWOVAiJDQXCkU9tOpRGo24LEPGovYFhqShFzOhkMhnSYmoWzu8tEFMxpwoalxLzUzIZcyqQcJ8iCmqaZd41DjDcvsjSdOnWn/wCNK0e6isdBoolRtH7a8I9lKFTsoSBk0xGNEiPbQ0ZFv3U4TToDqiRE+A04RRKXKnTdrLf5qcaPH9EaCw2oFFMpRCnGhSkxjtpREPE6EI9xGm5FRFlI0xWUqECLLadNSUJTgdBWUkVGZjLcVNBAlqlslTMhNMoVOfoDy03URCuWAZSPREi7KcCju3hUg3Zh5KUo3iXGpYlSPWbj2nuoPg9QtwVKItZKFKnHg5FsGpYlSLbt9Mqkh3DRvB7Zx3UQW8d9DYZUb+H+2gknGnym7hTUttSx0Z6MipRMwIaIIkSlGEYjUZjlRmLcR2Qp0ijtpUP7aIJbaliKJjGhqf8A06NLbQ4kPbQnRuQ9/wBleFPUohD+KiIjGRVCCtHbXhT3V5RQxoWp6qhD9UUjTdZaO8zGhuFolspio4AqKoDMSHiNSMKSShlTVutthSVnG7lXSWFOCHspOtGkj8TcdN1iogQbglVC50EUaT4pLUiR0bxAxmFGLUbqNylQVEwiX5acKOAIfTTFRxLhTFBYT6abkJqKbR9NKiqoUQlGnDdEpSPcVOtQUPLe3FQt4REakBREdgUFEgER81ONxDMOVVWYepHvG/dUeSMZbZVPLN9Yd1N/AkMihIaYrVBZStk3KRSoyOlt1aePG8iqLeIuE04huKrCtYS3AI8UQESACGoF0KpEKoFKnWmv+9OkqFtkFMXgLZrFfuCbhZSaolGq/eiVRH4SXKrkoW2B1CumYvFInxq9DJy5FGZShiRCRatMXiyWoIhyKp69WN0ioRoJEQ+moUbeGpMg3eqtaORexkSLXiw8Y67gome0RpwsoqRDuj206bpl4VNUA3DT4bOq6TFwAxGktJyLMcLOpCotQUIppfEqwWu26YiMdxUS222KxTGJearI1ZgmM4Dt7qpzZBYjxwLO16e4fqqQRU0VIjTcnwJiQUxJwW6J1V5OXFZUH16fDHkPGs1vjj40+VWC7PjRJQz/AA1TXzzxBKGe0fLWhhw1M/MmsDcPDKIlEY+qo1081C+FtjSXyxqFEe2o1RQk5FItpba2I41MWaQI4cfDIiLdUOsoUYht+anSnxJS/LTUm+twAhnVyNV0K7MxFxIt+7cVEboqqFDdU01s8t0OVTjOxt9Pelx5VJMhUEx47OVtuxV2zAvSVSydtkImXKpL3eAqS7aMKZ9lV2yLl6OGg1FqknsA6USJU40wlMpemvFIoiIxL+Gk2HVL8NviUikXqpnckYj6eVTRDEYfw0zcJ6hFsrwKsfQJI+JCj93vkMK8Qn9NOvDluiHHlQVBjs5U5WEAxTAVNkY04FEC+YaTpmRbfw0QVNPYY1wgkk9uwxiXKVB0TiID9VGGRCVOkUTjUOqoNqnpkMoxqaZjtL08ajxRkpKnya0ShSpBirUMoJa3LbTpHbzCmokChT3Rp81RBQpT3Ulhmg8TGnGsI7PNQ09u3y9tDluGB0ofoEIZFSiERT7o0EZqKbKdN25KDHiNQBRn4XWcVKMWYiU1Q3UYWaQ7wMZURHaW/idcZglWo6Ug3TnTFRQFvUNGeLfDhCNNW6YR1aFTg3FuKa2rXiTS826jLDqKQHuoajVX1UxWAHjfSJH4oVE3S3hIiGMakImn30F4QaZB5qJexJKsU10jpqd1BU+7nuqQuBfGgdRqynYG6rilFhm4KRU38GcpmXKjKCBfenSSWCPcVWF6iWEinx4yoaxbv4q9raxElxnXiTPtkVdODUu4jOkppkW8t06UoO4Yfmr3GUT5U9RTHtOSkw7dtETGJQjXhiI8N1eIolyiPmqMcFKLDEt0fVQy2j5vSNDEikXL5ioyaZ8510h7T9JFXt+6HKjaZSHfStH4Y0CsQGiO6Jhu9NGFvIZgMfLSk0SLeYbacR3FXbBqRqiMR7a8mzknw3U+0d3AvVRkW5CO8Km4CsZEqMTIeUabrMdHzbe6rEomG6fKgumskxPbXVmFyRlVWTMd5HtpiKOooUd1TzxvGUPqpiTXTKe0atLIU5Ixv4EYzluKgkiQyDzjUp4fbzoZNwIoUW4TZI9Nv5uJUZNqYluD008TZmJeYaMoMUfLU3CLCMRay3+WkrIx8ol8tOhGXECpIifZtqWCqBbtd0z3Ro3gZSMOVSSLfaI0pRHTlyoWkC21VSHUZgQ74y8tMSa6ZeXzVMKDEd0txcqYrbij5u6nRsV2G6Yx4Dx8tGUI48fxUpGI7JxjSlBAuX1V0H4jMi2+btpUtw91K04xiNKFOJFEaOxDxDp/N81JGUhie7uowogX+KiEiEvSXGgJUIju3Hyp8miG4Iy9VNU0xGI7Y/zU48v6DpbDQaiIlvLcNBJqcRgHy0+Tj3UkR3Srlg9sai3iU/T3UnwoEIlOnxI+Sg6Zltlt5USsDUapoiJQnL+aiEmCJEO0aUKJiUu31UNTyHyouQtWEqKaPCI0MVtQt9JUmSn00oR4mMYl3V0Fuw4THUjv7eNOE09vPcNDTHWIQCnCafZxoGYYqnpJCQ8aImXGFBJEiLl9VOEUQ8kaFhg6TL5ZV4m5FxryIy2hyp8KJkM6TYYq2GrcYqF5qmGojEQ5DTMW/wCKnjfyHypchYUcCID2UpNPcJhRE0zU7JU8FqaafAvNVdmqMVQjMYlz21JbI7QqLblEqeCUd9JYaoftoBJn6a8opSk1JDHjUDG6ifxIcqG4RkW0acKDIv4aUQxGisAR6iOnQVID81OFipuQ95nTFFSDchkXqpIj2baNHdsrxcZUQAMRow7d1D2D8tDJxugA0Xcg9pyiQeSotNY+2pJqO2dCwcY8IvRThMvNTcP9lGHaVJYaONbcNOBUAo01EQogjShthwKm4afIltpiIyKe6nSZGO06BglHBFLjQyUOWyvSHsOhkpQnQ0/7KSShFTfUj/TRBI/lozjHuVe3Sr3GVeEiKocFFIR2UoU5fLRBTnRk0fTXLBARTnTpFEqUKO7jTxNMBpbMHUGLWI15Nvu9VPiEK9pxGdL3A6gxbxHfShTiVF7a/JfbUsQUJFtoaki50olo0xdPIyqKpxmFKFupvqRLnTNR5TfWIolTlUSzEtrD56UmsEd8aiSWiW6VeFxu5UW2DuEks4SIqCs+bpjTFZxyqLeODIoT20yOOwtpqEko+bqEXlqNcXBJOVRoqboTqNeOIy3Sq5HCU2yB88vUUyKov3w4WLntqLcKGSkDKNKFQRGB1cWFVKbZDMxLeM2yPdQxfOCHfxqNF16yjSkyNQZUW2DvEoNw81MXjzU2j+KmazguIHTNRx3ypiwqLkmsG1PXIqUTiPEt1N9SUt9BUIo+anVFbgbWkUzoye6m6O7ZTpFHT50LHVCCJy+SnGptgG2mqjgExgFDFQlBoahWqOlHBintprqFLjRImQ769EBqKRmsBkRbe4aH9e6VEU+H6qT3Q200AH3U6TGKce6gimIlzKiDu4VxmOKoQd1PG7eQzpLNqXkiPlqSTRkMAqvIxajUGzbgW46eCmIjSZaY8a9qEpxpY8UJdo8qkmI6fKmKKMiGpZFvL7JGdJkYONSURWEk6Mm3Jb/FQ2oxjCpJEY7Y1RaSheVQjFEkyqyW0jTLlKoduJDvqSYrbqpycy1HxLEmUqIP2SpiipqRgdPhKI0keNXSZkUhpqSm2pBYjESqLId1Qh4SlTdZMSLdRiKNeLdUOMMdHTLYFEEdQSp1sEY0MhPsorAqozUb7oU3UEalFEZUxWTIe2iVgWUYx3cKVGNGFONej5a7YAb6e4vVRk0Tlxp4zYktvqSTt4c67YNVI9u3iO/dRkUd1SAtY0rRiVJGg0RKjFt50njSViqEBkpGh6teUkRcKbkJp0XoQMoRKUEk9SvC4iNJRI1C9NRQQbhvGMaeN0QFMYjTgW4FuPdThNEY7Q3VLHajPTP/ALqV4eRRpxEy2hRE0TEuNCdPNWpiO/dRFGveQ06bp9lOCTlUIQ5J7tgU4bjsLbTok91J0YltqEBw/tpJIjToU9u6hqVCDFRONNVBkVPFCjTeH9lQgEfh768RApuojgfh0FMSHsqEPDuKi1+inCiaf/hUIJiFBUUjtoihRlTUlAKoQVxKdeIo0ElJUki2lRVIeUW3cqSSg01UWAedDJSI8ttFUCx50ptqLUKJTLcVOllgKot0oA8qYqiWYeJvolTrUH/vqs+MitRveCunv/DTGjBWQnieDGIcqiX1wJOQ01arKqbuNDeIuFuP1USx8gWk4jUllSIj414bgqmQiZyEqVommn/NTF0ICoO/jVithLEwL74MSCXy0ZrBQZTqNRLUT5U8apn2HS2UYrEoJSGIU8bs9vCm7NEpVPN2+3jVVmHKpHosy1JlUgi3SjTrRCM9tDIhTGNLsMqM1kYls20nT1BjLb6a8+UiNMRfGI7AlRKCwpwzAVJQqLdIju2fVUgVwVjMxqPdJquBKJyn5aYrC2IG4RjNKUgqHW+MUx2xqeUYqolI+I8qi7gnJQdKIjV6NirIpFrOEkZHHdUem4iUT2j5qmCbjH4sSqPJvqbhCrSspVZWEuoqI7S5VBvLWYpzhy5VYmbXUUgfbThwzBSIFHdRLNUHZupW7a1SjoRIu7dVkbs9NPaBCNeZ2WKmrDbU4m3AhhCNJmmsOhhoQPhdMtWEaJqbdw7akHQpIpkXKolwoknUtcJuBFvFouoBuIqCTjw4kZxpSywqLbC+qoW5XINQkEolVyOO3EptJXsN7pcElJBEfxVVXSZqSPt5caeOtu4u4qi3Cjovuh+WtSGOhj5El2Akie6W6VM1m5kWyRemphqi4U2nyjup17niQkVWN6gnZuQaNtNSQ6X1VIM7HEZmBeoanGtvjzCpJNvEYRjSZMocuIQ7W2i33cacCmHEIxqSWbxTIwoJNdsIVX3LjlhoMSapc5/LTXTLUmEo1NC1IhjpURO1iIyIYl5pVNyhGhsVlRurLhGlCKTfv3DUo8iioUY1FqDJTgQ1YWS4lloaMn8QtwcqIo128Y06FMPPuoyiYxKvn9j6JVakKoiIjvqPJvKUqniT1qGsxV3HGXlpisV2Uh1ExTGYB+Gg+HJQqmPB/DgYV4Wu7yj5qYshypHotZFv7qfJtdPftonhwkMKeJp/DhClswe2pHqbR4fSNMYlIpF8tSi3r+kaZijqLD5R5V1RbKOGYqiIwlUsxGI6pEXy0zbw7AqSbjtGlMwyNQwiakvNxrybc1C38acIj31JJogUT27qXYsVPMWYae6jOhFNOY/lp0nCMApm8Ey2fp20tWCbqN0yFbfRhbmQylXmbfd/DThYSRGoCoNaGmUgpiXaAcacFJQdx0kRARKmg2PREd0BlSk3AKdtBWmWwa83bmO8y+modPKLCW2PGotwJKF8u6pRRHUW2jSnDMRR2juOuqKYpLpGRKH3VEuEykNXBZjpy2VBuLaREUyKriyFNlIPT+GUqYrapFCppxb1UxLupr4E1P3Rfhq0rKV2Uat9vDkNGLl8IN1KFqqOwhiVKURJHmNdBVRqsnJSdBITl81SAiRdm6hqIy3nGjsSpHkIJlt2lSY6nzcacKJxLzV5u3lExHjTLAsokUyT2gFOk25SHSH6aMLMyGG4afN2au3bSWkCVaEeojIhnXkUxIhHlTxZqUojSRbkmQy7a4SoMdvwvw0ZNE/ppw1akRD6afJtdpeUqBpBixjUW/HlTgWoRoyaMiGXKnBQlwGhuwypGqNwL/ZxoKyMhqSJvqFQyax3FuqLICyldcNz4GP4qYuGsRLj9NTzpPd8tQ7gqtRsU5IyPFMiU2DThNmSm7lRG7MVCnU0mzimNMaSgKxkOmxV5gG2NJWb7d9WAkYp7R+mo3RMlNwREaFWGNGR6bOO6UoUTRERmQVJEiAp8OVNVETKi3LA1AI91FWEIyMq8KcS8tBeECY+moL/AMBm6TlvnxqPUGUtn01IEQxpuKMvTVhWqV2GqYxT3cqTHUIdm2nhIxIfTStMIl/DTLC6jXeKfAdtJFGW+EflpwojHZ2/LSk+XAqjMRVB6ZiMgrxEag7aMSYfTQxTEiII+qpY6KZiRFUgKYcY7qat09MSKFPhLbvpbNyDVT2jLcFK8PGnCZJREqSSglLfy2xpdh1RqScY9tNeRSP5qcEQkRHyoagmPmpiiWBkXmHaVNy3cJFKnWmahQjRk2J8IRKitQGtiLFMy2QIioybc5DMalEWf2EXlp4TPyhQtMEsZGimKaewKIIl2gVSCbWUTLlThNvyiAlSdwZtkWij5hIfVTgWpc6kCRIhgER81PE2oiPD5aFpBixkWmzMt3GnzdEPtGjaemI9tKTUDgFLsMVT3g1SGiJtUk4mdGFQiTrwoy5nS7DKjxuSQjAPmp4I6m3jTFuUdtPk1A+qksWEPJsYqFAaMLWnCJSGjCntpbMEqkao3NTbxrwjEqkCTiO2m5Nx9VSxKgYyKZ9tJU2jz5UZaPlpi4W2lTF5gsM1i3UElDUj6aGsRqFs81KREiIippVYSPn5Urfy3UQUQ+mkuE4jCjJUaqKGW3y17TkNEFEKeJiEYUVjg1FMtvzVJNxKIh3UDtpyiPGJfNS2YNRwIxHjRk/4aGmQy8tG1PqpLDQg04juGm6cPppwM6WwYTUiUe2iCpqDQ9HbSk9pVwaGl6a9Hz0oePmof8NAQ9H7aMIxKhju2BRhHzUVjigyE6ImMKVHtGjCjQsx0UFOB+JEqGmmEedOG8KANQgjKjDAaGX2xoZLVBo8FQBpOpEqa60qTqSU2VyoFh8RSoJKFSSU2iEo0PWAe+ukYUopKmKnxJToxLBzpm4WER50ai2ArJ+Sg7h7KGToiLbSfEAO3uqwqlYURS/w0qWnKm5PBHmA0zcXRJMSmG0aYqgMyjhw4iPmpmtIonxGmKl8BSR0xcX4Iw7qsLGxVaRWJBwXl7qi3UBHnTV1eJD6qi1rgqRbjqxHGxVkkUdEMlK8ome2VMSfGIwDlTfxivm3VcqVWZSWRIB/hpu6cbfLTUXRiO+m6ixLVFjFtJxDE6lw3V5MZcKZplIoj21INyiPdTG4AxseIeQU1OnChRLhQ+Q1FIw6axTEaMotIaapjHeR91OBHWLZS37DFEiOopRh2jGhqfB3ie2kpkZb/wAtATqGIjjSRKRV7cQ79saTqCIwo9AxKhDEq8IkXy0MSPdLkVOBjpy/iomYBRUQjRkQkUR40GJrcKkG6IJp+qksOVR4jAR8tGTl315EQ7w/FRvTVdi0qnvDmtTpFnGlM+MeNPEfhlSWZhyxnm7EhGcaeCnEaUJSEaMKOoI7qrsxaVQjUTlsqYb8fVTNm1Oppjb+6qsjFiNTyacqfN0d1OE2sRp43ahzIarsw5YxLdOMTp8P9Fe0wlRiTpA0GpuGo1wMSqQW2jQSGoQYpo6hURSA7KccRpMdSu2INRGVKFEx5U68PHedKKEaliDfTGNM3Ay2jT4ijTNSNEQYknEqMi31Cr0ZVJMUQj89RmOVCNUdNPaFOBIRpQ7R2DXo/ZUOnuVJUhRONJJOFQg3UKI03U+IVEcDLdRGoyGdQh7TiPCm6ydPiGQ01ITEocqhCLcIxKjNRiO+nRN5V4kwHhUOKOEyp4inEaatUZVIIpxqHROjunRE05FRE05U6EahxmBpp0ohClFt/ooMpUZwSUK920mPeVftAEfmoBbKbqCRFtpRKANJFYJQqEAqI7aSTcip1qSr0ttQgzJGPOk6Y/8AdRFlJbKTGNQh4do14/8AbSSKhkodCxALim4o/LTpTdQ+NEQZkiY15QYjTolJbabmPmqEI10mXIaZrLAmO86lFNwlUDdBMSkPGnLyEMBJbdspi6mRbjpwmoXfGvRkO8JfTVheAnuNWbE1Cl6qkFLb8PjRLfAVC2VKEUaWzBKpAt0TbjTxNqZbobSoyg0RvtGozBVI101HTgVVe5I6a1X5ZMS7aYqWVJx27qZHJUXJGzFVYiqXb+Gp62jIokG6niNnBH91Uo3ZiPEaGSSwMcLKDbp8ZHUoLgBGmPhVZbJRp43byiBBVduRcUNqS76HoypwSIJjzjSpJCM6H1DGa1vJQd/KmJMdPy1MKOkhGo10sRFPjRKAyjdRukoMNsqaqNxbymcRoKz4BULkRVEvHzgi3FTlVmEswZ8JFUWTUXBFPtoalwV1OUhp41L4Or5qsLwUr2VwPu9IUyAqj/dfxCiFSyzoSGFDFYoy2xolZiVUj0WKupAAqQ906iO4KfNRGXHdUkSfopbTMM2VK6o38OMI0lHdz21MOGupuOotQQGQnRK1gWUiX3xChuiNRrhmHMqllh1C4FTFxIi0gq1GxXZeRVbwiaIl4cSqBTt6pfFVDdV2eNwLcUSqPikS0ADjV6GSimfNDdiurWclhH4RRpPulJFMphV08CKaYnCot5bTGmLkC2xV7FVFqMfhU8H7vcAyqSFmknwCMt1JUYy3mO35aZvC1hZRq3GQ7404FPjxoyaeiO0K8KZKFx20uwdaqDJHT2+alaZyHtoigmoQz81DUUIRKAl+KuHahIt+chlTO4OD4AEqHI5FKkk4HjCVGqsDaykW4RJQZlUesoCIwOUiqUdbhjCoV8JkpHj8tXoylIa8TdUeISpMjjpU8cKRGFM9QRKfKvnx9CPDH6qcbNowiVN2/wARSMakm6KRd3CuMdVbjfwoxoZNRUGBhUom3kU4baCsnEoBxGpYFlInRMeQ0SJjGVPC/opqtu9NdFjFzxKmoz3d1PlkwIobqbkIiOynqLYU1Tkt2xqYEYxhUO1U+xEpkVSwrCQ+qlsMjYcIuI+blUk1WlvKotNPjxpwLgURiNLqOJpNYJcxokpFv41EtVjUUlUsI6m86W3YYKkCZbKGtqqD204EfqpOjtKgBYiymKkDpIpyIqcKInqfzU4bpy5U0CpGqCCdJRdbYTp0+b6g0xESTEvTRkHzdT4246cKSJMoVHt3G7cFG8QlHbKuVIRdwUKUe2odYvic/p8tTT5RqIlLlUKW4tWA7fzU5Ssx4WoKCXdXvAmKPEd9OmYj3yqQTTAR8tFuA7akD7r9ESpq+t8YxGRVZlE0pc6buE0lE9wDKijkawMka1KbpkRcaGQnHhU4oz3caj3Dc9TbH8NXFkK7KRpIyLzemnjdMYxhSYxLnH5qUP1bajAjxNMIiNPhR+HIo01bl3wp5vLu29tJYeM1EfiT7aUTcCGlEKo9tGTHb6vLUscqJbox+unBEAjCvSiUO0qSI6ikK6dPEMYnRBEpdpUoh28+FERgPDdQMxBIjp/NXiRl5qcKEJD/AIqGotHnXSETckdtQ5M9RTjU46I1ipqSPeEqerVESKDas0k+0iIafCmA0pFOPHjRpAJF6qFmuEqjNRHbTfwwDI/zU+WHySKhxIt9ErAso3JuJDTVRPiY9vlp8InKFeJGWyFGLZSDWmO6FMXAyqedMwjDupms1iO4afGxXkjYhyTrybfyH21IE3IS4V7TjvMdtOsJqMxby4DStEfJup0W0ojGvCmP4vy1LHRmojIv5o15NENsip0oQ9nEabqLBLhyqKxyoom+0vN8tJ8DuEz7qcI/EjPl81OiTkMfLUZqkqRpIxl6qMKKpU6TalqT7fLRoiPHdQ2CVRmQxH00MWvITLbT4W+3cMZV7w4R4FL5qlgqjHw4RFLbKieFkO8qfJsyIRPy7qISJj2DQ7hNsj27MNTcXKngt4jHup4m183dTpFrIuBUtpBixjVFiUd1OtNKO8KfEjtGmqhJDsA6Xaw6tQIogXCNGFNJMfL6a8LgR2bRoajiJQHdUBaqiigJTMOVD1jLjxpKimoMh40jtolUAWotKMgpPdPjQ5Hu30QR4w5UXxIPE1g4UZMt1R6YzqQR/ppQ1QhEPMNtERI/qoaYxKZcacCjumIyoGYJQybgxLfUk1eRLfUeLeMaUnNOltzGKxOFuGmqw0EVIjXiWlypdajrDVwoUqjVi5SqQfOEhHt3VDqKGpsn9VWI1KsjA4yL00ZMY0Mf6aMmW6PbRiww7RpqoWoRdtOFFAERhTeUlONdUjHhL0UaJRoO4d35adCX4ajEVRQph3UoS0yhRBmSdDISGMvzUNhlRwKmpEPJThMZD2ypmjISGniagcApbHRwin+WnSYxHnTVMoxlTgfslQDlDSkmUKbkRyoyYx2V4UwlvoTrHk1jjCVK9Bn+GvR8tKTHdvrjHRQ/D4U8T4zpqIy3U4TKMe2lMQcCntog/wBNDFQOdEHlLz1BwQREaUJRpMpV7UCVQgTjvoam4tleJah6g/8AfXFIJUKJUkVI76UoPd9lJ05f0V0VqKUWj30xUeHxCiOB+HzpmSdGoLCVnhjyKo91cCKRy2154pp99R6hS76tKpXZh14zsoZLEW+mpKRpus627DpyxldmqOFnG2dQ7xwZSHz0ZZ1xpqUOXdViNaFeRrDXkNMVFN1PlCqNU2lVpSrIJ1N0d1BWWiMKIXppqtulTlUqswoVBKWyVK5DLbXkUYjt3UqMaZYAHEi3y214pCI+XuokZUYWpqdtSx2ozTE5U48RpkIT+ajaIpj6qYqJlrfVU7ErQdD8bjTjTFMfzUNHy8qURSTGuBAyWMinxpwipJPZTVNGRU8RTFMRoGOr2CFXhEBlQxmW+jJzjQDAahFSUxIqUUJQLzUYYfmo2OqtjwtfOFG0ZdlKFTz0ZP4hTpLMMVQzdrpjThNGRb4xoYqRGFeJb9IxlSxyjglPsT9VeTUOUz8tBEdT1U4TTlsoWCUdN1N1PkxlHy01atyGpZFEIiNV5GLUI4RHb9NPm6ZqUFu1lzqSbjVGRi4qjhqOmM6mmagbTqJTE9u2pJqmfy1VkYsRkwmUh4U4H+mgojTxERpA0HvGjSPbXtvOkqF5KMglbdXtOW+jJpyokY0NSDNRPsCvCnGiKc6TEhrhDyhbabl/RRi3cKTo+c6hBipOgqCVSSifkoJNd0qhBq3RAiqSRR/TtGkimA8NtPGox31CChRjyoZJ7qcKbqCRbqMh4oiMKGVGjKleHMqhCPJORUZFP4fCnGj9tKIYjUINVCiVejIuNeIZKURPjIqhAJCA9tJ0RU7acRSKvCn6KhDyIx2BTxNOgpxEqMmtKoQcCNelGhktEabrPI0YIRRQiKkiRSpumpqFTpMttAEEjtpuoURomt9nGVNVi3SqEAqbpVGqOlU1NtOllNu4qSmzBQqhBwxFVbcVPiTiMKSiICI0ZT/6VQgHRCkknCiF/TXhGVQgxJGkkPZT7Rj6qTogRUBCPUTjvoKhbeFSCydRbjaVGQD8teU47ipSm0aaqLDuqHGG7pYExLfVfeODIqlnA6lRajciW3jViMSxFqLRIS3VMMSFZPfGve5UlPmp0THRT20TMotVY8mzEimFPNEiH1Upi3iJGVPk0xIarsw5VIlRv6KMi3AU5wp9o9leUGKflrtrBVqNxRGMypQt++nDdOQwnTgUdP1VyxKkeSJcTDbRBHiFOCTjyoYwIpdtCFUIIjxpSfwynTdRaJT7aYqXjUkCVFVgbUJJ08SLZTNR0HATqPJZUuZFXtTuLdRLGLsGUcGPMqj3VyPR2AVOFFEuEZUxUHdAN1MVSMxCrOjFQpHUe4fKkPxamrhbYjqmW4qj02OsJTSq0rLUptYh0/Ec926pJisYyBU+PbRm6OiRDESpXhTWKcPw0xmBVWPCPiCkVOm7eRCMaSm1VTIRjU4xZyTFUxKq8khYVTzNmKY8acFxpwSJDsrwpiI1XsWFUjXUyqJUbiREfIQqxOEwIeFRLhPR+UqZGLYgXiceIxqJcJqits7qsDwu6o0kSUKdXI2KbKRajE1hiQFIqSjj6qKmqNWBNGXLbTzR+H5aLeZQdlSsrNzT58aZuG+oOwOVTzpuYqeaiNbeRJzBKUqLcI0d+JU1LfEoRKXmp4NnNRMasXgw1IaW6nSbGMQh+WibIBXHqVdOwiPbL5qSpZ9Phxq3Ex74/lpJNUhGh9wwTQlHUs5zlu+qmZMwTEuNXJ8o13Jd1Ve4JgmU+2rEcjOVZI1Ur7jSEuA1FuHACUIbqkLkmqpvSCoVwUSrSj5GbI3IcS+HOoN4oDhQofmp8ooZJwjTVRGSnllVqMRIassoREQ0GJyp8TcBGc+NJRTiRcvlr58fQjzVPkVPhW09u3dTWJylRiE9PjUD6BhWIo7qSTiRQCgjPjSk0y7d1QFmFEolw7qbkMZF206TRlvhxpKnH7rdUBYi1EzJQabuNqewZVKCnIpltpPgQUIthf4qPcEspGtW+oJEqEaeCmqMe0alE2ICnw3U1WHTL00O5cJlPCUe+iJ7i4lTcRAlBnUwxbjtIu2uDFH1vahEZ0+UT4gNeakA7QpwKfI41UtyLIMR0xmZxoKygEM515wpEYFUa6WJMdhUxVFMwZRwCm2UaIiUR9VQ5LSKZU6TUOmVBH0gIoHXlBb8YUESj9VDU9NdODdwjIiMfy1FunSqahTlHtqYGe71VG3BuK3DlRqKkUg7g+3FTdqsqSm/cNDuCZCp5ZV5mOmJHMqt/Ep25E43mI7KfCtEeVRLVaXm+qpDU20hiwoYU9QecvVXiR28KInCNOBENOl2OkSTPkfGVRLpru28vlq0KN5d9RrpmqMjAeW2nRyASKVlwIiVeTTkXOnDpufPjQ285S9PKrnxK6ryHzduBEMvLTwUxFPzUFqJkJHUgmnL72q7MMqMyTMuzjRBaxTjTokYpwoyaYac6lgqkaSMdteRTIiGPGiLFEiCnzUQ0xmQlUsCq2G5NSLspuU0y41IKKdgSpuQyKVDYJlGpEfMolGgqEZFMDiVPtHvpqonu2AUaYrADWKpKcJUZNM5RPjSiHT7a8Skd9GKCJo8oUMhl9NKFY47NtJJQ1C/63VAzwju3UkkzItgbaJGPpog/bGoRhno7on20SIRo2nypJJmUuNHY5UarD3fTTFwMh41KLJ/D3010ZbgpisLkInT4j5eVBUTMpGA1KKM4lOEqDpU5ZCu0ZGijunD8JUNaYy/6jUgoOjt20zWJJPvKmq1hLLQY9sCDdQxEJU4KJeWPmrwiI7A3FThdh01EBIp04IpS0uXdUeK3GNOE1D276UErKOBU3bJV4i3bOVeRT3b5U6TYiQ7KW1RiqBjJOFOE0SIvVTpNuKYy7qMLXW3Uuw5YxqmjthTxNrIeBU4TZ6Y8OVOhTFMd26kswxYxj4chGFGT/Z0/MVKUUiP5aZuHG0glU7nQbp4qSkQLbxpmSxy3xKvDu3nSSEB9VWFUrcgaiipFPdKiJ9vmofEttEjGIy3UZKhBn8300qP216X214dxQKlHRIp99EEo/TXuPZXo8eNQgZGHfGpBuO2o9ERlxp0mpuGhYOMfCO7hTpunIqaoqSp81Tj6arsWFCEnGvKJgNOCIBGdNVilw7aFWGiVHADspqs4lsnQViMlCoKhS2U5VEMwlRSVN48i40RMdT7YUQW8R3UzoJbkwNMfNRJAmMO6iEMRprpmRTKuEbgKLcpShgPy14RIaSsXZKoQImUi9VPBEY1Ho7SEAp8mRENdYJQmsI7O7y0qXnGgqJmSgn3U4TTIo0kMUmMiKlCMSoyaMufKlEjuobHanh/op0jDnTMduwAoyc+HKhYYrDwSjLjXiKvCMqUKeoW+lhikRkNOE05dlKRRiQhRtOJR5UAaqBAfLRBGiEjurwjtqEFDERoiZRoMTog7qgQoijwCgkoruonGvKbRmdQ6JIojQx/ppJFIaSmpEt9RRVgxFGkpqUNZYZc6GKm2jOBiGUqj3RR2BSlHEeFRqzgyKc6YqimYCsiREU6YrFGnSy0hqLdFHeHKrkalWRhKi3YVN1lNswpKhbqbkRF31YVSqzWPKFuoKixS+WiEJc/4aCRSL+KmiWEkRlzqPWGJb6eKFHZ201WGPLjTVEyDXu2V7TlToUwIR8tETRMi3UywuthuIxHZXox2F+anBJgNJUHzUNgtsbiMqkERinTVMfljRNT/wAaLU4DUKJFTckyIto0QtxSlRIltogGUGmIjv3U4TTkU+2g6ffTwfux8xULBKDFOJTGvEO2FOE05UNQYlCFcCZRvxHfLdRhUinGG2kkn65baJpnHcFdscAqFLjSkVAEY7pUTR/NShHz8q4QImjKXKnGoAj5ioI+mlCnEqEao4FaPCvDIioKnbClIf00AViUZ7k6kG6fdTNiO2pZuO6dVZGLkajxqiAjT4REd0Kbo/008TTLlVNmLiqPGo7amGrcS7KjW6cY1LMyiNU5GLUY6FERLjTxFONN9TjTpMS21XYePEyFMacJqSH01HiPmpwj6a4QcEpSoyLfQxGjD/TUDCCQDROVN4nKNOBGI1AAZDQ/s4lSiKkj/TUIJRGSlEUGvR3UqP2VCARTpSaYx81KIaImNQgFROI04RT214kaMnGO2oQ8SP2FTVZONPilTVYYlRkEo7qd/Z/RTRuO6nn2f5vs/RUIDJOmq24qdEpTVQqhAJDHhyrxFFOvFtpuRSKFDYh7WMSoya22glESoqPKopAo/wBNKEolXi5bKbqTEi3URxgizqVMyUJTupJFyMipuLjd5ahKkgmppx30TxH20z1AjSRcSkI1Do8UeCNMVHxKd1DUnKm+iZFtqECE4IalmKmoiJ1Dkiae8zqStpHGHbUISSI04iVBT/8Ap05+z+ioQAQ7q9HTGjRlSSGoQSXGgkVGL+igqFUIN1C3U1URCU6dEnLuoZbhIKAhFuh27Kj1B21NLNdSUai1k90T7aNSESnqk4gfGnxMxLeA14W4EU4bqkG6ZCMCpjMAqjFumAqbwp94UC7aVoxUE6cCNLZgqjNRvp99JT2/VTpYTLgEq8KO2gOnkxryzWW+dGEYxCjRkNQgFNqIjsohQEZFXhU06bunQafOoQC4UEpQqNcONNSnCzjbUa6Wl8w01VAZjzpwZCRmFRvEt9N3VwPvMqSLgFBlKrCqV7ch0o8kUAowjJPnuqNUioQnup4zLUlUZQwcj1ocqcJtTLdOm5ECKhHxoKlwIRgJV05Ykvd4Ld8qSsxFFMojGiWdxrJzMuVPlk/PxpVmsdqQbe3y3w5V5ZHTIQjUsmKQ8aITcCjRbh2o3asfhzqURRFMdlDEQTGZ7aCTyPy0lrOOVRwtAd9M1FqSSxqF6aIIipRKLGqhEZQHjTG4JyHzVMKJjLbQVGsh40ywNSuk327hpSbURGdTBMZdlJUagmXGVM3BdSFcIxGVNR1VC5FU8s1Eu7dTdNru4bqJZBbKRosyJSdTiLPTR4dtOGdv04mQSKjOEzjS2kGLGRfgeRiFETbiO/dT5vtHfSXich+ENDYKozWIY7KiXxFEj41KeHVIvTTF83jKZ7aNewtirrEUtwSqJeJgpzqecJaZU18D4ouFaKt8imylXWby4AVBcYzrRVSEt3pq+NcfSHeqAxoyzdJGICIkNM91XqJ9nbsZ6WEnp/4RqNcY6bctLSKtWigJDx41H3JuChbAGmR5jC2w1Gv3gwpKcBItkqCo4inCdDFYyrzB6yw+EgiRmFJIu2dBTItu8o0mRyny9NQJmHBCJbJURMgEYT3UGUtwV6QkUKgA4kY8DrxDtlTVYo+miIqamydcqcsOBICH5aU3E9TtGgppx4Htp0moIqTrgXEcKCI/TUe6EFKcOFjUHuKmpTIp8irikYG1RDWnGpxOERCFR7dv6alExkmP2xqMEo4RUiQ08UdAI7KjxHtE6GY+al1DHCymtTV4j8OXL5acCIlSXEyTEO2iUVUhdEtQaeJiae4qMsmI9tBKShUTMcFCsKinKlchI+UaGmjEpHyohDESoyDchlvCmq2r29lPk0zGVN3W1OoAxX7g31h5xjTdNOOyFSSw/E4lQ/DxL5uNPsV9urAxGIkXmpw3IhpXhzKUO2vN29c7EUfJlEYmdOBIR303FPTHupQqB2UplGWCLOI8BGgqJyEvVSuVK1BjvolBtYgXycSgYFTNNHcUQqaeJhulTVFMRLfyqxbiV6jhm30x3hGniY/TXkR2wohDHvoB3qJ2x3UlRYIwpKhbqGW7vGoRhqsRKEVOG5fD5UMkwEfNQU+RS83Gj7AqPh3cjp0SaRD6qYpxIoeaniJS2nGgIDJvp0Pw4kn81PiiQxpusUUyCoQj1hFPZQdMOdOi+JQ9EiKMaarC2G5DLZuogjGjC1AfLStNIR81FY6NyLz0oYf81JiAl81KEgEd+2ukCEISGifV9tN9TsCvEpLhXKkPKJyKMNtJKCY76cCnuGVNXxR4US8hTDNRQfmlTNZxHjGjbhLftpqsIxq0qiWYCoWoU6YvETEp1JIphEv81N3iJkO0aYrFeTkQ5TkRSpO9RTy06UT+yQ7/AE0HiXzU5WKrCkRiM6fN/wCKo8fvJhxqQbjIuQjQsMQcIiahbD21KNRPT3cqZoienTxMhTTn/NVdi4o6HaPqpwmURKo8VDIS/FXiUNQoUtgrEkLoI7+2kk81Ng1FkJS2nThFPbQ7ahWHC047KYkici3Sp8X28ttJ8PIf+ttEvA4R+nyClaI7u0fLUgLfbxl6q8TcB50VgKsRaiYp8aSIjtme6njgQLy0zjyPbTQWCJju7aIIyoY+bdRBUkU6AFRWwSrwiAyKlF/TRBT21AqgxE/PTpqnupJDRm86FglUeJpiO/up0itp9tNxTIihRo91V2LChlFo/L6qDqbY0ElJfTSRKRbK4DY8oIxnGmam4u2VPimVDFvqU1WocG6KZS4jTpQeNKRRj8tecKAI1LXYg1WHb5q8mme300odxRp0I6I0XUCtxmSceVD05U6UHUKiJphtiFSwVTzdmHeNOBRojePkokSlypbMMqBFH8NGRT28ONGTHsoiKYCNJZglUSI0QkZDSh28a8SwDQhgfD9lOEW4jzpIkBFMuVOUeVRmOVP2MvTSkxEedJLbvpJFQDB0mpRhLdTES3eWniKkRrjBKw6jtnSYxpWoJDtoJLR2nGuHdQhDKkkUeFBJbULnSiE66pyx4nESoLhwEaG4Kma0uFEqi2YIS0Sr0tvKm5DKh6nw406ouwRRxJSAypWsYiVMdSP9FD8aFMVWF2PLPDEqZqOokNJUdJSqNdOCIiEKsLGVZGqOHDyo9ZbUKk6hd5y8teFPu/iqwvArs1gZEZbO2iR7JUlTlHlQ9/8AZRnDxfZGm6ikS9NOPmOmaw/ho1FMK2EMqGoOoUzCjCj9NE0/JRWBqBTR9G2icdkKIKfp5UoUwjxobEqNyTnQyR89OigOykxlsorEYbijJOQbqHp9506R2yClafnorA1G6aPoo2iMfVRBEfs4UqP21LBVGoo8howxEa9tT+qgrTlsroPQdbBToaaYqENDEeynEtNOoGJiCZbpUoiGMttBIpeb6qSJcQ7ahBWoEpV6X2+mkx7o0kiEhoiuGFSQ+UaIKnHy03jEd4RoyIlXGGqOBTlwpwijLsrzUZbO6phu39NVWkLCx2Es0YiPKpRFGW2lIoxp0inVOSQuRqOGrfz1JJp03RGIjUkiMhlVNmLiqebp+apJFOm6Y08RKq7MWFWg8RGNPE47TpmJbaIKnkpQY5pYlGgipxp0I1AxwiMqIO2m+tGiCpuqABhHdKl0gVJUYeFQgOP9teTT7KMmnuommP8A3VCDWPbXhGjaf/hXhGNdYgEh3UZMY14hjRB2jUUgOW6PbXpANLoSm4qIgQlKCsUqTqRlSdSXGoQI3204IttNR20vtqEPwipuRSpShdlDUKoQ9ypiopu50ZwoensqN3KF3FQEDE4CnCK22mpJxHhQ5R81GQlBdRGmbh4AlKVM1HW2mY6q0i41Dlh8TrU4nTeUirwpx81GTTBHdRWqDVgico7hpXEaSSm3bTclDjQhdBxIf++jDpdndUXIyqYt6YKc6FjoRNvqFT5q10xpKaemVPG491EQUIxpUv7K8QypJfbGoQIP9NKoeoFe1D/7qhDxDuoZJ0QVKbrFItvGoQCp/wDTpqooQ08IR4UkkQ8lQgx1Oymqyct9PFEYqTCvacv6KAgFu1ARoxIjHYI0ZOQ0SMqhCPJGPKiSARpwsnIaZqVCDhMRpUY0lvuHlRCjUID0x5FSVFI7aJIBGhqEBDUIMVHEd51FuHgGpAD208fFtIjHbVdW3EUBKnqoDMSCzxIhhUespqShQyIxKatNXCyqIzpyqJZhjcGrgk51Gt3RolpKnup1cLwqpFIUpfLTVQVXCPCKlXFX8im3biSTNxrbyqSbuIkUag2KKqaMO6pBujppkqZ7qTIqjlYM+KReo6at0TUIgjThMkiUHeJRp0iQCpsHupfRQiQtbXRTHzVIOCERj+ahtU5Up0MhL01X+RYXioxJbT4hKjN1lVBkI0FFEy3nKpBuiMdlRiLzGrole+kpomXKniyIlvpq4WMeFcDqKIdsa8URHYdMVHB6gjRCWSEeUiogLDzUGNEJTbuqP8UAjuOvJvAIhDlXag2HSi3kr2jIZHStMNOdK3RhXAhn4fcR04aszIpmFPBbiI04ERFP5a5YixiRjwoLhMSEg204UIOY031AUrgTKMyR068LdUt8NtedOhTHZuoyLzaIQlRAjcRjyCmry3pKU6dKSKYUknADyOjUFiBcWsR2aXKk+70kU4CG6poi1pbaSTPbvpm4L2yuqJqp7AIipm4TVTkdWpRqkO+om5I7fhUxZBbKVNRwetvpROkoz8o164InIhAI+qoVYTFGBnt9XdV5VuU2ZgkTIi/moyaZ/e04TZjES81OCTiMCDbXnj0ijeXGkxNQt4UbROUtvpowt9tcsENYxpUTToxRHgH4qUPxuzjUsCN1EdSlN0TH1U805entjQU0Tls21GOCilw/FSkxiMKcIo6g7wlSvDiI0NjoFNPULuGjC3ESj+KvCRiXDdRBE6jEqGFHcMaMoUdleaiagxp0szknINtKCGqZUooCMBoIpxLdtohCRDRqQUJR4UQRjKkp/wANGGEZRoAqjdZuShbD+qvC1Ad5VICI9w0FQUhLy12wNRqomA76GUR47aUtupIonzpigsBUKQzpmsOoW8KfLDtKdDFGMSCiU4MyZ0lRvp76kCTOND8GamyVdAqR4if014UyHdOpJRqCYxlTck/Rt81dVgajUluzupuoRJls3U8WaiO7upqpGXKmqJYMmQEnQyIJTr0jEaGU1OPbXFD0BrFL5q9ER4USPnGkxAaMEcIkY0pRSMTpumpHbQVCJZQtkalSDzYSM91N5RKlD5D415xuHZXVAZhmstqF/FSRI6Im1NQiKiC1BMdvKj4gCRUKW0/qqQRUiPmIqZijuLdTxNHvrjBjiRCPbTVRYpEFEKQ99N1txToVUjMJlp14lolsoKnHaFE05emmVAFSlSlB20Hj5qTqEWypUgnb3AVBcFxCMa8spHnSYmpvhtpiihIrRL5qImW0ZcqDpgnGiam2oxB54qQw401WIFBoJOPpoZOOIUSqDY8pCVM1ttGJTzS9O2gqSIh2U5RLAUy0x501dKfNRlJjIA81N1EdQt9GvYSwzUKRbPmpIoknKYcu2nibeJS2/LRiRlvj9VNsL2/kR6I6i28S9VSCIxjuHlXkW590i9RU8Fvt5jUZgljPDuEt8a8ShkUAOjCjHhKleHMojCkjTye4f5q8Kg9tEWTBPb3U3ie3y91Cp1RwJRHf+anAqREYd1MRhHYVGTGXdtGuBDxOJRmVPE1BEfNKmqf/ANKiDP8Ae0DKND02W5EI04IhEYBtpmopxqRnWYZkn6CpO2NGKany14uUDD8NOK7KNdM5SApURNM+M/y0YR+n+aiRjv41LHDwjLeY0RNMiIg9NJl6ONOB9EaAboeiHA6T3bOJUki5V4S7dshqEZh4iUR+WiKOAHYQ0xFTl3FQ1CkXduoKhbg8FQJU4Epf8tR4kYlRkykVSpLDwYy4Sp0ijQRTEd9LpLDtD8dbdgHUesJam4KfLFuoMd3ppkfAWwFNM091ElIaIQjpw7aTHsKispwCPyFThHcO7lSYxoyKJ0tjqjhNORTp0Ke3bXkUdtOhGQ7aSzDlUCm13Ubw5iJcpUQfhlRCU5UAyoxUHb3U3IilT5SJSA6CLfd6aNWFsJRHcNPE/PQxb8acCmA0LMEoMU9avCiY7KcJjp0bT826VDYKozL4dKTUEtgV5YQKvIjGukUdIltoagyKdGFPbX5H0VywYhNOiKceRUMiIdtBJxtrpwS4jLlTNYgKgrLfEKfdQyKmqpXZhSnH7KauFIjRiKQ1HvCiPONOjFsDWWlwpv4jd20FRYBGHmpqot3catKpVaQI4UCVN1CkXOvCUq9pkXIacIBiXLtoicuRUQUwlSiER81DY5UDEJb68UI16W4uNBIgpinBJbi7qGScSp0IyGkknunRgVBiQf4aUmO2kiPnKNOEx20IYMi9NJJYC2UpxCmcftogG4BNQZbN1E2acxryLfbOjC3kMD3VywNRmIy7KMI7acCISIBohIgI+aozBbY3FHvpRJ7R8tGIYiU68JBGB1yxKjcW/fOm5DIiCpBQtuz8VN9vno1YFlA6PfSlBOnAiJDs768QhGpYKpHkn6CpIlx/z06JOUqDpx37qZYSyg4mUaImiQlH1UYU+NGFEttCzEWMCSff3UZFuUqeJsyKNPEWfppLTDljEs28RnUo1EKSiz28afIt5baqyMXI4xSe3ZTpET291eRa0+Tb9tVWZS1HGERTkNSiO0YUzbpkJVIJpxqrIxajUInzo3EqSmnTgUwpY0ImXnoyY0Kij/RQBhh47u2jJqUMeM6SmpGoQdD9sqcJjtpuKkKJKVQFh0jThMqjxL106R9VQIeD9saUW4aGKgSolQACpOVJ9Y0QhpJDGu1IeEqUJSpuU5UoVKikHBFtpmstGjEpTNQtQqjHFDJ7qVGNJRKNGFPUojp+d1IU215QdMaHKXL7ahAZDIqSptKnHGmKxRKdAQG4UltHjTNOAqUYlpDwoY8e2oQI4U1B2DTEhMtu6lEsZFCnSYxGoQbi3FNPdyoMY+mpIk5fNQ/CyrtiDVMY9lKKNOtGOyhkn6KliARGhkiBFTjlspwi11B41whG6P21LW1HcNEb28iIvLUgi10R41CCiTjShWjtpFfnroyBpfZQx5TKhiXbRe2oQ/e+vT/toco0MlKhA2pEaGmVBULbQRWIR4UNiElHdSSGhorbZFXlFK4Q9p6lDJGPbtowlXi3DUINS+2NeEpURZPbTMlNOoQcKKUxW3EWyjEpEabqKS4VCCU3QJlGdeUfahbajXhBIjnTdq63bqOpyxNCpLulXlFttRouC5UFa5AJQqVJYkFiBROosk0k5GdDUvA8ONNVnHiEy+LTFVhbMo3fOgEtsag7g6XIt3GnxImpEq8ozST3l9VWlqhXkW4xYsdSSpRKnibcRkaoDQxepIyEN1N3Fw7ZUXJweKClltPekNM1HisShTxOaideFqHcFECw1auFdYZVarSzFb4pcai2rVv5KnmpeFT2BVeZh0a1JBEQT4V4hFTnTcnAiPzUpuRFvqvUtdjxECZUSUh203cRlShUnXSKEUEqZrJnKUaea0h2UxcKEQlsIa4vYFiNcERKF20OJeajam3ce6jNREt5xIqsiiPWRcd8q8imuiQqme2pRZESGU+dDJMRjtrljlSSZqGKYyCVEKMtg03RWIogIU8TH8VKHKER20lZQx50klgHZTF46CPLdQKpGah5R8Y8eNM3Fw0+J0zeOpCQgVNW6ySnmKNWNsTYkhUVdKDUkmJimJnQWJJCI7BlTpRZKJTpbHVGbhx56CmnrFQyeCsoRCEhGjJrD6Rojlh4KIpjQXC3rpi4uSsSHtpmL7UluolUjMpKKKBp86iXkfPKvLeIUEYmVN0y8ORCqW6mKotmI18mHeH4qrN0KSgilx8tWC8KGsOkkJR81VN0mrIt/p3VoY6/Io5Bam6YFz5UQkQ7hoKJfamXHdToSJSvLHqqjUkylAKIinIY91ONGVeGCfKusxFUaqNfmryKZjTohkU+VJUHbOdcOAyEirwpyIQjSmpbinuqQTT9I11mOVsN00STGlfMUqdCjKh6Jy3/AE1wKoEUw8m6jCiFGTR7zjRBTGoSoZmmIjRigWztrzdME/lrxbqUdGqyMt/Kki1pxH+2kqEY7worMCJ0xjSZRL00ElpdhUkRMt9GQeS2/wA1BWIBKfKm+pp8yoJKSIq7U5YMUS7a8O4e2kiJR9VETTiO+isCDU49pFXkR7ACkqDuogjGjIE0xEd1JIhEdu2lF5PtoKwnuKuVB6jdRSSkOQ0NMhHsKlKbiKgkO7btoxbCXBEVMxR5TlT4RDslQ1ijsrqtQFlAiMuQUrTAflrw7e+lFxhyqWBqNVE5dlJIZDCMqMUuzbKkqbRpygDcU4lGvR0y7qJEhGgxiUAEq6Ax5MZEVGW8n5qUmnGNEJMedQiqDTL/ABUrluM6GptKZ0rlUIeKI0ZNSI01LlSkSMt841CWCERy9NDJPz0QhChqKCI85UYCiSEU+MaSoUox5UklBL+WhiocuG2jIKEdvzUnTjvomtEhjQ1CkXLdUIN1IyHbRtoo0kUyEt9ecbR4UQoauCDTKPdTXxBiPLdRHE4xpmMxlLuKnqJZg2oZfip0mI94U1TLvowrCJV0goh3T8tDIZDOk6kvlonaIbRKoRajNRMCLgVK2jwHlSliCQ8aSKZqEUONGrCgMZEXER81EFFX5qMLWW0xp5oiI+qpY6qjFNExLtoyaJ7e0acIoK6nCnibWUi7aW0gxYxumn6ONeIdPfCnBCfHiNDJMeJ/mobBMNSIlC3h+GhqREeFGWIRpqpNQoAVGIDCIcqUntHbQUxjsPjRNTT3htqHbDwYCI0rW28+VMfEEQwGjDtU5VBm4OtSPOhykQ7aDqS4gVeTKPOoDYJtHjuhXlCiPlpOpGQBQx51CBJBthXlBlSVIpiQ9tJEojLbUIEHaVKLdsoJF+aiJlH1eqoQJP8AtpJfm9NJlIaURbZ1CCRIxlGJUoSCg+WnCIy5jUBUMmmUpU+TRjTdFOXpp4KZl5pUpiwqhuXZSRUiW469HbQSH0UAR4i3bA5URNP/ABV7w/20SMRhCuWIJUT3cKTHbRhHbRBRCNSwVRumj391STdGI7woKYxH5aeCQRGlswSqDU+HThEpDIDGgqQKM+NeHantoNToRZaJbqT4gC4UxWWiMt1N9Y5Ue2cZiY2KDtogpmXGo1utIqlESOInxoWUYrXCCnuoigxiFKltpKkiGVLsMqETiNKIqD9nL66MImVdOgyGhxjTrT/PSdPdXLHKg0yLz0rUIfVSiR3bKSptGp2BZRqoRy5UNT/6VEJSReqvEMttGCR6gjKhxAqkCajt/RTVYdMvlpqsJZRmttEu2od4scojUo4GRVHrRGR8qsRiJCLU2kXaVNO6nrgZFw+Wm+kVWykwpGiFtpIlHjXilUIp4uXqrxS5dtJ1I7/zV4lNtdU4DUKMgpuI/EhGVKUHUKjIiAluGmdAGC6Y/wDdQlB7BpwRSGAUkUyLsoQ9BqKJSpwW0aIQimO8KaqKSKjIDKakqUKPee6lDtLhTqO0T/LUA7iU/T+aiRCNeH81KHtOgZglPJoiMjrxRHbtonHsGVBIdpFUOjVYil3V4RPlRhRkU69p/wDhRgnt0ab6f+aFOiGQ+mvJp7fKVcscZRKaYCmNeJPdRFBIRoen/wCFdIDKAlShT1CHZRhby5FRkUYqDXLEVQabcC2d1OE24U4FGRDTpNrLfSWkHLGBbohLjUsi3kNDRa9tSSKPZVeSQtRxg0WvljTxFrHZxryacaeIoxqqzFhYxSbcIxhThNGJURMaMI+ek2LCqDTT8lOk9uykjXpRKlhjjbXtSVBTUOiD/RQEHAlRpbaa8RoglUO2HQkZDCdKH+mhpkVGGHGoEEGalOInGNN0duynyKYENQA8ijtp0O6vJ7Rogj3/AG12pBSY7qMJBTfvoglt21wgX7fs/wBtCUKvalDJSVdsQGQnQRIhKjFtGmZKRUrhAyilN+VElKv2oGLRGNPESjTMSiU6cIqSqAsJcFuoX7qlrJ0OXZUCEqFFOmKykqeKCZUzUT3cKhANDL8tGJGVJJMyGEagA3T3b6eNxCg6cSp4mnEahBQjIqV3QjSg/wBlE0KgY1UR76bkMdtSBf0U3JHUqEGaI/E31OMW8udN2bUB5juqUbiAjUBZgiaQJjtGvwBH7aJMKARFKjrQWJVTpqRU8L+mmqyYULBgx5SCjCXmoIf7K8oQj3RoiHlFt0KHKVBUWkUApIqUBBwUiHZTclCTLeFOJSHbQSTIi3VCChW20YVJ03FEuVEH+ioQcCoNJJSgqcfsoKikRqECKKRGmKy3KVJUWIi2nTdwoMahAmsSmw6GssCY1HrPoqbKZqXTdso1U4zVCOlNxbKbjId9JJ1KUwpPjEE+RyKnKJZhwm8SGUw7ahXV0+MQba88uyUSSS2lUKXIlasRwiZJPxJRQlXBCY7acaaujpH3U3troRTGYbqkhHUUmG6hZqEXnyG7cVUURSLcVNbsKqielUs4T0ZGFQrh0Ui3SKpH2CYidFVESoKKe7dIip8tqrdtEbsY7zOrVivUcN4Ip8ypWprFEaGpGMA4lRmfybqrDiQaomnGfKpSQiImdRaZF3nToiCO4qQw5ep5RbUWhOnibiI8KYpilqTohLeSuMoSinDqWzuoKJGoJDSSIY76G3WL6S7q7UGxLNx0xlSXSYboU3RUVLv215aZSmdCq8gmI1Yglz40pmpGRCXOguE4lz3FTMnWipslVjsJZieTFVYudOFGsY7hpja3Uh3U8UcARc6Swank4plzp4mpHedRKjoB3mfGmL66GinqgrtottnO2Jh86SHdKod1dG5d9Vt5kWoJAZ0xRdCW81ZF3VaXFKrZHInHl0SU2pSEq9bVFY7A5FTVio3dFEe2pi3tyFThUbgpF58h1rG1iY7abur0CycJlRHy3w1Ej5VHs7Oq+GZSjS1r2YZqzdR41UiOrRiUkMypSdtIYgHEaSsj8TfGNDbkGBkagx7qbi1IVo93mqct7EZTKnCzVqUqm5U5t3Ui9PRH6aauG4EU+6nS0x+Wot5dkm4lMhpkas4P9wF0MUyFUN1V103ESI4baePL8KnbIqg3l0Jbuq5CrFGaRSyI7vVGnyYiQzjxoIt47A40Ydo15VmPVhtkabqerdTgYl2UHRMqMgPkJV4kTiQcqVGJQMo+qjJlOoQCi38+2nyYxGk6ZlI692w3UJAwjLvomnHmFJEtMYbaMI6nKgDqJT3DRFESiMa9p6Y7d1JFxIYHQrYjBEyjXiKJTpiooUqNv20xlADKQGgqKS7686KQ01Eo0SnOwQh7/spMjEaIosMRpqooMeZV0FgbgjLfSUxMeFJEpFLlRk5lKm9RYZMdtOC47KGI+aNJULcPppQQSKXpL5qGoQcQrw7h2UFTbsKjUAUK0q8oJlyPbXk0906Ip5KMFhiojHhQyLzbadKbhoMdQeFEcAkW6lLJiXL6aMLXaMgonhdtcsSoxjEd9JTHsjRnCZV5NOKfGugg1ER+aNBJORbhp5GW6vKJjHnXVJUZkICPERpvyIqdKQEdtNdM+6mKJZQych2TpUZF8tKERGjCMSHjUsGNVm8iHjSk0eNPCT1CEKdJsxTTl5qljqxkSo3HvpmQmJeqphZESHdTVRHbxolYWyjHU20EhkNOHA6fpKgxl3UxRbARGPlkNK37qUQhqUQU5FRnBuIyIaVplKFOto/8tDIo9lQg3WI0++gqDLn3URQhj5ioP00aihi45FxpryKpBQe+NM1OWw4lTxMgriPqpustIdh/mrxTjAioYDykO6jEswZOZJynx5UlwsW0ApSZAO2MZUMuU90qikYGIq6m8iKpJmJxGQU1ETHfu3UqRD3FUbkReJJCYy206iHn3VGtVC/e91SSPLzUliwrDhFGQ0aPdXpRGgulIjz5UHyOg1lAEuQ0MtxTn8tNxI1N35adCMR4yo60IJTZy3q0lRrEdnKnicSGFeJPz0NuR2pE6KvHjKhk3IlPlqQUHlStEIifmplhO2R4iQdhUqPmOpAWokU4FQ3DeP01LBVG8ojQ5EW/uowt47zlupOmEq6KBinLf3UoRogjHvpMTlUOqKJOQ0OH9tOBlIQhGiaciqBVuNxGUY0Qk5DRhRlRFB286gYzj9VE05f0UMRISh5qdIpxidctQ4qifBnHZRE0TGpBFOI8KSQgSkhpe4wzbGqe2nSZEVJJEh2CFGRRiPloWYJVFCMpUpMd28aJpgNEEQGlswyp7iMI0FSEoU4UIJQpuoO7lXToRMTIoBxoxDGhpy58aUoRR4UBz4gyWjShcSpqU5bfqoiYlTKkVh4Jeavce+vCMaSUCHlSzo3WGQ0EW9PhESKdOEUQULtorUOMo1atfs5/lqSHbspw3ZhQ3EJUlmHKtAw8aURAIwpr4iI+WvCpIt3GhqFYdS2jRE1KayltrwqQrp0fEpEaDrRKVBIj3UEiVU+WuKpxmDE63UFRSVeFMi5UNRYB2DupiqLZjwqDRBU9FMSWlRNQ4jvqegNh0ooQjuKo1wsI91EWWIhqNWn56cqi2YSoRlvKo10sHDlTp0pxqNccu2rUalORhIjqEVK0S+alJ7aImpL6aaABFvSVE4jTriPGm7pbsDlXORxlG6xRjTVQpENKW47joIzKNOVSuw4EQ4d1JWKJUQU49le0ZFUCqKb8vN81OpBLtjQxRiM6SRboUB0SsUqb6cohtowj8Qtu46UX2xo1AYHp+flREyhXiIyr38NQmgRPd5aMIiPy0NOAlClagKDzoAxXdQ1NwxrxbSpXKodB/djTclvzU8UTAU4Ge6m4o7ho1YFlCchHtoiadEiAjwpSf1UAVQZI0oUd0+NEEpEW2jJjLsroSqJTRlHZGjJtyLspwmmZDwp4i39FJaQcsYNu1HhT5Nrt4UZFvEqkG6I93KqckhYjjGqbOnCbcy7KfJo0YUQEaS0hY2xmm374U4FOFOBR216P20vcG7YlMY0Xtr8TT81EIaEIHGVLpBKRpQyqEFcaJSS/pr0ojQEHG6NJ3UkZkPKl1CBRU20YVJU1H7JU4TTlUOqOm5SKpRH10xao08TGNKGjgS3U6EdtNRIKcJlTRTHtORUmvEUaHKVdY4eJSNDJSVBUU3UHUjXAx1qf+NBU3b6HqSpUdSuWIJkZFTpMZDTcRiWynSfKFdAFR+yiJjChl9saJIBGFQMUoMqCojRiKQ0ioDUEXGFMy206WKJUxUIiqBCRLdwp1pyGm6ZBTxNTsqEAi3l20YkYjSpRrxFrFCoAJjIqcae2lN2sR3UQhjUO2GpJypSaNEjuoyKe6oRgabeNGEdtOI/bXi20dQLAa9Xj3fppP3Y7qgQlRTsoJDtpRF5KCopGgIJFQRpi8cUpwoZFspmt8TvqEEi40+/dXhdS76aqNyLhxrwp6ezlUITTNSVOiIY7Ki0XQpj5aMLqoQdEpEYUHUj/AE14ikNM1ltpVCDglhKmbh1yCVN1Hm3bUa6eGMt1dVbEHxLeuo98+ERpitdFeNQ7x0ZeaVWI4xEkw4eXQJcuNMRfHKYVGuFoqFONDFwAjs3VcWEptISzi4ERcqCp4gomMt1QY3AVFt4lU43eARCH4aJo6EVt0fN2YymqFOFGKShceNN9YyGnHiCjAKrszDlVRQsUlPuqdIwRKJBtGgs1A3BOjOodhdtLGKBfPAUEgGoVRuqRc6kFm56cwoacy2UxePUFuR5NuERgdN1uXpp4ScR38qCpu410jKN+7aFOm6cRHtpIo7qeJiBcu2gZiVPD8tER47qSSkSHlXlFiIYwjQhhCWEtgUoS7I1Gk40eNGF5EeFFU5YI6cdndRmaP7OJkNRpKAoWrUg3eAKY1GUluQ4FTTrxLBHedRNwfRW2ltqPWuh1FhsC0lB8+U+JKcqZ6kuymKjwSLcdeUuiSKcA5VaWMSzEsi409gHGhrOhTU+9quuL8kntnTVN8bhSZUS4/wAhbZCrxUsDy4aYyDdVduV8VU2/w0q5PCRakM+VQKZE6UgG4qtQwr2Kc0zNxFLOHCm6njMTER1e6gopuBEgBKnTdFwsoIh3UxmBVWLBZ0zIvhcatjP4KPOq/b25s0dx08TuBqRANtZs3I0oeKjwR1HRT3DUs10m6O/jTFuO0S7qI6UMR+aq7ciwo4JxqF8KmpEkRfFCkorSGAS+ah7EVJnuoaksSTdbTGZnTV48SHaB1C3S9JN5eYRqpusqMlCDd6asR47OJkylTiWy8XhJMdJIhEqpd6eGonzlTNR09eOJbol21KM7Saig+ICQ1ejjXHKbSb5EsW6rjdAvVUojZQkJ6X1VYG9rbp/dB81Ok2un2bqGTI/Ei4/5DcRMdtGEpcI14UZFRkUZSryZ6xQf3ZDxKlEp2w3UokzGX2cqGoQeWjOCYlThuiG2dAo6KwCXlrjEDKbdlDTT9fGvEoJFuryZRGhZjqhpf2UZMvJTcSlvpwMCHZQDFDEMkxCmop/LTpuMRpKggmJbagLKNxR7yoglIeFDEt1J1I8K72AFLDLbUeoJpl9VEUcEKnmr0pc6eKAyOO6hkQEUJ7acLFIfNTWMSn6q7Yg4RR9VGkCdNxUjSk5kXzUVQBSixj/ioZKahCEvqoiyZcIUNu3Lu/NRnbD5unFOdJ0dRT5aIiJxhPjRBLdwpViVBqCI01LcUO6nDgt1NxKmKRlEkifCcaUmmAj6qIJSLtoyaYlHy10GoEZSpSg/mo2mEpjSVNxRCVcsdGpI6kqH4c40+iHEqUmmFSxBiSO2dN1B74VLKJy2DTNRr6qKwDKMRRkPCm+nuhUkKJDLbTckT1COisDUCmnuGjFKUKVEk/qrye5SZ0QI4aj5qeRkNM0yp0mUhoB1gJIypmsnUv3U0WRiUq4rC2Ug1h3bwlTcUzEvTUwsNNU28tpyqxYTUbk376TpxGn2j9tJJOpYGtCPUEx5CVN1vqp4sPmPjUeoUi8vy05WFsJUH5qGKcvmog/0UoUzLcNGcqNyR2zlTNREBGEKklEw5FQdPWo1YQy8iL0/Puryie35aklGoDxpPh5FTLC2jI1NqZFItsip0KIJjLkVGJEE+A91DKZFt210GvIHplL/AK20NNP4kFafJpkUZUoUQJSZ9tQZtnk2o7fLTxEgTGPlofbClKTLjSgxwmpIi5UFwMijSkxjQy3F5aikE6ceyjacd0qHsHZSVnBcEqnYg41BEv8ArbSpSGmYqGXOX004Eo7YcqjHbHomQ8Y0ZNOUa8PKRcaTKXzUBwMijEhpSiIRI+X8teTKvEoailQMYqJ7abknFSpIk5bzpPhw5jTdwWy2GpD5aTtEvy06JMI7KaxAi3USsdE6kqMmMuyiJtwiUAiVONGMeMRoWY4o3jHspWmRDTpNHU2Rogtd3DbS7BVItRMxItleTJURqUJmAyM6bqIxKIUViVBorHxOjCtEoBQ00YkQHypUd1C1Tg6TKW/jRE1A4n3UMRIhlRk06FhqhEx4mdGiHPlSUx/6lXiExpYYNTlw214ZfTQyE6VE40ZAwqAQ9sa9pn3HXkUzLZT4W8u+gINRa6g7QoybERp8inERMwpUf7aTuah7ZHuBiIgAU3TbmW/lUksjrEQ0QW4CMKJWC2yPRbkRTESp4iiqnuIRGnTdHT7KMSe2hZiLGN5GMu6mqhFT4kSItvGhi33b6EMZiiqoXCjC3NHZuKpASAe2klGVFY5UaiiWnsCk+HItsKfCokJTpKjgBHtlQ2J6ARZh3nXlkx7dtN3D4RHnTX3hLfTFVgWZR0oPzU3KA+WguLkcdlRq1wPhTlVhLSKSWsgI0MnQ+monxGpSk1gLlRbYvcHxOKarLS2UklJUPj5Rpkai2YbqbqbqDxp4pxlyoJFKmiBv9v8AQXzV4ROjach4UNQtMS20ZAKykaZqKHLzU4W5c6a7RlTFEMDh/ZRhTkO0BEqSQxGjIyKPlroNT0SGlDASnOvEOmNDEqh0cKFt4UOMi4lRI6hemnCYht31CDXTj2UkkTLgG6nR8ir8rljtRl+j+ylCMqMSPf8Ao9VDIa6DU8PLZKjJiI76GiP1U6FOoEokf6aUPnGNejLslRIxoLDKgVB2ypIogVGUGRUKiUFlFiIR+aiRlsoIlu9VGHcW6uEXkETTGnCKYc68Iy7KdIp+elMw5VFIiZENSiKMiGm7dOJVLN0ZdlVZGLUKhE0dtPE0fRXhRpwIxGqrMWFjPJiNGFONJT/+lSiKlDRXIe2k8a8KlJJSNQgoijSeVDIpUoP9lGQSX2RpQf7K8QkRcKII0NiCoxr3KlDuGvENcIEEaMI+ihjGjJ7a4x1RSKMijT5FEabp7Sp0n/8ATpY0MmURhTgf6KBRRIY0SkCDyogqbaby+ylaw+eugMoYilQSKI0MnHbQyLUrliHlFJUEtxUqO3nSiIR51AhI7acJltpqJERU4HjXToodxU6EZFQUY06EhGuqcYSontpIidOFN1Kj/bXRQOMRpFFlGgkpGoQGsMaj1P6adKKdlM1JkUqgYmUSpwmVNy/ppwmPGoQcR/tpw3R76CI7acIqHUBYdUkvtlXhUr0pVDgmP9tGH+ihjuog/wBFGcYX/RX5yr0hpJF+moCJoaxANeWKNRrxaNCwY4JSNNyIY0xF0rHcVBcPj89cIOiUCglAR51Hk83UPxkvNUIPiWGMBoFCHdxpwiIcDrtSCUxOnCIxpQjSS2764QMottpispIaUSkipq647a6pBu4U9dRL5Yy4U6UKJQPjTN04SESKdOVRDMRbhTTKZHUTcLhy3Um8XQC7ttVtw6NTichrShhM2bIrxHS1wMiKXGgi8MSgFRqzgiU5FT5rb1Voqh3VeqqFRZGceN5kRHGpRupp7z20Nu30Rh6acEMhHjtqnIxbj4Egi6ER30ZR1KUajUUePlGnGiSikAlSWVSwrMGRcKplsp0iThRT+amKKJEQjAqsDNEhREI0mRlUZGo1UIhHnRGqIFuOnSjWVeJvp8aTYdUbrDLbGm4oypw4LsoMo0RGPCnHjRJaf+GvDu30kk/RUOA1lhLf20EXEioLgt22grKEntolUCwZQgIpbaGSkR5DTNZ1EY03RWkW6VOWMTYkk9vDuogqFKPbUeTgBHu3UkrwLfgG6i22JuKOHAxkqqcRqs3B4qRECRUS5XwnBCE6gyeEooVXIYSnNMPE3BS3FQ3DyXGNMSdRkVR6zqKhROrSxlOSQfLLCJctxdtGarR/aD7Ki0VNQhPzVJJswUHlRNVQY7OwzuVwVWU9PbTizqAJCQCUpbqV7tBRSAHL6akm9nJEhKG6hZlrUYsbWsSiKfiIgIVIN2YIx81DtrchIZbR81SDjSbjIAl6qz2YvqKJQCH+KpBizSIRIag27qXZU01fCKfy0iReI+NlJQRBPltqPuT5LgJ7qSTzaUyqs3BwrrEYK7a5HDdhkklSzM3gCPORUxePiISMKibfcClEwqQkktI5DGmbdGE7ll4lZuXiFlinKPppi1tIak1ZEXqGrM6TS3QiRUpixBQSkBCVWlmopV2bsNbazSTUIjS+qppOJDEAoyLEyER0o08RtsdlVZJC5HGM00zIoU+Rbypwmx0/VRhbx4jVdpByxlX1ilKnSK0S5bqa+FVHl20nW3RnWJxNxSYTHxBQ7qbuEdEoFXreoY7+6nD74g+muL+ITKR8o0pPdvpSaY6dEEdMSCjBUSMd1KIQjXpba9GWyFJCCCPH/PRBHT7q8mnEfMVONPaNQKp5FSPOlKbu8aHGNelt9NQ6BiaflpJD540pT017jv20egkbx3ToakOcNtOC20EuJQpugDDeRFzr3LhSvDkPy0Zq3MuVQEbimqXZtp81ROO8KdIsfPTjRiMa4zKFtkeoIjsOhpjEpgFPlGst38VJFH7NtSwIFORFxoxD3UZFGRTpSiJy2UNgviR6gnKk+H3TqSFr+nkFKFMSKmXF1I9NGMdnKjeHiPMqeRGhqbaGwQ3U27KCJbqdEND0RlyorACUxAiokY8K9xpUTUKfEa4Q8InzOO6hrJgIzKlEpGhqCSgzCjQg3LjspPhxIqSKJ7uVGREttM1IDWb9wUFMTqSjLZQ1ExHhUsAyjESiVOEyMRgVDUT/AEFOkx3cyrpB5sLujQ3BbdlN9aOzdXhI1hqEZrDUtxUTT20RNGKhbq8oJ+WoKAxARKW2kimagyowxLnXo8hANtGQjXSen9VRqjeXKpxYRLkFN1G4+SmLIIkUixb7q8MUxIOVOFBjKFMVCLUEKcoPUUpuLb/6qCW3t3UqR14iEpUxRAOX2eSjFx2jyrwp8aVGI8q4QbkmY9leTbkoMy+mnkQU3nulRG6NctXkd2wKaPw4gA0TRP7ZU8Tb/TRk28qGwypF+HMSrxCA7uNSDgR7KYqdxUYLLQSW0edJT3DCFBkrLtjRhTMflrrLxAEqIy58aSm3LiAU4TjuM/w16Qc/LXLHagSTiXCvI7lK8oUi40ZNMBGdGcFRPspSY+mNeltnCVEjKgDqDl/n2ENETR791eFMaMP2RqEE7e+RRoMt0IUYt1DHy1CCSTMqH4UudPkUwlPaXpp0Tfburm5UJVI1ujpl5qcEP4acEmAlMfLXk0ZFxobBVAiO6NETEiL00bQ9FGRb+mNDYiqJ0R4QoKiIDv206UKIxAqGX9FDY6M1B3S215NORSLlRtPyBRNEyorHKjfTEfVRk/l2jRk0QEq84IhH4QiNSwVQWoP/AH0hQjjQRE5T3RoxBLtqHBIjJSjDt2RpSY9321+1GYg5aiA86eCVM09uynHGksPUNrCOyk63loenLvoybePzUJLCk0++nCaOoXGiCnt3U8TTAY0uwxRumjEY0qPnoyigjQVFN1dIe09vGm6hafOiE6EeFMXTgi4BXagseUcAO4qarPuUTpJCRUHT3U5VFtIx7xRc91N3DxUh38aMSO2caZqDuHy0xVEswEljLZPbSdQxkFeIuVJLl6aaIPKEZDTNxASpwoO2hqN5Duo1YBhvv/FRJGNJFOPfRNPUGdNBPJqS4xrxS7qSKZy38qNH7agSjdRSI76CSku6jKJy81DJPTGR7q6ooUJamykrDL1V75a8p/8ASrhBuonGVN47qeKCBUEkSlTbAMNyTAqdJphGhknHtonolUZgQKn2SKFeicuNONPdStGRbw5UViVAiQCMK9rGPfTgUQoZM9vbQ2UjKJ1vtpOoUp0TR8gUMU+U9pUZBXKU68Iyr0TLtoiIyKuWIyik0486cCn+GvCJx2DXqXYYq1PKDHYFe/o5bqSXKvS3fLUOnlB8gU3Uh8tOtQB3dtBUHdRqAygUZxKniY+QKbiMeynCM4+WuMDGPm4iRU+RHdCo1GUhqYaiNVZC1HzHCKPfGpJvtjTdPcNPkU41VkYuKo4TlRPo3V5Mt1eU/wDp0keK1I8CpO/+yvD/AE0qH9lAQVH7KTE6UI0SIlUIBFPdRE0/PShgNKEe/wC2odqJjHZSj/20QvTSRKVQJVE0qP2V4RlzCjCnUIqgxGnCY14U486Mnt7KBmIoREacDAabiUaJL7KXYZYNrUQVIjTWX2UQS20RwIShEW2kz/tpJKQoKinlqECEVJJag6lftQgsVDoglTcZlTiX9lQh4fTRJFLdQxow7i3USkDIlEqcJqDIYUEUxoiY7qMAeDxrxKAIlTUlD7K9qGoNQANqS/opqsUShSlCERlTNRbdQMGqilCARpqSkZUNRxJShqCShUSkY8TgB7pVIW1TWLfUX4fduqSYkAiIBXQCWEQpQiFJkNJIt1QgaUaTqbqCRH5q9KPMqhAwqV4lolQ5bqSSm2jIGJT10EnAp03JYqarLcqHUgZ08ONRqz7U50lZaVNY8qIgTXpqtIudeJQRryanoqVIJh/ZSfuyono7aCsVQgQXFEbqahbKj4yKnzPaPCiYC3IkhIvNSVloiXloYqKl6abuFojupQY1dPjT9NMVLoRCNDeOpFspiUOZVZjjEMw4WdS7uVQt6cA3R57iojh8k3lPjVdvVyBxVyGPkU5pOJCvHUiIhOVM9bdXnCki2jtpmUpQrWjUx2YcJrRU3RKrExdJJiI9tVlNOW6caeIqKpkJlQyLcKOSpbCdCmNOE1gWj21X262oIhPdViZt5I+qqMnA0I2uGTTkoO6pZu3Ad0Bpm3a7h/pqYZsXCxT7apySF6NRLdqJFMo1IIiA7aV4MhGlJjplvCqrMWFUVonGguCFMaIo6EflqPcLApUUJhi6UkpTdMiItxUp0oPfTMnEasKpVZiSJxp868o6inUaK2pzOVEJwKYwoqk3DxFqFt201eKesdteUfJDLdUK8uSQ7JxqxHGV5JFFOHUedBTcBGU6jXDrULYVDFbsnVrbKbTD59cjEdhVFurgqQ8ylSnEIkZcqg3Dj4nKrEcalWSRh0o4It86D4ohlGgipL/DRNg7eVOqLtcZvHxx0vxUNNEyiZ/TRCTAiI4bqfM7arISVlEaZZUUXVnYSinp1KWtHU2TKkp2s1Cn2jVgttrFEd3dVOaRalzHhAixBMpw3VJMWarjccqlht7dNHdGUaGLjREgqi0lzSWMI4FJqjv5VGrKEtKfGkvnS6yke2gykNEqi2Y8LgRHSEfqqUaorkIgMpVDt0T8QIBuq9NRQTYjId0aXM1RkK37EH7pcKKDNX5q8+t7WMAiRByqaREylAOVeUtO2avKk7nIdslL0RTU0u6nSLF0JDLj5amPdsVNWERqQTFLUhEaY0wtYSJa2fUUmVSze26ZCcY1JNWpiQnCnibf4lVWmLCxkfoimPCiCiI7o0+0Ui5UMkwLZCl2HVGsft9NKEY0RZHT30ktpDXQSrrEMdoUx7pQo2oJRowoiVZXU1q2EtyKXlpwoRkO4uVeRR7TrykRoBokRClEMSoMvJ+GiJiZRqAHhTl6qdC120RFMZeWnSaISoGkGKolFqQjvpJJn20+5UHRkVLWQJiPWnKFeTRMhpwSPdCvaf8A4UwWqgxT7ArxMzIqdJohXlFI7KKxGXiR6zfsofh0h81PNOW4zpIo6hUywup4WYkIkVEFEE9oDTwW/bRPDjH1UvcCqBEYjspRRHsrynw9tBJTbXSHlNxca8Lf0UOX9lEFSoAGTEU6SoX2D9FDJQSpKhRGuqQ8op9NDGcqTy2TpQjTLAipSpRJ6lJ+mlERRhOhVjjAVC0y4UElKcRkMzoKicvVTRbKJEpD6qNs40Edvy0YR3VAgZJmVGFGIyogpwokt1AzEqM1EfxUoW/ZGnQiFKkBUViDUk920KCsPmCnhRpuQxKe6ugsoxWHdCNNeJeqpJTcNBJESKdPUWwzL1ciokY9teJPdRB9fGunRQohGe6m6xBGnRcedNXCZEOyuKAw11JfNRtTbXhR7SpRJ7fTRWAAl/RSVE5R27qJpnHaFJ3/ANtEQZqN9pb91MVGsikdSw92+hqIgXGVOVqivSxBqJlLhtrwomnvhtqY8LFOcNtNVm4D30ywloxnp7i9VETbmp8tKITHYIS7acIlEd9RmIqgxakJdtPEW/eQUpEQlvp0mOoW0aWzDFUCImRcdtKU206FECHZtjypm6GO0TrgTKN1t2wPm3U1UTMh2FuKjaaqhRMaMLcBGZU3qJ7EaKMdhjSiHb+WnBD8T1UlZORUYI3FPbKkkO2dEEe3bRI7v8VQlQIo7d26lFyo2iQ740RNuZDw21yxKjOX2+qjJkKac6cKM+4aHpnGPL1VOxKgS76GmscqcaMR37aT4f7C7K6DUII6gzOW3y0TTlwrwpmIxPbSto/b5aEaKR2x9NOpbS5DTHUEShRpHHnXGU7YcDu37aIIxlvpqK3ZToRlSmOhkxnRiII/LQRE0xGiCJFQhg1BAh2RpIj20YUz8n4a9GJb67YgEU93aVEkA17zba8NSxBShCO+m5DqDAacR1JUMRqKQbqIxESCvCnL5adCjqEO2nGiIiOzjRbgNRrEB5+WvfokUKIQ7ojREUTIqGwR5FOXEKcaO2iJomn2DRhTkPlpdhoFFMOdOhTj20nw/fRB5UB2p6Wn20oVo8yjSiTOOympNVZTnUJ1DKLfioJKbi20lTb5qGJFLgVdqSwSUioKggVE417kNEDUCQxGmqhAJU8UGNN4/wBtMUWygVNtM1EQ76kCH1UFRGVMsLZSNURiVDJM41KaO2FDJHd2jTLC9sjY8RoyacqUojEuY15Mq6AJJnItlK8KA08THjRI7olQbmo3bIlRvHdGhkj9NSiicS4UFROIlTFYWyjEk91DJMCKHGVOtPaXmoejulIaYrAsozJuQ9lJjt41IKCHzU3JGRUVhbKR6gyLZRI7aN4fduGleFL5qKwA109SvItwKUO3bTpFuJFup0LWPHjQsx1VuMxbh3flomjupwonGk+uVSwW2N9GNK0Zd1OBGUZjGjCj5QiVDYm2R6jeIz81DJHzRp0tGVJTGX+GmA1Ua6cvloybfd6acRDdAKImUh7aFmIqgRRjSVE48qebN1BL56isFUZxly5UPTp0oJSoZDIi2USgDUR3EEqUI7qMKMZUpMe+iscqJFHcUjowo0RNP0U4TbmRcNtLZglUG1T3cKmm6cabptTHsp8in5AqvI1i1Go6RTp8JdtN0xhRB5VXYsKOk/PXpSoYyjsogp+mljRQlupU/wC2lCn5aUKcaA6ejEp0QRjXhE5FRBGoEqiRTonGvRjSof2UFgqg4ypWnH+ilca9D+ypYlTwxKiDSREKJ8tCGe4lRBlQqXvGoQLX5KVBlGvCoZVDlg2ptpPiPtoPz1+1AWDkoZUmX2UMf6aSS1FUgbYI0mf9lNSUrxKbaKpLDwS3URQvMdR6ahFRNb7aGoI6FSNOkVpFUaKhFwp0iQ0ZCUTKVElGmKanqpRONtQlRwSnkpM/7aCmVELyVyxK8hSkyGo9wXHfT4iARIajXBAJVwJgcfiU6TjUaS0Sozdx56IEdKDXmpRKkkpqV4S0+dQFSUTWpKi1M9eveIkNQ4PBcB3UklpFvKo3XOvax1CEkTgE6T4jUqPJxLdQ/FRkFQg+UUj301cOJDTFZ166ak6PzV2pBxy2zryikaai4GRb6IP9NEcsJUUEt9eTUkVejIipIiKak6hOo4FPULdSVEwlCk62nSSUMu+odCDFMu2iSFOXlqPcEYlOlIzIZnRVA3B8s6AU9h1HuFgIS3U3uE0++o9Z0cYSoo4xbSClNym2m7oh0ZntIa8TqIjUPeLgenpBVqOOzFWSSqkXdHhqFsOoNZ19UqMssSgkZ0xIo891akamWzNYGQkopPtoybMVu7bXpAPKiJqAJUyxyqhPCiOwI0oW5CPCjJxIZ0+RR1I7ZUtpKBrHcTbW+6IjVwtrHWiNR9lt4EUzCrcxbin81ZeRMamLCJb2+JCB7qlE0xTGFJTTjuKvKLAJVnszOXlWgoipq6UEaG6dRHadRLx1tmVMWMFpKBHT4NwBUao4l3Rpq4dHLbTfUl31cWMptIOFFvOVBkJb6Zulox7aGK1O2hO4GWdR4cvTTN4+OOwqG4dboVGuFjLvp0cIlphSz6MgEyqLWdalJcLRlvqPJaRVcWMoyTDpZ0fOO6vIvtv00xIj8lPLezVccuJ0xuolWZ2EqLOHBCAce6mqjfcUdxVYFLeKemgEacN7TqFvD8tL3lQsbLOQYseJ7pV5ZmlxGRFVw91iKfDjTHwKQlwpa5Az25X2NpVIhkEqtjGzpEPxRGvItxT3mFSSaiRDAKTNMzDoYVQaqIoJqcBERoyKwbRobogES2iVNWuuoU+MqXW47o1SUWfRGJ7qGKhOB2baCKICUiohKcYbRoahWEqImJSMhoaaZKEIB9VGTRVcKcanrfazU4JULSUUJY7gbfa9MZEMakhbkpwEqlEbbxEvsp1FJHbAaotNcuLDQYs2+nTiIqcq8ooAqbKUImW+gGKM1kQLs20lFFJPeYyp0onItxUnTEd/Ku2BqGTUIfTThMqYkoPcQiND94AnL0UNQlJAtpb6So4STGVRa12AtkqibpeARH73dTFjZyNIqEs+uyQlCVRKmQJCUZ1TblfNEikrUC8vy6n3RjWhDg2MmbyCoX4U91Pm6fnGmaJRLcI06TU0ZBXlj1yhpbvLTdblKlEW6VeIZbqhxgI8hAaeItyUoaaMSn3U8RGNAzBqERRp4nuoIwES9NOkYFSWGKoZNOiaPp+2kiXromoEYFSxoFZuBDLupqSMePGnSihlxoKiZUxRQkRiMgoZIyKnHIYHRNMf+6mKwLDUkUijvoyaKQlShEKJx8tRmOChTEaSRAIwhGk6hFSSUGXKh0OMNVNylN1k91PCIKGUe2ni2GYidKTTOW49tPBT74cq9212wA3jpyDdQ1NpRpxpnLhSVhkMIVLEG7fdRlBjwoaKJpx5UbkU6Jm5EPCW6laMt9JHdsOnAiG2hYgFQY840Eh3emnCm0oUMuNMU4w3LjSk1K9D+yiIt5VGY5UIj2zpRbSke6vcRpQ8Z0J1gZCQj6aGO3upRf015MZDxoviLYHqR/ooain00YhGMKDHdCmKAwNQpbKGO7vohFHj3UOP/RUxSA1BpMo8vtokZDzpOgX/AH0YIod1DJMyKnCKdE0KX8jtRuKct8PppKg7qdEMaHD+yjsDUbl3BTMhMt3GnygxLbQSHbPdXRQzFM5eWVGEd2+jJo9/dStHzUdiDVQZSCg+FApbdtSgt9vCkqJpf+mpY5UhSb8oDSdGMT8tShImRbQpKie3totwXtjFNE+caeIiYjStOPEaJ92M/wCGpYOoOXnoaiMhn5q8nqqKVICmEd9SxzsRYpmmpRCaqlzH8VPPDyLYNKUHsqWIqkWTfdGvEiIjTxT4ZbaGX9NFYXUYi1kps404RahLdupwmnRBgJRqNIEqgSTCPCvCmAjt3Uovnr97qliAnAhp8OVNU0/NIafKDOgkjIa76gsoEm8qULeI9tEFOPdKlF/RXbA1GqgyLdQyTOO2VOIyGFejyorHBvGI17upwLdUi2d1GFr6KljtRq3RkU6kBTOMONKFHTHZRhbkRD5aWzDFUHH+2nSKYadJ0x/DShKIwDjQsFUIQxGFNVJ+SVGl2UklBjvjQhN1AjuGvRjSqCopu27qYosMI9/214R3emkp7udOk0w51LBKoRFHzcqISYCNKThGkn/tpNgxmQ/EKNPkUYjvpOiEp04lEa4cVanoxEqHqFqUb7z5a9pDUCDNyEhgVEJMBpmKZp86cCtLnUGBNwjvpuoRxpwRSGkxGO+oCRahK0klNMeFGWUAi2BTeJkVGouwqUqNL7KDx30ElojUOhFCAu6hy20ESORUT7e2mitWsJ5CVJ7ucq9D+yvRlUAPam2hqFKVJIjHbtr0ZUehBmpuLhupSIyKnHg5DvpWjHYO6isK2zyf/wBKiDGlJox7q8sQSpVhoEhn3UMiDhGlV4U//VTbAjeJfTXiT3eajEMaGW7l+GjAG5DuhShay3zo2nIqNHyUNgaqMyRj5SrxJ+gqeEnKvaNcVgtsYptd3CnGnEY7acCICI0mJF/zUVrkqB0dSk6I/VToU91ETR3D5qGwVRuLM9phSSEx2VLEIiNMXAgRFUViMtSFcJyLzV5MSp4snQYxLZTrFeoiv0dstlKJMiHhGiCjIZlRWBBj5/spP2cSo2mPGvEIl2UNho1Ll89D+ajKJyKk6cf6aZYrnkxAvmpQpyKFETHbxpwimEt1CzBqokUw2+mnyKce3jTeO4aeDtpLMWFUMIy7KfIp9/GmrePdToSAedIYao4EQpfdQJSGlCVKHqOE/wD6VOI/ZTdPz06RGRULBBEx3UZMaTKJUoSCNLYeflfpfJSpbaGRUIISlb/7aFSyKodUVxpXKky+yv2odPweVE40EijSSUqEDSjSVFOyhy+2vKKbaIAXu89LGm8v7KTqF/31KgjhRYh7qHKVBn/ZShKiqQJKNDIqTP8Atr0gEfLXSCh+2VeIqTqbqSSlQGwqf9lKEpFTXU20ZMqhwdJlGiCRy5U3TUlTjZGoGOkSl30YS20zEojzpPiD7JUFQiQEqVqR3ypqJba8SkihUqdHGp/40xcCe46dDEqG4KPbQqQjy2jvpKKkaIoMtgV5qnIt9NEjgS7PtpXGlDAaG4U28/w1A+oqX2U3JaNJ8Vpjs3U1JxUAHgqB315RaI0xJxGkktqV2pyw61JFSVuPOhiW2vKbhojo3UU9e2kkQ/ZxomjIq8omKY7K7xBqM9TdTxuSu2h6Yy4bqUitFSIV1jijrTlvoKygJ06lGPlpu4TAt8KFQmG5Leih6isS315SAlSSUARKmVEsERHULfThZZJFPbypim4j83qpLhaKZFUryOWAunQqEU6h3SgCpOdGUUJQqYrJ7ZmdWo1ESMN3D6MvLUO+ca1OnG4ecaiVpSKFXI1KcjDdwRxpqLeRTqQ0SLmMqMixkpVjcqVduzEeTUiL00ZFrul2+WpZZFJPs3U3h/bQ7gyolumCmwKnLezkIhUezbqkQgAVaLfb/PGqs0lS1DGSFraxEYVPN28aatRFERh20ZZ5pjGsuRmdjUjWgZRQRHnTNwsA7501Ued9Rry4S7qixgtIGdPJEWwqi3TzzFQ3T75t3dUS4UkRFIqvRwlOSQU4eD5Rpn46I0NYhFPzUxIu+rixlNpKj4nRltIqCo8MdkpUzUWMaCRFEp8aYsYncDLOj+amayxKd9BWWCW7lQxI1OYcacqi7HiR1N591D8HuH1U8FM40ZNHyDKi3AduwFNjLkFPk4NdwDRBE4+WkkJ8aSzWHLHQIjBZQVTlUo1UASqPTENMdu6niIxEp0lh0bDxRwRS7qaptyIp8aJJJPeR8q9rD8tLGhIhLbShT0x2U1JxEiiUhpTdY1CoanLBlNw7qGny2jRiEpQqSt9vNQRMgoWZUGKtxmoiqQjTpnZycfFMSiFTCNvSEpHyp8UEREIUlpiwsK9iPTtvw4iEanLen4VOmqPmPjRBdfEjVVmZywq0Hya24ojXllEERIzOmaj4Ex27ah3j5UpCHKhWNmCaRQzx9JYjHiNDWvhJpjAKYozU+920RMUiU2DVipXsw6TeOnAyGW6nmmuO81aSLhumiMNsaSs8inOVCEo8EUozVqFuiypKQbjEaS+uwJiMPlqHcXpumJKmdMjjawMkyhnE0U95yKoN9cEkUyVIxqLu2WESheHOQxjVbdPlVhI5VqQ4rfIyZspV6g7k+JwsW/iXbTMnAJ8zpLxYR9RUxIVS7YjWsqrotTFZmdrG8CI9vKlCMt89tGUR3Qrwp7ir5rY+nCt4iNKRhupJDupSIyKEKWMVRwmnItlOE049+6vNxEefKjFpDQHT2yvCpHjSeVNVlgTkNdVbnbD4VqJrSKVRIuh89eJ5GosYTSEoS26VG8RtqHTdEVOBWotsFXUkkyl5a8SgyhtpuiUqGotEuNAEzDrU5QoOpQZF/wB9GEhIqOotmCCpt3U1WUiXKiKKRGmaigKS3UxRbBNQioyYxHfTNNxtjHjRhcCXfy7alQAwkUZ0EljlShUiMaTskM66dsKFxt7qUmUtlNVttebkZFEK7UGxKack5d1e0SLyjRG47d9EIe/7KXYdUj9PT3kNG5U4JOdKFEBISowajVbjvpqRSKECp46203TT7qNeoup5NHzhRuI14f6aSopKp2OiSmQ0pORDSZcY8a9KNQh6PzUklAKUaSspGND1PPTRQTTl/TSS29tKlEYUFRSRQnUIwEhCRV6I/wDdRNIPJXhTlzrtgBIiEtlKJOdGTR2769xorEA8aSSx+ejaZy3UFQfRRKQTIir3+fyV4UzL5aMKcd1dID06Do7qeaYEUApQpxrljlRum3+mvEiPCngpx2Ukk5DQqxKjMhMaGSNOiHtGkkMR4UyxKgdGRcqGs3jThOahSjxohJ6hb5FXQWUj9EC9NeUby3jT7w5EVKJOI1xWBqR6LcExntryikYjtpwonTVRM5cKJQAyfHcFJIo0pEaSoJyoiAVtxUOO/wBVGj9teFGRDvqAMonj20Mv+pUYk4jE6HH7Kh0CQqkWwKUKZ99PE09sqUpBMeNFYBVGqafZSi+QY0RSX+fy0FQSrobAS20ERkWynBJzpSaceyiFVG4omO+jIp6xDs5U40TLspw3bxToNwJVPJs9MaULcO8KeIjt314o/LS7DqjXTDyUmnBRlQS/CNEcAltpI/0Uov6aTKPlqHGPEXlofIqJEuY0nT3VDgPU20nkVG09xeaiJp7qZY5UGiO2nSYx4V4U++FKHb20sJRQlGiS+yhiMi+WiCIiUqFjooZqDRBGkojHnRpbq4Q8mnw2UYU47qSJSKiS0xnUDBqDKhx/tpKy0tkqGSxjtqEsG1tGkktIaakJ91KltLbXag2BqFunSh7K9GVeLaNELVga0CHzFTWO6nREESpvISIqM7qJLjQ+Wzy0+05J0Ekft3V2xxlG1fpEEaMSe3dQVB7Iba6CBLdThNOMS7aSin56NEN1TUA8Q7SoMolSlFI8K8mPo2lUUh7UIqCPkp16KH4eVGQb75URMe77aUQhXigNQ5UGonIqTolwOnCacpbKJo+SoSoPTDToYjp9tOC/or2jKNDYlQIplRBRkNOBRkUZfTTgUY7IUNglUYi1GPCvEn5Ap4Q7qGQhRKxKgRRjvGNEjEp91J+U6XXDgBYu2dBUL0UYh/p2U3KY9u2j0OMBUTApFTWMSp4RD5aTGVN0EDUt1K1NtJIYlQ/TxozljxKGSlEHdzoIju9VGTGocUSoMRnQ0xIip4KcudERRDUGhsd27AxRjTpFqRco0ZMQGnyIgVJZhyqM/D6fClC3Mhp4SdeFPjQ2GVBppxpRDToY14U5b4UthiqDTT76cJp+bjXhGJU4GNCEqihiNGTKgylSh2/NQDFUMH+yvSCvUqO6lBKwoSpQjXh+yVKGI86gZ6H9lKEaSSlD16hAhEFen/bQSUpM/wCyiqCEJSgkpupOvQymQ0YAbU/8a9L7aHL8VJn/AGVAA0vtpI+qkylSZSqEFcaVKI8qH+n+2ky7KhAkt1JJQypMj3UMv6KhAmty30klKDEv+6ifNRkPfNThMg4U3EtpUoS3VCDpMY+WnGpH+mm4lGiSGPOgIE1pFRE+W4CpqmQynKnCawyqHR4ImNB1BkVK1u2mbjbUJYeCpGRToazjUpn4iKfKh+I3VyoW4GJaJV7xEeNNVJEU6GoURoqi7Eh4rbTdw8DhTUVttM3TiI0xYwWYcE8l30MnB86Z63moZLeSmKomxIJqGtx5U8FuUaZ28hEpnT5Z4A7aWwyMUnMS30Td2UNqIOCnKnhQGhGgxTiM68m3luPdSiElOdKbjIi38aAgMmojKhi3FNSZhtp4QmQypq4UPyV1SDiIxnTd1pENBF1FOmLhxu3USqAzHnS2mMKay+ylKCayg0RRHbACpolgZeamLx12Sp04WBP1dtRKygqFIhKmqCzHtTbTN042wlRHC0ai3SxqcKtKpVkYCspqSme2memahcadaZxozdGJU61Suy2Apt4p8BoiYxp8ojtoabfT76Gwyo10SUKnSLMBEdtGFPdTpNMZbqFmGKtxVvR+JtCp5uMaYsdIeyniix9tU5G5FqPgPtYRpm4dSKmZOi89BWdEI0KxhNIeePNpDOo1RYy5nSVlpFupq4dbdtXI4ym0gpZYS50zIpDTVRwcioZOtsZ1YWMrtIGcF9pb6ZqEA99DWdbdsqbqERFypyqJZhSy3k/ipi4WPv40Yk5DQ/DgRUxRLWG/IqcJpx4DTpu1AinCnGmkNRpCRxg0UZU+Rax3q0lEgTrzp4NJazFhTzp0kmMQoKcijupuXxC304R3F6aKtRdrEgiIiO4qITwR4U1JTTHbTNQu7zUCrYZuUHCjgJSmJFShdSGIcqjSKPfSkdxQ2yKjqDdicbikoO7dT5qmJDAe2olqmqI7KlGYqipwqrIWoyQTbxUEyqWTUARGmrdvqU8FuIkM6psxeVaBkyVU+WlL0lRYEU9tMVHRFS+wVuI81DLideUdAn6iGovxWn37aauLhtnTFjYXuEss+Ei3URuiDpMo9tVkXRLKDU0m+NqjAajR0IrXHijMRGcttNVnCSfAxGmajpchnOo18oZDzlRRx3IzDx5dI7d1M3V827iiI1Hj9pERHupq6HUL01cjjUoySMJcXw1CKB7ah7hcjUGAkVOFmseHKmazcR5cquRqpTkZmIdYolSkWqrwhhtGpAbbrEJklUxa7XItoxpzTKiiVx2diNY4/KUylRlLKAjAEhq8M7TERmNEUsoltEN1UWzC8uGTgoiQ7qCMEy3BTpSQlTWO4t3KvEntqhCTAip0iIjwpuI7acJjIfNS2YYp5Yo7BjKhisChQpK3w98PppqJbp0SrxBsSCZREqiXRcikVSBKbR3ylTdYQ+YaZCLkIklC89D8QY+ajOB0y2FTcoEVWRRINXAEPy1JJqAQ7ag2/wAMfmp4isadBIodiaRUAeYUQhEt9M01g5048QBDspKqM4ilNtNSULgO2lKLdlDIo90aJRbBCUIR31HuFjEth041JbADbTdZOVMUWwMVDlLbRCfafGm6g6Y7TpuRGXIKdUWSSbw1N1GTUlUWiUZU+TmUYbaFgrDxTdspTf8AZyprqboDyomoco0tglJZN12DTgVqi0SPlTzUERpLDrD4SlGdED/ZTFR1xGdGRWkMqEKwl43prGNPnC0RqPJSNMXkLFEXloP81e3l3xpKxRHnTFUWwqUaCopSRI91JLaNMqDY8SwFQxWMlNm6vEO2FKEdNPZXRQpRQhH1UkS8tJU/opSIyKj+J0cJjOjJjXkU6IQx+ml2CqeLd20MU5FupUD89EEZV0gmMqSSIR9VG2COyhl/RXLEA6MaSQyoyfdOhy3bK6DUUKMeFEicq8P9FJkdQgQR81JKJcSoJKGJURMTId1GQSKfdQ1ETIqcCJfbwpX5ahwCmjIa8Ke6nEP7KVp9v5qljo3IdtB4yp8ScRpmoO6opwCScvLQSTjvp5/nj6qbqENNFMo1KHZSYkVOBQDbShb6ZV2wNRuKe2VeTHdRiTMt9DKKZVLEqeJMVKTo8oUZPj9tEEY1wlQPHZSVBMt9GKA8aTL0SrtjgMR8tJUERpRSpMTLfREBl8TjSk25yp0mn6aMKcaljqqBTRMufGnGjGlctgDSiKX00BKgSI40NMiUKNOCT1CpSbcRGdQJRuonQ4mQ/wAtOFPqpPEahBuojHhTeO6pLT1Oyh+H/t//AEVBdRumnLspRD2UYUwTGlaYkU67Y6N9P6aIKP4hpUfXupUdsK4dqDIRGvR20riVDIt0K6oLCSUjtpSa27cFDUGNKTh8tERWHAl+KjJ8dtDRGRU4EttAEp5P5N3moigkVeJQREa9rR3SqBCdMNs+VeURDyUqUdx0MnEShUAAkjEvNStPbRNSVEERKoQZkJyhGhxMvTThwJdlBiQ0ZyoMU91J8PJSnAjIqUiJS3DUJUTp7YUlRPlThScaGUqGxGGojKkkI+Sjae2kxjTLAjXT7f00rt2UotvCh7eZ0YvU9sLkQ0pOPZTciOUaImXZUODgRpJbhhGiS2zpMu+Eah1huonGhj/TTrR1KT4ORTrqsSolPcVKIZUZNvRNEP8Avrhwb6MRgPKlCIJ86MUBHtlQ1NtQ7qKkNeJaOymZKHIfTQyU9ddqcsP9T1UglKa6x/8AdXtaJcqlSWHiIgVJU/LQfFRGhkoSkt+2uVIEIojzGmaihkVEUUMSgdBjLupqqAx6MiryileIdsKCMvs5hRVBPKDIfLQ9OO4qdJpyr2iPzV0GoMUZDwpSaZ+UqIO2jCISoLBVAinGVEEo0QuFDUGNCGKkP008RUjHuqPH+inSKkR50LHVJQSCkiQyh3U1FbdCjCMqXUZYMJBRuI0340qRlQjQwlRk91N0xiVOk0+NLYNQiae2iCNflLD/AGUsZUUInSo/20klgpIrBUOhCIRoZKH2UlQu6g/MdNAFEtXtTluoZFuoep/4VyosNqEXCkkVDJSgktRVIzDjU7f0UklKakoYlXhUlRVAsPBUpJKToIlupQlEqlTtg0pV5NTlQeVEH+ihqdCSlSiIKCH9JV4SrhBXd6aSX2xpXKVflGQRLcNKL+ivROvR89QgkROjJwGhkQjSSWjUOdB0oURkVBJYyLZTUliLZXhnLnRKoNh0KnGjCpH1Uzl9tJJaNDUisTCbgCGmrhaPfTVNxGlEoJFUCseUI1NteT286CotEqGTiNFUWPabOlttD8Zt81M3Tj/PRKoLMEJxt2baarODLZTdRaVCl66sVK9hzqS76NHz03b7i81PNGQ766RRwitxSCnyjUlhqPbiCalTie4Rqs3EsR8j1vR0UyA6USyUoRlupwKOmiUy3VHiQCpz3UnsPJZOJI7qbiRa3wuNBTW1CEKJLw5SnKuHLDxQSKIhQXQgQkrGMaGL4ZUFxdEiTIK7UjMM3A7dlRLgiJTfT4nQplCdMXCwqFtp6ldgzUojSllIplTVNYxlQ1ltTbyo6nQZCKm86arDHsjTwvsjTVZTtCmKIYYuBltltpmsiFPFiocZFVhRLKN00z4+WnCbfdRhbx+mvSHtGpYlRRbR8tBIZD6a8REVeGRDXSHk0zlAadCnumfy0NMZFToijz2jSmYYoRH4cZUlw8jsAqZrPJfw01UWkVRY/wAgWkHhOqZuHXkIqarOPJTeJlyqwsaidwcLOJRpmo4lKiKEA03KZDsGnKotmAlIabqSU81PtEi38hrwtQLmdFuCWUjdMiLy14UY7j/9VSC2kPfTFwsMijKRUStcGtAKykaGRSUpRfbKlaZFTAQwlEee6hqLKkQ0ZNvLYFOvBiI0NlCqzDGSseFD0zLvp8SMeyvCjuLbQ2Um2BFOOwZU4TGNJ0/JRhEoxAaFmGKoNRSPMJUMRNbsp0KMt8KcJtxEh5UNqBKtxijazLbCVOmtnMSmYd1TDUUvINPhFItm2ktMw6PHXsRbdnHy1LNWu2k6IS27adJqCNV2a5YVajgVBTHYFJ1t1BJSXfTdZwKY8qWqjrDwlB51HvHUZQ3UxJ0ZFzKhqCfIg205Y/yK7SClFFVNgAW6ieBVJGYBupKJRGctxVJM1CUEpbRomapFUj7e18OtNwZVJEmbjcHGvRSH5qCo6FMYTjGltzGLwPEmA86j3QgNEWcGoOwpU3LVUGB0xRLMR5F2QrxECY7+VPE2ZEQ7OVeWtrhQdqVO3BdWInT1hkNKb2VVYt41MM7OqJQAC9VWa22mUZDS5MqnUJMe3Yq7PHYlEEqnGdlFuUyCNXBraRT7KIVvCVUWymcuLj1K+3t5qKDs21MI20UxnAadJt9MuMafN2+oQ0lpGLCx0KaoQEO+kijtpWmKhV4ftjWEblRMgHyjSpadDUh2nQxIpS5VCWHDhQ/ppuQhLjyp4MVBpisJiREJUagsJJ0CewN38tBIiULy15SHPuryYq8ZjTRYNw3iO+mqaJ8eQ1JOJkmNN0/4aarcQa8jwohH1UQU47KMmO2iE3lxpdgqgRIkyEKMimfdxrxIyKVK1DEqFmsGook48KCQmVGEolM91Jn/AG13QUwEduyNDJTdGjKCNN1E/iT4044N1Jy40oUSUHiVOhR1I+aniKOnsKu2AqR4tfqp0KceynQph5KSomZcKXuXCqBiBFwr32jHmNEFOPOhuJ+aiUGwrxER9VE8ZEecajdQi5kUqSRVNtCWJQXXbKVGF5EaiU1D20SWoQlU20JYlPFGXlKhkReqm6ZERDCnBfw1K1Jax7U/8KGosRbO2hlIvNRkxKPCiqdPV4tvqpJF+KiI/wBNdFKJJM6Tp/8AjTghIaSKci31AhOnqR20RNvEt9GTRjROygZgqnhEBHZSSKVelp7aSRD/AMtRSMx4ij5qIJAVN+NKkKg0VToQvtlQ5RGkiXrpXLfuGugHk4Fw40oYj5a8in2BypKwkO8qhDxKbtleIvLQ5d0qSO6oAKjIqcCNKTTGNKEYl8tQaoqP9tB0yULlToRlRNP+7rlgajcW5iVEURiPz06EQLlQ1vxVLBDfiPCmagyUp6XdQiTOiVhQ39NBIfRup8SMaConuolYgFFOvKJjHnRhGPCkqbqisQaqEG6dNVCMihRlBjKhopmRT/NTRTBERiNGJMx3wogpgI0pTcMArlgqjUU5Fuogp0rTj81JlGukqDUT9FDEdOnCe6jJo6nZUBqBltGvan/hTgm8h2jQyb/NUIJ3l8tEjGkiMRoyIjUIGFEefdQ1ijsGjRARoZFu4VAhrv8A7K8KdEU3FXhgnUBPCPZ9ka/a/P8AP5K8RR7N1QgMvXSYmRUotxUQU4lOoQDtEi9NeLd3xry24ttJTGoAKIR+3nTdQfJTjTlSS/oqEG4icaUmNG0+0KVHbXbHFPJ7SohKCXGkU2UW7q4Sw41gGiJqAVR4zIqeJ7agSsGWLbTMilSlHEttDEaM4OE9w7O2nCZSpqntHlRtTbtjQEFLCRfTQxROiCVe1PXKoQUmIDRBiNN9YS20rUiNQgot2yklGm5OD81e1NQZlKu1OWCEVNVCl30pQiEabkRkOwqYqi2YSRbtlDiZc6dJppCO/lSSEClGjAGPdvoyIimXMqSsUd514VNvKpqQdCVK2fVQRU7IUTjvqBhhUAio2yNMyU28q8JEQ1AmHBLCJUnxH4qTont3UpNEC5VBR4fslSVN2ylEQD5aHKXlGoQCScaby5U4JTbTdTl6ainGBiNGEaSMSjsp0mmBDPb9NGCqgRRlwpUY86MMB+WhqbqgYmIEPqoOnu/o3UQVBGhqOBIuNQECoNNT/wC4ipwRSoJJzpiimDJqRKNOk0wUpuijTxEYjQsEokk4jSkR/wA3Cicth16PkoRoMhPy15NHU2UbvoiKfdQsx2oHw/lpIo7vLT4hAR2cqSI+ihWQlQYp99ET2yhStOP9NKFOhYJVFJ7qcaQeSkpo08TTpbMOVRKaMqcCnShEBokv7KTYcq1Alt50Elo8KcKFTVQd1EoLMDJQ68K0d9DIqHvLvpnEXYceIlXiU2013S7q9Eo+WpU4G1Jf0V4ilzoYjEfVSSU3fLREFEVJKNJluoaxBRgseWKkpy769Eyoiaci3UQAaO3ZXhGXKlbRpUftpQyp+91LH7I0MRlRExoWOihTpQo0QYjSiLy1wgPTjXuNLoChSqEFEQUmUqSQ+qh6kf6a7Ugo6Cpx50pRQfPQdSRFTFUBj3GlT/sofHkVDUcB2UyouwbxH2UMnQS3031NpU3UULsoqHCSFx5a8TzyVGpqfmom6NDUCw4UW1KCopEaGW2grFRKCwTxER503WWMu+hqKUOJkNOVRdmCan/jSSKlCMtlEIRT5BRHQzUtOJxpws4JHd20zTW7O2nxNxWET7aWx1QzEQcFP8tTiKm4QGodqINxKFOG7w9TYVIkLEbE9sLf6aYySkXmpRXBIUYSpu3+MWrSlUYzCi2/F7qCssZczp04jwCmKwkQl6aaL1E6kk+dNVFIqCdK3KDADpKbdUlBlUOA9NVQpwoZInKphNEBTpusmAyOuqxyox2R2UMRjvOjKfDpqtuojolwsI1GrKEXy06WTMuVDUiPl/DToyuNRGXOjCMRpQiFKUIaKwJ4iiNN9MCKiEQ926giVEqgWCRGVeFRJOg7P7aGpMhoyDjxgy2UNRY1BoMQToaiwiW2uqotmFEMudJ2+ekkpSfEBTKg2EkPdXo/ZSSUiI14iOiqSwrT+zz0mMdm2lduwq9pnzjXQRuopGQAFBJxypwo3PybaCo19NdWotrDFRQyl3FTfeRTKnyjcyKAfVShax5jTLUAqw3FEyIacCjGiaMez6q9pntoWYOopOAj6qUKkhpQtzHkJSowt47+6l2GKrDXT1NtKFOnCkU+2h/Zu4VLEqejIaUmnShH9BSoyafooWYKoMU5ca8RR+WnQonHhSSby30ISiUyp0KhjvlTdNvu3caeRlS2qM5Hk1o8jKlKPtPYFBWLTpuImsVdqpLEkm4NYZnTV0W3lShUERjSSby31ytQrDdMd0qMREpREWciHZTxNjESoWZQVUjxGMfNRFHBJpwE6MojHZCVJFuahb40VlGVGorEPfTpuzNYd8hp0ztOoXGrA3topxnGkyTKnUJY2Yr42kh2AFOkbX5wGpzw+7aNe0+NJ3h20MUbSl306TtqA9g06HlGFETTkVJaQYsYFG2pD2VIN2oJ7ACjJt5Fsp1sTHhS2kHLGKFOI14k5b4UPU/zTowrAQ0uwyokUQlTgfh0kRjXpf2UIZmqaiox8tOCEi4lQU+dGEtMYVl1NMSoJiNB1BIqcEpIYU18Lu20S1ACCsqmXLbRC+JL8Ve0yIeBV4UYqfxUViAybmW8BpJJmIjCnyI7t3GhrJmRbIiNRWO1GJERc6SIkXPdTzRiPEipOiJbI0y2gFTyI+c6dDtoYontCFOBRiUKSzDVUSQ7aDpiPZTwoCNDJOSlEoNRuSZxoO/iNPCGhi3BTZTLCWUCKcqSTeSlPNEBLZtr2nHfRbhKsN00Yl6aeJphSUykO6nA/wBFLsEqg9MBGhluGjceW6kx5VFYFlAqbfVTFZQpFT5QSpusMadGJYj1Ez5nQYx7qdEJkJBQyRMd57Y05RYMVKMJHLlTcRIVPNRtPdvouJwdIluhKnXbOmSPKnlC3EaouMhohbRpvIxokvXKuHT2nL1UaOmPOkp/bIp0Yh28KBmID/NXhKNeET4nXtmpUADCpXiKPZQVFKGTipUKw6GEaDLdyoPiN0CpRKBGjBseUWDs20pNaWym5bqUiiRD5vVUJYcafkoiPlpIomPMKMinKJ1ywVQjcY0NwUedGItHnTVx8QdgbqFewLDNRSJd1OG6e2dKRZmRb6fE30x20xmIqjcSOkyOVG05f0UNQe2uEDCW2jJl2U1R3bSp4iMRoG4jFPKTGvCWpSlt1N5FKunB1oh5a8Qh5KUjCNeU/wDpVCDNYhHedNx+yVOHAyIf4aSKYdtHYBgent3V7Rj6qeCjIaTpy/oqWJUj1G+pXvC6dSSaYlsryiY7qlgWUjST81DKY8KcKD6aCSZ0wFhIjtkcqSoO2nAiO2dDUTqKxGAiPy04RUMaCKZUofJRMLHmpt2UFTnSdSI17Ul2UNRlhJbihRkRMt22kx4yo20iorEqK/hoZbttEIt1BIq4dBkQV4ftlXi85UmUqIUKl9lDUKRUoR7Nte0x21CHk05dlEL56IIgI7K8KdcsEC0/TX7pgVOk0aGoO701LAsoHT3R4jXiRDlDdRCKNDlIu6ukZQYjtpRDIho0P7KGRRqAsoNaMdtMdOP9NPCIir20ft9VQGoNNGPClR20oiDtoZEFQ6B7tx0pMpFtHbSo6hcK9x7KM5USoR14SiVDJSPZKvCXee2ocHBKEJV75qZ63xKcEsAp1DlhUtpGG2ky203UuAjsiNNVLgAlTFVgWkUkiKNJ1AqP94CQ+Xy0onnoqVBsOCKVKEg7aY60ttGTlHlyoqksEWUAeFel/ZQZAReqlEJ1ypwGW75qUmI8K9IaMiIFv20ZAyaYplRFP/p0PiRV4ijQBgSUjsowqCW+mqhSKvanKoDYdE4GU91e1pemmOtLhRuQ767UisEUU1PTQyKXGhkpXtTvPbXKnBUfPQyGNKJT5d1D1gjRnGCR+2lCpHuoYlIq9uLfuqHAkvJQSI+89tELiFBIZbIVCAyLy033y5yp0Lf9PKvaPZCmWFVsD1BKNERlLhXhR9FOkU47aFmCqKRTkMKdaP4q8imHI6cDSWYcqjPTKVKITGngiFJ0ZVLBbYzlu+WnA7hhSSRMaIi3V76FmBUMKfnjRk0RIZ0oU/PRIxpRYVQZNxLspQt6cJ//AEqJp/8AjXLBVA6MaMmMK8QkNfvbQM1gl4H4RflpJKR76GoW2m5KV1VBZhwotL5qHqSoJFIq9H7aMFmPRlShGNej3QjXi3VDgMvONJIvOdeKUoUnT7ioyHiU5QpvqH/304JOhijRKAygSUIqVEyohI7qUIhKAV07USmNGFP0UoU5UZNOPKgZjlQMf7aImMuyiCnuoyY7eFDYMDp7d9KH+miR3UTT/wDGuHagR3DStw14iChkpUOBaEW4qSS0SrwluqEErFQSIBGZ0Zx/TTVYgIaNQWAkoShUMiKVGGHfQ1C8tNEjfUIqGU6MO7soZfxUZxgaYlupRJ0ZPdXtPvOoSoEYDyrxKUpQY0MRqHBKhcqCoUiohDthSRTplhIMUzrwpxpxx50NYpdtdIDkCdJJSRbq8KZFSVBjUIeTWAS21MJuBKI1BiMlBqSajLYHbXGUNSSTgIwpr8WReWjS095UElCULbSwwyKm74pyp8LwEx9NRZFEdgUkVI8qFlOqxKKOpbwoescYeagoqAonvpxp8YUHU6Jb7SnTqQF6aGm1Id9K091cYNVCCUqCoO6jJiYjSVNolsoRjEasO6NNVoDT5wn3UzUTJTtp6sIGaxfNTeJEXCnSgx2UPRMf4aaohhO8RoJDTiO2gqbaJQWG6m2h7yKZUYvxUMi8tOUWKIfloKhR4UkikW0o16JxroAFQoiXmpvIyp4LeRbqV4XsEKOwIxITU5UnTj3U8UTMdteFucaKwDKNyExEa9Ey2U+TayGUN1KFqI0O4FUaotziMu2nCKYCNEIY0nfQhKolaBFGm6icu3lTjTIuylJt5eoq4dGZN40MkSIqkibhSvChXdw5UjRbmVOE24DyHdTrTAS2BXtP+7qMwVQKiYxpJJ04JPdSSGhU4M1EZc/zUpFvToW8iGY06Rb7qJpDu2NU2foowtYjT4UwGNDUUAaTuMO26jfT/wDCvFAfVSSdbtlDIj57qLkC1QhFHy0ElOydJIvmoJERSoxVgxFId9eEoj6qSiJkO+lcigA1CCk0zIpnT5FGI7qCntEaIKh8KU1h6rUdCoAiVe/zeempSpwmJxhClsMXUUmmBSPaVGRa6xbK8iidSTFrHecqUzDFUcW9qCaZHGjCJkUN1Ok25qDAQjRhagnz7arWLCqNxZmQ0omseyn2okmNB8Ru3VwZUjyaqkUJbadacRiJUQlkhH1U1IlRKQ8agBJJrAKflpPihlUaSkd1ERGRVyodh4WqRbKeJ7R303RUlRC/ooWCqGJwFJ8QMt/GmYjIu6vOJinsqVOlHlEqVKVej/bShGXCso0hSYx5U4EflpI7fVRCKO+uVG1EqDt2xoKnLbThMpDxoen56FRbHkP6KMUB40kY17+KiYLQIMI0kodlKHjsr3EqWFUMnEv9vGiaYxoae4uFGIojGoFUbqJxKhkUipwRBH1UkhiVMU4B09TYBFSigmNE+79VN1JEReWugMJlKldteFMJUpTb2UYtlBp//Sp0O5OhiO2cqMmNQ6D+87K8URGiRj3UFYaJQGYCotEYUMR1C81EFEipRbZBCjF1GaiO7aNNVpcQqQUmXbTXw5qFwpqsLYGijRNGQ04Tb0TT7KjMSoNNMRGY04FHbu3UZNvp7y5UqX9lDYKozJM5bQ40kR3RqQFGUq8LXd2kVFuHQKggMaImMtxDSlhjShGVKIe0wIZ0FbbTpNMqSo31KhypFqTUpKYmI76dLN4jsChpomWw/wA1WNBNRvpnLaVOBagQ+aiaOmVGT4+WuWCqBFvyCdGRRiI0qJEU40SUpUNholMQIipxEEx4V5NMx3V6P4qUcqN1hkXpoiLeiR89OB2iNHYlQZCXaNe0zjuKlF9sqIIy20B0b6cZUFQfRUhpxpIo+Yd1HY4yjVFGW4xp0mjStOPZShmXZQ2OiVE9tNRTGUqfcqGScRorHGU8MKGoUaUI0Mh81Q6Ny5ca8ny+2lFygNJHbHZTLCB5IBoZFIqGmVGrgzQUiNJU/poglEaCoUSmdQjKJUGQ8aakmdOCUkVeLjXVF1GfEuVK0wItlE05V6ICP+GmHBqoPYFe0/JRtOVK0/PRWOVGanH7a8mUiGnCiP1V5FEpcC+aiscCDxocolTok4p76akO6uBCoypRJjX53UshlUOMN1BoP+eXpp15gpGn6a4rAsp+JplRo7aUKMaUXGpYgGlDyocS/wC6iJjEah0JL7aHy76VGXOk6Mfmrpxj0QKlCIjxpIiYl6acacvLXCDVTdQyTKPzU88P5o0okaM6RZCQ0NYo75FTxQYl6aZuBOu2EMNVVC5nKkpuClXlBMu6gxjTxduQ+TWEqS4WDj5qbju7CGlEO7hQh2FFxnTMlD89PI7aSpx+2uKAw1TU+J5abuHUS5yjSVlCls203juHZVhVK4knBl6aCoodEURIipQtdvOiWoB5PdzozfdXhbmPmowjGpY6oQedGHz0zlEpUYSoWGKw4Hbuoaky40rU/wDGlJiRUoMSIuB8pUQZD2Uokz5UT7O3jUtYh5P5ONeU/LSdSJQrxEJbJVDtgZRl20FQqIX5qGQ7t1GCwHulCvEoVE2cdtK8PIR2jRWBqB5d+2lEJFTgU47DpUduwdtCdGpj5qVpxGjF6DoagkRbKhBKagiUp0aQU3EYlLtr0vOVFUgYiAhrwjQ0y1C4lRiKIwhQkPztpA/0UopFXkxhUIGRTHlCjRGVBEY76IJGRQnQMFoET5fNTpMaSiiPdThNONAzDVU8mn2RpWmBFsoglGlJ7t86UGNxTiVGEQlRC/ppJCFQgoh20khOXpoyfkMaJERGFAzBqoNMR+mjDtoYjGiCpS2GKeIuz7KCSm6lKFQS5TpiqCwlRSk/5/JSi/opMfsoxQmiCIV4a9xqEPRGkkNLr8KoQTpy+WhqDGiS+ykqDKoQHv2gVeL5KJp7u2vCjXbEBV+pp0TRogjHhUsQ8mmQ0qPnogjLlStONcOqJEZfLSto0OUa8RFzqBWCEpSSWONJn/bSeRbK5UA9y30FT0UYuNJHdXSA/mpIlRFoRpuotGjXkcYISnkoP6OQyoZKHKky3UYNjxFpjTcplRCKVe05f00QvUGnuryg0bTjwGvRkPCpY4BEaUW0aUW0tlBP/bUIJIZEW6vFGO2vF/FXhH0UYIEt22lJjtokd1ejGisc9AZfZKhkiXOFOCIB4UNQqlgagS27KGpCW+lKEfnocS/7qJQWE8ip41GO+gppkRU8RTj2ULMEoZSZRhRGrctMjM68O0eEqImRjSmGiXCchHZTfRl2U+3qbypXh/trlg6gWbeW2pZu1AR30FuiI1JIpypLSDFUSi1kNeJnHlyp83GNedfDTnSVYYykWQ6e2gqJyoyxAoQwr9j6KaAMlm4xpiScSqQcFp0xWU27JU1QGUjVi3FGgqKRGiLJnKm6g7qsKpVZgeptoagy50Qh7q8Kf4qMADp9lJFGRU6jGvB/so7HKjcWvy14k+6Y04IojxoJDKpYXUCRR4UREZUrRkPlogp0TMRVGayMi2cqIm38+2nQt49tGFH0UO5xJtgRRkI0QkadJp+ivzT9NLsNqNCb7aGSMRqQJOleHCNTcO1Inw8acCiAjTwkREqHvIqKwNRmonEqUKe2nBJyKvEMS2VLBVA6P20khj2U4Ih4UEolUOASGXfShRlRIxGiCMRn+ipY7UHpx/pr8l66OSeoMBpPh/srhKgdxFTdRMi7qfaPbQ1E66rEZRqKMR3xommJDOiJiJV4vLCpY4N1hEeyg6MuynyacpTr2mZcPzVNw5UZi3KXCniLX004btyLlT5NER7KjSDFjGadvlRk7bHedSCO2nA8KTusM21I0mI8IV7wujUloyrwphLfS7DNsGxZmoVTDduAx2UFGI8KdCVJZh0ajgYxoanppSZSHhXiHbSR3xGan/0qGSlEUTNQqGoO6FMUWeLz0klJbBpXHZXk4y310Gp7Srye0o0YhCNDIvsHcFcVgqjxH4ade28qY+ILlTpHcO6hYMJrRrxFIaStGkplLhQkKnH+2k6n00z8RIYS4UknBdlZqxmnYeam6jFu2CY0xTIyGnCJbaFgrDhPlyoi24ZU3FT8VK1Yl5qWEx4Soif/ANKklGVKTKOyikBqKET4Qr3d5qJP+ykqfPuoVGit8ROvahx30MlPmrwlKi6HLBpfZShLd6qH30SMaljolScedBluoxFQ9o7KMUx7lShKQwKm+pu2HRhUlvlUACCpRE+X20FOdETKOyusQcCntkdBUGRUSUqSQ+SopyokoCNKTTHkdJKEaI3Iy50TMSvISo3FTiNBFmcqkhoyaIKFMQjU3KAtGR6LONG8KA7jqQFGNDWGVDa5Kkesnu4UOH9tSBJiQypIjLsorEZQKaJ0YW50qidtDYKo3JucSryaYlspxqANKTTAt9FYGoNNHdCvKJ7YUYhEaGRbSqEbkM1EY8AoYpypwW6vDCmKwuoEm4kVe0YjGnWwZV4P9lRWOARa0oW4iVGItsKII7ZUNg6gY+SkkPdTiO2hkO2ooLKBKvF6aIKMt86Vo/bRWOCU9xb6LS00a8f+2hYOokhMqIKfnrye4vTRo7d9SxFUTpxHZSRGlKTjCky/sqWIKiI0E6MSgUHlRKDXkJIhEabkUi+anBQGVBLcVEoLDch8lBULdT7RoJJiJU8XUS3p4MKCmnEdlGTGlMwSqftNlN1PIf2UMkxolYjLYY8SpxHbSST+qlCJjXQROnHhQ9GNPBGXZSiRlXbEZRqKO2vaZcaeCju50TRiVDYiqR6beRTOnBCAjsCjR3V7jUsFWoxUTMvTQSTLy7qkCGgltolYWyjOMa8oXkoxDIp0nj2UwglNM/LRhT27aVL7aUMe891AcB6FJ40bUGNBU89dUgkk69D+yky+2kkUt9ECG2xpMg/9VBFQy81E+ajCCCUio2+m4kIxoialAdD0ghCkyj6qSRGRVDjDVYd1N3CcudSApzrxJiVNAZbkKon6CoYt5byGpgkRTLhQyTGVdsJqR+iERnRBRAh9NEIT1N9JJMh2VwlRuoNN1B2lTzRlzlSdEY8KMFlIVRORQEfTSSRBMfVUsSIDLZypqsn66dYSykeW2iJjLnGiEiJDwryacSplhaqJ38RpRDHnRhTiXqpShBp7KEYyjGJqD8pUYUy4SoiafeNGEQlUsCqg00zUKnQjEflrwwT4V4ikVAGe7d9JL7ZUlbbvpIlIoVCCiRl30kR/LRky3emlaIlHuqWIN4yKvR7O6jEnSRTMuypYglFuMSrxJx+aibx216O3fUIBIaVGUaIKep5qMSMY11mIM9GQlSdOPZToky9VJJGPOuEGqheig6JFup4SZkXlonh412xxlsNUxinw3V7TVKnQo9sKIKMe2uWJUCmmIiIV4oS2U409tJj/AG1AqgxToiKYjupQp06RT8tAwVRKcqdV4RCvFy2UoaLpA+mvCJkVGFPbUIJlGIV+0sU9teLbUOqETHbRC20NMgIaUJd9Aw5TxeeklOiS+qk7P7KEjDcpSpJUpQqGX5qaJYV21+UKR9lETlUOHhGjCjKvDD5qJqx2VAwZIx7qT81E1Jf003UmVcUFjykI0kd1JU8h0EiMeFdODwd1KEfLTNNYypwmpt3VCBB/ppWpHfQx2768RVCBNSNeJShp7qJD+yoGJj9tKJTbSRHzV6O6oAJLdx20oY16X5aGRHKdQgoijQZEPy0QipJDUIJL7ZUGH9tEj5qGXOjOMDLbQ47p04LyfbQS+ej0Fnh9FJ3EP1V6iJjKusQ8mNEJMedKiA0kttcINyH0UnT/APGjF/TSY/iogAcdpUkRohJnSo/ZUINy+2NBIjlTrRkVeJHbUscqMyRPnXiEI8KcFtGglx9NGCw15FRG6dK0yIu2nTduXOEaliKolNH008TTj5aILcBogiI0lmHLGD0z+mlF9saVLy0mP2VLBVFJzIqdaf8A415qnTrYW2lswxVBoo06TmPGiNW8i30+RaiPy0lmGAU5juoak1OYbafFBEoeekxBTtoAyNJrtnCm5CY1MKbRqPUExKe2mqwplIl0JEVNyb7aeOFhKh6nw6crCWUj1EaZuG8R41JEUu2grQUThTlYWykaQ0khiXCn2iFJFP0UQllGMf7a8KcedPFEQlsrxJiI8KZYGo1FHdShRkUKNH8NKFONDYKo1URjtpSaNOiTkXCiItY1LE2wKaO6jeHNMSp8i1iImdKIaXuDFjGIt9tK0ftp1sjQ99csdAknXtOI0Xur8L+mpYg1Uocd1OCHdQ47aMBlAx/DQ1N1OtoxoZ/7aKxGUbxDlypJDKjEMuylDxorA1G+mfpogxohDXi/pqWJU928qSW3ZROyhkNCoVgJKEXGgkRc6cFtKk6cuyisCN9/9lKETpwLejJtTU7KlgajdNPbRk28ip0m3iO+nAoy4UtmHKoNNEB30QRjGnAoh2UQUd3Cl2GKoGRdgxpQz4U40RlGleH3UtmCqBTTIqN4f7fLTpFrtowo/aPZS2kGKo1TRIvt9NOhTiMKMPwx9VJKalLZh1TwqadekZV4U6VKOwahKgy29lNluVOVOP2U1iZFUVgWUHL+yvCW6iEjXhTkNMsSp4UzUogo0REYjCiJ7aXYYDFnLtGnGmIj6qSS0R214VJDQ2BqDUHbSWo+avLEXZXm8hLfRHDPyHbtrwjEaUmQjzpRCBDWbY0anhU20ZMTHhtoYiIjTpPSJOhYJOp5NTbRiIdvGhxAa9LdAqWPDCn5KImnu3BSm6e2iJpxUlQEFKN4jypupzp0oQRpuSeoNGpAY/bKi9tfgo7aMmPnqWIDEd1GH7JUkUyl6a8IxLbUIJUHdTcvL56dKcd8abkPdRKwplG5Jy7KI3GO86IQ0kY8DplhdRwmMaSRSKhpkEtlGIZFOFcOhhKOzy0FRajRCPqoagh5a4pxhSZToyf2RKFM9YOyiJqV0isSAlIvlpw3UjUfL+yniJbRrjnR0soMab6n/hQVlJFCiJiAx7q7oQUMZb6IKcqGoQdtBFbslUIGURjTdRYx81G1g/7qCsUqinGPCt9m2nSa22o8f6acJkHmo2UFWHRFKgkUa8oVMynKoD0DEpSk6bkXlryakZBTKgswYlAEq8m4pqsVJTLdHdUqcJASkQ04EqbowjOiCW6lsGoY/wDbXo7aHL+yiJjIqgYoU9sq/a/R/pr3KhsQSRUkhohR+qhiXy0RBSZANGIqbxlx+yiJiZVGYgvtoBEA0ZT/AOnTNTlCiUSe1N1GGQ76GKch4UQpRorBfEGVe093KNejun20riWyugiSE6HESKjKFLZXhTrtjlRMRogf7KUKNKIY0Njoku3/ADRoVHLj5a8mI10gHT/8a9o7adQ/tpJDGjViA0R20aH9tJH5KNGVDYgkREt1JL17aJ20PvrhD0P7KSQiNJ7q8IkVQgPlKhqJ06FOPOvEn3UascqM/D/bXtHdToh27dteiEaKwNRmKNDJM5U880KCoJF2USgsNS50rTAhokYjxpJcYV0ATEY8KSSNE04lvr9oyCBRpRDRERkU6UURGhsQbx7Y0YUfw0naJV4nQ8K4dqKJEo76HuGnSKwlzrygh2V2xKgQ/wBleEq8Q0Ei27KacEkUqGQh56SUy38aSRbedEKYSX9NeEe6klMhnShI48KgAoiAeymqnd5aIpMirwp7uNdUgzMdQoUlZmKlSBIn5BpWiBDRWocqRpN9Mdo0Hw8edSiiMqSTce8KlgdsiyTPsGvC3kMjGpBRMExoMpFxjRWBqNyTiUaUmMhohCcoRowtzEp0XxINdGPPbS6OSdeFHz0NiDVTcMaGKMS+anRCQ9kqUI/VXQaiRT8tKJEpU4GMfKVIrlhlRAiBctte0Zd1L0/mpewajAgSax4DSvD7aMmpt3V4i1PNQ2CqeTRERryidK1NtD1JDCpyCqe2UEk5Fso0e6vbKNTjDfRiXzV4hjzp1GVBL+moBUSI0bT20lMd3dTgR20ASjfRONKTb+unAjIqNo9tDYKoxFORQpwImPzU40x7KUmmAluCuBKoEUaULc+dPhERpOwt9BYKoFNHs7qVpx/oom2XKkkVSx3iDHtr0QKlF/TX721LHQBCY8aSKhUZQqCQ/mowQmptoci/76SW2kipu4VyoNghFQ4yGlfZu4UqW2unBMf7a9H+2lan/jXpfbUIeEeNeL7I14S3Uki3VCHpfkpUvJQyU20nUEd9Qh4txUnRGVKEpUSW2dQgHSrwiUqUS3lpQ/bKu2IKEu0vspUftpJbeAUnjXCBONFpA7uNen/ZUIJU768PGvKf/TpOsAlUIKL7ZUP9IealEVNyKoQJIZUklO2hkp5KCSlGqnLBiLdSZS4/bQSI5V4dpUZywQSlXpBGvyv0ftjUOMwnTlRExES317dzGvKbagIpRSVJJSklx9VIqEP3kUq9IaHKNKlIahBUpFSZRpQlGglIqIh4lq9Iv++vaPp+ylFwqAAVBMuO2vaMhGNK5FThEQjCuWO1Apt91PkUwjSR3Fso3Gls1xiqeLhQz2/TSiU203UWlQqRmFS3UpMt1BGRENOEx3UTAjprKVSDdvLlTNv8PedSjcgU4UliwqjhNMUyEAGjEUUyAKTpmUoUpFPbvpQyoESNSjRjRIxGh/xVDoFwNM1hMhp8onIq8o327a6rAkC4a99NdEyLfVgJrKmqzfTEqcrCmUhVETKhi1jyqW04jTVQfJTLC2UaqIgPCgknLhTjlSRGmWBZQPhziVBJOdPaQomEuNFYGo1FPbRk0ZUaP2UQRAa5Y4DFuFGFOPbRBGRUQk40DMHU/O2hF9kqVpxrxCFCGBJONJ06c1+R/torADUk4+qkw/soxeihlt40Sg1BknxhSSTpWp/40NQpequnAZRoZRrxfbGkjuKjIKKMa9sEaSXKFJFMiKoCKIhjXuyiC3iNJLaNQgMh3UrTEqUKdEFOozHFUGKMv6Q20QW+6jJjt40TT/DQWGKoNNuNE0/PxpwmjTgW/wAtcZgljGYo/hommQ080YjxpQo0mwyoFFuVGFOiR2wpWjGuHQYpyowpgNJETkNGEd26gYaoZMttJL+mvyv0/wCgaUEp4U5FRhT215MacCnUOjfTjKNDh/ZTxQUhpqoVQ6BLaNJ0/wAVJn/bSSUowWPKFHZQxLbQ1Fpc6UKlFUEMM414Sr0ftpSYyoQrCRGVKFQ/JtpRJxGkp7SoGOniEy5V4ZkVPBRoiaIDXbEMzTEqUQ7eVEFPbStHbWYaY3EpDRkVNsO2hkideFMqIFew6Et3PbRJJSpmPl/NRBUjz7qVWg6w+TUiPpowqbe2o0VilRpHxM6AmnUdawFzONGTHbspmJRkfGjJqAPZXWU6OCKKdJT8lJ1P/CkiVcIOi2jzoI/mpOpH+iiJqSoyHiHbQe6X+2iEsAlSVlBL5RozjAyKgkjqcacCMa8O2UAogWUbpzTo3iJRpLgZbgoKe5SdHWxXsPNblQ1FJDsKkqFtGk7eESlQqoNhKhcaI3UpuU5UoVJFHjTGUisPNY6cN1ttR4l8T1U6TKI76WyhWHCi26UqVrhTEilzrwkMalSKw4WWV89JTL1lSSLbDlQxKNMqpFYdCtGlakh9NM94l3UrU/8ACu1OjhQvVGhisAlyoPIaSKZylXbAVJDU/wDGkkVJlFOg6m7+ndQcSMEOlCUqCRSpQwjXbEqKP/bQx2kJ0rlzpWnGmKwAYS20YSiVBTGlDt3Utg1UeD89KFQPLTcSpW6M6Go0cam6lCQU3HlKlCVACElL00kR3b6VyogjtqEExlGnAj5aSMRH1UoZF31CAyH0UGO6nCgyGhjynRgVFCnCkqDLhRCLbQ5SoyAY/bXhEpUaPopWn/411gagxTEiogjEq9GPCvDuKukYX20ghpShUoR81ApwHH7a8MaX3V+x+yjOiv0+ik8hpQp7a9H+2ocEj/RRB9FJj/bSd/8AbUOqKIpDSeNLpBbeNQ4Jh/bXg/2V7fSZfbUIe3/2UohOvDKXOjfokMKhBvH7a8XKlKD81DU3D6qMESpHsoYjSo+SvfRGjAAqF2UmMSo0QIqSQx7K6oAMuOwKUmNJJSNDJQhlXSDglBEedNVlO6dN1ljoIkXcVGqnLDhRwAjCmviN3dSoyGh+HMinOmdRbMPG7g+06dJkfOkt2u3dRiGOwTpdhig1FNsKTpl9NONECr2mFSxKjMkzoJJ9tSwphHfQxbyKpYjKMRb7d9F8OHnp+SICXGhkISqWJUjyRAfut1JIY1JEiH4qHognyGiVgWUZxMqUKcipwonKvCmA0ViVGpI7aGScR20+KI03iZFEKlgSPUTEu2iC3EafeFiUy3URNEBKpYGoz8GI9vbSdENsqfKFCmqhS4jUsRlG6gxLbxoJDRCGXOhl/TTAWBkNe9VEEdsKUPoCoDUSP9NK2DXigOyhkoG7bUOiiKNKoJFKk/ZyGjOWCKLAJQoaixSpRD+Gg6ZS2UQLMGl9lK1PKFN9SO6lD/TQMpBwJEPOlCW6gy20PUMuFQGw41PJyr8r8THbxo35qEaKTHdv20aPZQ0xoyafn3UAQoR4062+Sg9wh5accaBmDUSQ7dvKkx83Kidu6vFGpYJhJbu+hlXiUjsoZLdlGCGTLdSVFo8aZk4jSfEARcq5UGw81gH014lhIqZkpKvcu+pUlh4Rd9DJSm4rRohKDXSWPENDlGvLKbqGRGVQ4E1AiQ0kVJD5qGIyKFK04lyqECan+f8AlpQlXk092/dSt3CI1CHtTbslSZSpJf00kS74VCBo/ZQVIiVK1P8AxpJbqhBIqbYBShU286H+WkxiU6M5YIX9FeTUVHvrwiFK0wKodCCUhnSo/hpuKhiMaUS3moCDgVoj6aGTiXmpvKVKL7Y12pAkvtoZFu7a8SnkoMt1EAwYlNtBIpFSZRLlSZbqJQbBhGvENDEqIRV0gmP9tflIIo0oZ8jqEFS/sogf7KCI0SJjXLECFxoZf00qJ8TpMftoSCRGRUrRMuyiJjLhTiQR9VQKox0K9GXOnUR7aCW2pYESKNKh/ZSZfbRExNTiNFYKoOMqSSe2nRImJcdtE8OJCNCzEqRYpnKnCae2nnhY9lGFvt8tBYm3qMRmNJUUjT4m40NREI12yhMRupKjCnIqSTUhKdEE9Md9EDUImnXk56lEap6m/lUkjbwL4tLZiVsMx2/81S1tIB5U3FqZFxqQZt4pkdLZh0ajoVN2zjSoxKvIoyohIyoBoNRTbsprvIqfaMa8KIFUIMylHuryYnTwm+2vIt41CDfRiO6mbgd0aliTKmqiO6ocqQ6yZx4U3JOI1MLJhGmZIhTbCWIsm8ipJJxGpBRMRKNBIdsaMGo1FONeIQLfTgk9tD0//Gu2JUDD+2jCnthSof2UqW2pYlRKacaJ20OQCNeIo1w6eULdQShKicqSUBozini20NRSvKKU3IvXRKoLMeUU3UPXo2nLfQSTDybqMS1gZ/7aT6qMQy+avCn6N1Q6NSEirwp08JOdKEQEd9dsdVRr4fvogpimMqcENJh/bUsSoMi8tJIfNRtOJRokQ7wqWoSo1FGjCj5qMLeXAacJt48zpe4EqgU28qMLf9PKjJp0bT/8KWzDFUCKcaMJBXokVJJPdXBirQIooNJ1BKhknREUTl5qhD0jlRE5l3UYW9ETb7qBmCqDFMyogp6Y08FMRGgrDSgxv3RCjJonShEBr2oP/fUIGERGhqLR4UFRagktLlUIEJagkpQycAOyvbedGQSRbaaqKFwoyxSHZTci9EaJVAYSJUQVgEuVBJYRHfTElpFRi7EoTiVOm7oI1Cip56MmtxrjKS5LEtTxuIEnOodFY5TqQbrHwGkstRikgP8ARSRLdSUyryigxrgZn/3g1+ULU09lJ1DlWOaw42eWVKIhjsHbQRU8tKluhXVCE7pUqMqVH7aImNFYCoOMaUMttEGiEmBVLBg/prw+WiaYCW+kknQ2AUImXZupQqUkRIa8XGpYMIJSLfSpCOwJUES276SJS31wihvq+2vDEth0mX2+qvCW6VGdYcEMRGNJ4yr2sCmykkoPCiUFga0VKCRRHnRioJCcedOUqsJJQyKVKEtonyoO/uogicaZUWKULU315NMyogp0qP8AbUsEKGA0Qto0GQSokpDspZAailJ8R9teJPyd1DiX/dTKgsE1ijKlam2hiJRKkjIShXCKGFSRUSMuA0ERKXzUaMvmoLBUPcdlKEu2lEIlypKcBLhQ2Git8d9Jju3U4HdyohQEaljrKNdP1UrT/wDGvEUi2cRpXKOyuHBUdteH+iv2v3dXbHGWwoftjRhnGgiUd0aeJiEd4VGYFVBp/wD06MURGvEMaVyrgYkYkNeLyzr0QEaSX9FAzBhBLdRk1Jc6apyoiZUZAwrR9VGFQCHy0zIqIJD31CBj/wBtJ2R50MijSZSLZUBqKIvXXiGv2vzkVdVhbDhMQjOvCpurw8aTUsCqii3FXogJUKiy7KIjKD5FRBiNe47KTI+FSwKhBGvR/tr0v7K8NFYIIPCkl/TXpfbXh/proLCK/B28q9Ldtr9ojgseVeIZFXh417kVCGJFOhqDGnQ/0UkhlXVBYaiJCVGHdStP/PCvEJ104BP/AG0khMqIoO6vchqAgxEBpJUSH9leIRGjIN+NJLyUpQo0FYpU3Q4wHu3UQuFDEY14pjUFDVZOW7toen/406IS50MijRqwoGiMedOBGJbQoYlt30YfRUCVQyZRGHGvam6kl9kaTL+ygDDa0eVJJwI8ablu/wBhUQU67U5YILjdRPEREqaxERpMpVKksG8QRFRBUprLTrwrSplSXHRLeulCXeR03HdsoxFEaEFRUgltpP6PWVKT9VGjKoEozW/opIzlTokQlXhTFOpYFlAkVeltGiKEA0kVKJSASEyGhkiKfPbRFltMqakoahSoxbHlCiNNdpFGjFIhoJemuqCwqMRn20n8tKTHznQ1CiVES3EGopHvpMt3OiCnKveG9VQWJEgowlIdojQSRlREU41CBI7aCQxpxGXChl5CqKxBmKdEpRbdlDJSPZTQBUP7KIKYCPPdTMlCl6qImtugcqBlO2JBNMC9NKKA0FNTzFtoyJAoVKGKKThToZRoMY0oSltqBhB+yNKlHnQVFAoepL01CDwVJDQyWGJU11viV4dWodsElu2U3ULcVKU+GNN5F3hUBZj24udBULdRCUlQZbqcpzUImpHfRCWoIkI0oijsoGUAJqD/AN9J1NvKgy+2kiW6iCsOpeblSRUCNDEpFKhkRkVSoI8lxokv7Kj01DlRNYhHlQsoSsPhWGh624t1M9WlEpuEKlQdwdagqb58aSRSGgipXhKVQKwrfKVKkUqGUfqog/01CWPcq/K/Y7aGW3fUCYJLdXiWBOgy9NDW3caJVF2HArag0NQjlTdMY9xUSQR3VK0BsGFSFKJah0FQuVRQgxOAGva0qZqKRpKakSo6i7DpTbypJKTpJFKhj89cqSw4HbzOiCVBEqUMpca6EoRQoltoOoXnowjLZCkiju3UHEIIjupxH7fNQRgNE1BKhGKKEeylEMSrwwpRD81DY6BJSJbKHrEXfXlC3UOMiohQbUPnSSL00kZV7j2VAwg/PThMtMabp/EpwKfooWCHCagFsp0mIjGmKKKsZx21IJt1SGlsdUUQhypJQlRE265bYV5RivGXbXLKENSjzoXbRxRJSO2jCxluKmADGYeSgqNxIvLUgTUB4hTckSIoVCCUfg8alma2oPqqNTRMiqSaokmU6UwcZJCmMaUimAjShlGi9tKHVPyMeFKEqSXGkpplXbHAhFupWoBcfspKidKRTkVdIGTTkNK04/004FMY0NTbUAsN1No0xIt1PFhMhpmXy1AxuW6UqaqEA9lSBQEaYqCBFUOMR6m4q8f+2nRJiPbSY+Sn2F1G8P7KRRyTKgltHfXQagu6vwhrxFuomyMahwb75V+1+kVBUU21CCiWiNN1Fq8UaCRUaimY8SkqUI+ig76ImRU0AIRbqTKXfSuVKEahAIjuow/0UrTjSkxMqBmDEkNeiEqcaFe0Y+qpYKoOH9te091OBRIhpQoxobBVAoogVE0w7BpwmnRBRlQsxFUbjtKk/okUKdeHr3h40NgqiUxp0mjSU0Sp4mI0tmGKoHw/9v8A+ik+F7qdEVJlIaGx0ak3EipwiiA9lKFORUqMa4dqeU20kVI0ohOND4jUOiiUoJFKk8qUMahDwlGvEpyrxEAjTclhjXagiVnEab6tJUUHnTMnG6nVAHmpEqGTg91NSW3U3UWIioqi7DpRx66GSxFTXUl/TStQR5UVTlgleiBUnXGk+IqHLKEh/ZShE+2m+pL+mpBqjKodCN09o0+TU0x2UMUwryhRpbcwx8isJc6URB56jRWjwoajyI0tlGFRKdKEZDSd8d/1UpP01j9TYUVEvppQicqUPKFGEaAMGP8ATRE+RRryg+ulDtEqhBRFGlCpu3UPl3jXt0vNUIOBpUd1NxnGdGEoxqECRlQ1uFK1IjM9teIpd9QgNPj9tKEY0RMfNXlhlvrqsQSUBGm+8SGlS3UrkUzpikCCnxPbXhTEvmogxEqGRRqKQItEdn4qb8i7aImXo217Tj9VEpWZQcYy2UQf6aTyogpmRURKgyHdXh8/5aNomQ7qULc40VgajXu3Som+OynQsyUpuomYlRWUGrCdM40MfnohEXDdXhTIuVFYjKIr9j6KcEjQ04y3ULBdRQjKJUSP20QU6NpiIwquwxWGaglXhGnAt9Tdtr2jEqhAcfVXt5UqPzUOUdk66NCR27KSI+elCpESrwlUFaiuVGEYjQxU7aXqD/30Rw/R/oowkaYwoaZcaJHuoGDUJLzV4lNtflL05dldIDEZUoUTowpx3UaJRrjKQax21+UUh9FJ2SrpBPIa8InShH0UYR9FcUg1Itu6lJyKiKI7t1JjESomIJ1I/wBNeFQJV4hlQyTKVDZiMo6EpUQd1M09o7KNqR5nRg1CSMa8X2RrwlRJD/31BdRMP7K9GPL7KINDP/bRghBr0f7a8iNG04/01CA4nwr8opDGkinRWIIr1LjKvQ/tqWAPUpMaUI7aUP8ATRhidOlEMaVP+2vEXrpRAHdX6W0fnpRKV6UqMg3UGhiUdleULdQSU3UQuwQir8pEvsog8ahwbrD5KCQ/NKnmn3fpoKgx2U1WAZQewqGRfD4bqIX2xr0ZDRkGfIoUlRONOFE476GQ/VXVAA90KJqR4bo14k+6lCjLZRHQYqEoXlowplHgVGTRiNGFMRHdQ2BqBTT0x3caSoXk215Qpeamqm3volIwolKTrANN1JlxpMTW2hKiFhvESKU6V4jdGdNyaqjEAMt1EFqW0O6jBHAkZcZU4HjXk00kxpRFItm2gsMFCpHZSiWiNBT8lKU/ooQxWtEZUPxBca8Iyrwp6e/lRVIDUI5cKIP9NKJPbOdJEa6KAkMiKhx7aeEO2k6cSrtiVGenHeQxoaie6Y08WTpuQ10FlG6hbo0Mtxb6MoNDTTKVdUFj27sCjCPopQp+QacIt6GxFAkjSVEY7J06KY0P7RNQuX5aljoERARhTdYjp0oMf5qbiOoVEpxhuSceVDIZbqdKSlSRESplhNRmI8qJEv8Aup0KY9tDId1SxKgRkNGTIhGAHGlbNtKjGhCDJl6KUSkeNDETFP1Un81AN0EqKbqHrKl5qUX2yoiaPoqAiUZS3UbW27Qr0YjtpK3kGoQSotKh9vGlEO3zUMd3+wq6pxgcZV4kTGiEVKjKVECBHhQyKnWn/wCNeJGXbRWIyjPjzpQ+gJUpRP0UpMajMAe9EKTp/wDjRI/ZXh+ShDBx20khjRInzoZDuolYATH7fNSuVJlGvS7pUZAwkMYV4lIjQRU20kirlTtggl3ylRBWpqJBz7a8Rd4VKksPPECJcqSSgqUzlIqTqHKMttDUGw6Lb6qSKnopMpRpPrjRkYJtlQVlolCvEJbaCoR/LXVUFmCC6Klahy5y+Wm48Z0RMZVKnRJcq9Ev+6iEmdEFEyHdRHFUSO0aJD+ykimEqMn+WlsEp7ToycI0k/8AbXkxiQ0LDBwKe3jXtPsrxKbYUPUjS1GnlBoaZRL00oiMq8mMaZ8RQ4FSJb6UKkhoFLlGhGg1BKRUPT3DRuVETRkO/lUAqBj208t7FJ1LVVjXtHjsp0xblqDEaW0nEYqhiscRE0ikPqp03tZkIlGUqmGqYKJ8ONSDdMRGABVdZGcdVUIVvZYju3U8TYjwhUxH+2kimAlvpixi94i02umUaceDAhgdSBIyGXdSRTjS2jqTcIsrOIjsCmajfREgqyKTj5qZuEQId4UXUKNiti31pT7a8TOI7BqaFqA8aGSPxKXuajFjIluxMSnCngtxEeFPiEY14E+0qFmYJVBjCNE2DXiGkjyhQ2CYUIypQ7SoZbeFe1vPRAjiIxpSY0NP/wCnTgRDupyiZBQlGhqFqV5Qo03IqJmBVTyndGmZFTpRYO4qjVnAbonQDFPKKBLlTci3UMlJV6Q+fdUOhChxoMY15ZwDdPVMxEQ7iqJuWUWFiOq/vLVuJbRJRURGuMyp2O/zJJRQKbqFUG6zTGmawt3V5apkXmUEakm7xq+TJVq4FQeO2jjkV+rCWVk7BuNDIglzpR/7aCoRU4A8oQU1JaNeULy0EhOmqopjxLS314ftlShRpwmj20ViVBppxokY0bT/APCk6e39Hd5aWzBVBxj5qImP6BlXhT3caNp/+NQiqDjtoghHtpQpxogiZbKAKooSl2UZNGkoo+enQp0DMMqNyRlShThTgR3UohobB1BppjSoiVJIfLSR/ooCC6/Y/bSg/wBlETGoEJTGnGnH+mlCMRogp7ahBrxKiJpkRV5TlCvCce6oQJp/+Ne2f2UElKGS3rqEHBLJCNM1FOVDUcU3UWqEDEsMabk67KbrFuKm6hERcqaqirBlnh03Jx+ahqFGmqih0yotpAyjiRRntoOt9tN1FAoJERU6ouw6JxSRUl30GP20RNEzIa6DYUJbqVv/ALKMKIJ8woZdtQlRKf8A9OlQ/spMvtpOptqHBwnESp4mscttRYqGpslRBUIe+lMoasTGtt5UFR1HbUeLg/NXtSW+hqFYdLOJUFRQ1NtD1JDSVHADREZhiPkGiRGkiPHZKiR8m6vOHoxJJ7ZealDxGlRItvbShEBGoQUI93IqSRUoS7a8IhQkEV+p7imdeJONKT2lXLHVDdsO2hyAS9VeULz0OXdRkqEh/ZXhUjtpI7u2jCIRHZXGGKorU8n5qSUxr9r9IRGk2CqNyLlXk1PqpS0BpMhIZ07cqLWMJKMTCvSMt/GgkRdwUrU/8aHcJtjhPjtpUvJTMVJUYVIyKVEsgtoxwKdOE2/Gm6LjdTpFQKLcJtjjRCvaaVK8UA01WdboAcqJWJWo6klGmKwiKmzjXhdAQ7xoaxS3VF4i2VhusVKRUkNeiChbhpWmA7o0ywKqKJTtocviV+V+RkQnQ2JUdatOE1B9NR5TEudGTWMS4SobBKpIEoIj20FQpbO6g6wkPOvEpKjIwqUhoJEI0MlvtHvpIlKiADSjSRUoZf014SipXKnLBNSP9FK1o99DLdwpOnIqKoO4SDVan3Iai2omNSwjtoWDPJp/EHy0640MVNMa9KQ1wMIKmoRUYRkNNUdxUYioCCVhiUOVBju4xoxbvmpKY0ZDwpwpJFHj3U406CQ7uFA39IYlT56Hyo0ftrxDGgOVBinOkqCFE3DQyKu2JVgZDRE4UEvtjXhUlRLISo4IqUmXroIqbYUoijwpooMS1eFQCpuRUoS7PtqHGUeJlRBKmqZbaJqf+FGCw4l9lftCEqIJVCVCD/TXh+yVeH+miR+yoCJ9Ne40QYUkuVQgk/8AbQy486Jx2V5TbRWBsNSE6GRENEIpUMk5USnAam4ttBLcVG403L7ZUSnGFcaJ20GOpRhTIRojugrkNDIZUZMd2+iR3QoCDXRlXiR3bZUePor8Io0dgRqomA0PTAS2URYpfTQVFI00SJiI17UAd1NycUElt26jqcsSQrDGkkttqNJ1QycSGptksSREFNyEZcqY+KIfloPjiEqYqi2kJYhCU+2iJphzONMUVjUKHbT7dHbQsTQMUY0nT/zToI6sqIRUI0UX9NJ3iXGvS3UoVJc6hAkY0NRaQxrxKdk6SmjKNQBWCI8pmNE7aUIhXiGhsMYGRGVJ+7GiRMuFJ0TogAZFKlFxnStERpKhS2gNQ4ygVFNTYVB9FGFM5b6ULcZcaKwI30Zb69pS3088PLdREWtFYlQKKYjHZRiGNONGI7qCX2ypdhlQKgypMYjRiHspMYjRAsoxIZc6SoIJ8acKbpUkm/dRWFsMS3FLzUkU5cqdaP21+R9FFYGoAojtpMTId9OCTkNDKXaNSxKnhT768IhRhTMqJonLjXDo3jur0Y0Yk91KFGodqDTTohDt20Qf6KGKJy7qhAJF2BXtEy508FGI9tEiAjwrliVGJI0Ekdu2n0fspJI7q6DUjxRkW6jDtGNONOI9tJ0yjXLEqBj9tKh/ZTgUd1KFMdv+aunRiSMu2hkMdkKfFESLZTctxShUIBJPlSSHzURQqSSgR8tGAwMiEab60qMpuGmpTl5aJRbCiKVNy2lSiE6/KM4fusA17U203UmRV4SOu1BsEIpFRCHbypKY7ip0W0a4ENY+SlJp7ZnSoyKdEiA8qhyoOP2171V4tpUEiiVQ6OJ/20FQd1e1P806VyrpBMfINGTGNJT5FThMfTUZjiidGVK0/wDxpwmIFRNMSpNhiqMxRMi4UQUY08FMK9p7vVUsSo38PtpMYlTwh3UPjQ2CqBUEvJQS8n206JQabluKpYjHhE6UI7uVKETGiCnXCVAjKRUQR1Plogo7qMKfGoGDFOFEFOnCaNGFH7C7KVuBqoa3tUlFB1RlKpIUQRlRrc1BMUzo737BAZjyquzFhVEN1I7zpwV2STKB1DrOD09vKmqZKrFONRbEarFkG4S3DKnzctaq61KSgpbqsDUhTH+mijbkLkXiSHEaGKf2FXhUGlagjVzixT6niGI03UIe6lE4oKm6lyMMjUblyoZJ7pUTTkUqUoMhqrUsg+Q14Y9leKUa8IlQBgy3DSRTId504iP/AHUlb8tQlgKhANN/0xKdKIt1DLdurqhVHCbgRohOKjxLdVXT6iWu4XB4wsdovV4JioSC7hmz/ZtcSIVUhXVikRCQkJRIokJCW4SGnLYW1S5Et66ouYdaum2EvlLTlWZWW0vB3aLy4JIlGPKJFxqoscm6+3RQVbph7y0pqj/qqKFt/ZfSS/j1NWPm0Bl5a+ePtcdXmHVbKIWm2qe9rQu5sT586Ti7WQQIdKUfhD8UnfERKMZVahx91qiZJKHbV69uroFbWqyqWTLPlkpCLdqlIlC3cS4x+qstvn/tIsItpKDYcNuz5QC5OHKTZMv4q4nRy62/5LxwNLFUSuxEQ+OGJEUi5bd3H01VU8Jvws9d0wWRRiRCookQiX1KxrQjwY9OxXbIOvL5/wC04zJQlP1ewiztfKThdVz/AAiNZPfvbo9oS6LarfN1LanGIi1bJpiPq41muK9Jc/zQiSxfDb1dhlFUrfb13cfm0hKP1VsFh9h3q1cm7d1dMSWYouSigm6ctmyhf8NVaQ937rto2jgiB3JHIfq91G6q2O32+5OOuOSXxS5kOqzWuy5JjJISLaJCIxkP4vTunvZ36zN2uI5Jh97tYk3cjqaclYkJJ6BcUVI9pbiGOmW7trcMR/8AZz4oLFm6zLL7si4VQEl2bNNMSbkQ7ktcdpRLujGq71S9lnHujY4/bccfvrkWVC8tDt88EdzyOu2iI7R3D/FWVnw4+ZDt6lzFmkgksXrpH0rxrqZ09xu7ZN1DtJM9RVFtb3iHiXKi6S5J8niygpCpH7tBJMhEhGVahkDfEumfTtTLdtrLHxScoOnCi7lRvFQRJBMlSUVHUH4cR5SrCegdvvLzEVrNjLrwLxjeWd0XWkMit7xMk4jIS3CQip+Gtu61Y+WXdI82xxKQ+OtHvRtLzJRXIR+pNQa8/g4rYeSys1lYvZEvuFsS3TP2nOm/VbLnWG4uF48Q2QJdN08aaCDoRjq6cilIZcSEa1Jf+ivmj7PeXHjvUDG8jBVMhF8l4sh4jrjFeXyioX4a+lwjqDPzV6Lo1TNZQcfspWnRk0TEaIKdcF1App0ZNPdSof20QRqBgSEK9yKjKDQ9MhqHT23mNEGkiNKiffXLEqKTGVOBH0UNMadJ7Y0tmGKopNONEj9lej9lejuoAwiaYV4hjRE//pV4iD5qhAen/wCNJJMBpRFLhXhTlUIJEZFTgdo15NONKkNQgnjROyhqFSdUahDxFGhkVJUUlTclKgIRRamqy3rpKi3qpqS1NVTjMKJSRcioZKUNRSPZQSU9FGLsEJT10FZYB2UMi3U3U/oo1UWzCiUl30ElJUnf9NJIaaKPRkUzpWmP/fXhl5CoiaZlUIeTGnCY7R20oUxH5qSosI99A3INeB4v6aCtAe+gqOt1N1FpUSqCzBiU3UikS+yvSlTDg4RIKURSGm47RoZTj/n40BywZRwIjXk1tvppmRbaSSh12pLDonBShOhqOJFGm8pbzOgqLCPHlRKotmJxNOWzzURRP103TIxKialePPYKETTpQp7pwryZevjRJfbQq1SMBjypIjHvlTqIkMoUEhkXDbUsQT2UmRCUaURae8RlRBgpx41LEAyNSlCjKlKI14RL5aYrEEx3UqXzUqW6vDDvrpBSJefjSogVJjtog/0UkaBUTMu+gxMaeD+KkqJ7uFQg10/ppRJ0YvsjQ5RrjBqo3UTj5qGUhKnSkC7KCQhzjQsxKik1olypx4nuphSylGpZgajonRCXOkitItxVHkRlXhUj3UxWYGqkkRAPdyr2pH+imOpKlCW2niB5qeQ6SRbt9NyW3bK9LurtiD7U276SmpId1NyU/wBg17XqWOVHNIFQJV4SlEK8on31OxwVLbOvahjsI6SW0aTv4ltpgpmFCQlRg/2UGJxpQqUYNhSfL00lTaXClCoFKlIflo1UTYSMI0pOUoS5UMRkVGRGNMbqQeIxTGniam0ajRmJU6TU21XYYrDqW700YVNtMx+eiJqFKhZgx8ntEaVKRUElOzy0PUiVTiGOhiNel9lB1JV4VPJXQfUMKkq8XKgioVEGVAyhCojKvcq/a/O3bQHfiIj6KEQ04IaGQ1BmgzL10mJ04jLl9leJOlVZQ7AR+yNKIo14hIaUInTFaoLKJ+eiR7qGW2vFTFkEtGEEqJLdQUyMqcCIdtMVrC6igpwJB81BFOjJ7RroNQwlGlSlsoVKoyMoWX2V+0KX214lKgITunQ1v6KUKleiBVCDUhpO6nGmMq8Q0ViDUhpJJ8tlGLbvocgKiVhbAxRjxr0S/wC6jCNej/bXTokf6KHIv++jEMqHHyUXEESX2yr2j5qJL7KURBGhIMSHy0FRvL5afKEBFQS+cqOwFSPUbh56bqNw7KlFBGm8o8UqcrC2UjfDmJUkm8u2pQRl2V4kfNRbgO2Q/hz8tETY7uFSmidETRASGpuA7YFFrp08iBD6qUKNGFPzRpdhiqNdMBoZDKnhCEqCSZlUsFUZqT7a8KZ0+FrHspQtworA1GabUy3ntp0mnERCjFARoiIyoWYKolNGveF3U6TjXpfZUsEBJMBH1UHSpwRd9eIZbqWQZkmHcde0fT9tG05UQUz5nTLA1G6bfdRFG9OhGvRlQ2JUaptzpwScaNxHhQSmRVLBAVB1KHpiNONExGkkjRgDfTlSSTOnBJmNJ0ZVCDMkQGvEnGnwtd0yomiA12xypDqImXbQdEyLnU0TOVJFiNFuEqRPhy+ajJsfTUkLcU/LSihUsTbGPg9tKJGI8Cp1IfLSYf2UBKjNNvL5aV4f7KdRCvFtrtiVGfhv7KUSZUQiL6a8X2SqWOgYypMfsoxDtpFSwDCOXDaNe09vppQlGvS9dECD0QEqSUBpSig01UIu0qJVIEJQaGSkqDqR30MlDKjADEpuoKihDXiU0yoZEJVARJF30FQuylKcfspHbTlAPzd56GQ0YP8AZStMy21AajfT/wDCh6O3004JM5Uok9tcsSthqQ/TSof20bSKlaZFRWBqBFOlRKnHhxH1UkijQ2CqAoEu2nBDIvVQVE922jBYCRH81JITpxp7qUSdSx0DypUY9tGj6Sr2n/4VCHk0TGnAjEecq8KfbRof20pmDVRI/JRkRpIjSkyjQDFDEUaGRUnUiVDlKVQ6GL+mkkVeGvFUIDUEu2k6cf6KcfbxGvCnKoQGnEqNGRbKImjGiCNAzHVUS3b7adJphKFeEuz7aIiMlKSzDlUcIs5UpNqZKQGniY7dp7aMmnGk2HKoRRPRQEe4aYuFFSEpU+Ih+znQVkQW4ca4GRojrSjT5uxIRjShRFP5qfIlFPdXbAiWrfTGIjuqQRGNMvsP7Pt/2U5RdbaJWFSK2oZQg7aHqf8AjRCiW6ghyjTGYSqiw+z9PKv2vV+fb9v6K6EL+37IjGk177D/AEf00nUl/RXLErqeUHvpFLL+mvylhKILj9tN1FNsaIoVBP8A20A5VG/fSh/ooahV4S21Ayt9Ss0ZdOcHvmbvGCzxGyslXZN0SESUiMojKuZ/ZD9qph1OzC8dMgwj3HqldcibOCuXidQl32uqkQ6Y/wDzJFL0ltrfuvTH3l0VzxubfUljdzIR9XhlI/mr5y+wS8bs/aUtLOZajxB8h9XhF1P4U60YIVaFmKUjfcVT6mEpKW+vkDnmM2Z11K6pP1dzhLLXyXh47RQJ273fiER+oa+wAt5c6+UfUq3pNfaG6qW1uBaa693XEZdwuU1/5ipvj2qzC8peJV07L7txVm4at9NHXJMY8S+GKg/zV9ArHiuKD01wV1crQxW1bNbycvnDJBRdNik2F25kqQ8SEST/AOPXErFFJ1gaLVXaSS6DkfpFRP8AlrtLoPdG+ZdLcJSJxrCla22OkJEPJKKjyQ+XSbIJ/wDEq3nNxUr45cuittdW9nkjB/JN05u5XRyn5V3KQqKj/wCbqD9NT2QXbF7PfmquQX6329G3tlXJE+cimIql8NKJEXl8T+IacM/C2nLMguLpUU267ZsuRKFER0tSRfmr5g5Ferlkl0cZDd3Sjh9cFCcrrLFIiIvVVXHx/cM3IfNJtH0cU67dFk1k0P8AKXjqiipRHRfCpu+YeNV32qLWq86RuMjZjJ1itwZ5AgQ/3Co6pf8AlEpXz3RKKwh2ltLdX0Y6XrN+pXQO0sLyQrDc7IVofF5iESbKl+WVFlY6wdQI5t0516ItWWO9ZLlaG/G5pXC2pSKRREvEtuRf1SA/+ZXT1r0nDNi6gKhNnJNFBLuSV+IP/wCErkcSVxfIsZy1BXTK3+5bk7KPIRHwzkfTtbfmrr7G4tb5cLQZ/DXEtP1EkUh/LKsGbsrfiaWhxe+9j3rWzz67N8StFvHH13xEg8ePkxT0ox1IjJXjHbGu+LWzcN2Ldu6VFRZJMRVUEeRR3FTxNGIzGlR21o7liqejHhSYyKlS+2lCNBYiqJH+mlUohrwicqKwdTwjSiT216JV4i7aA4DFOJUTTlSR5URGRVDp5NOnAjXhTpwIhUCEp14ttE403IjLsqEFCReql0hMtu+lFUIKH+miS3baD217eI1CBNSNeIqCX9FJD/ZUIKIj7aCRRpSikabqKHUIKJSm6i0Rr0jKkxlRgMw3UUkNDJQ/LTokQoJD6KYooby89BIpU80KCQx4V0BhqReWhqCfaNEjupUftptgRrExpQpy3Tp1EKSUBqWBqDTGNel9NKJT/YNB3d9dCPKOIy81MVFDIi30ZQg3U1JYI8KNVFsKKRbaSRGJemg6kipRKU0WEEt3ppWpH+mm+p/40klB7+NcqEzDwnADTcnEqbkpKUaCSgDvnUVQWYNrR7qSLgi7qbkpLnQxUoqi7D7UlEKGQ7ufGm5LCNBUcS7qJVIzFoEgKvyvwYUSH9leJse0CIz7+VPB3baao/0UYS/o30uwSqGL0Ukk5ca8JSKlCpu7algwPh/w0oU9OnEgjQ5SrhBMgjzoZfhpRfLtokfsrtjjKN4nSiHbRo/ZSSE66DUHIuHppQkQ14k69vGiZjoQS5FSSIo+qvfRKk/NQhCZn6qSKZlKiDEfVXiL5q7U4rAS27IUTTr0dte+qhqSwFQS8lBIZU6U476Hp/8AjTFUFuQxJORbKTEiKB08IdOVBId1FYXUGmJy5baNt4zpJDXhTMS9NSxKhBT3RomnGlIjEaJGRUO4So3jtpqsWmVSRNwIZBypms3lsKmKSvISi4iU5U6F9LkdMSRP8NBKYlHdRKoLMTEgLfKiaYlGolFwaZbzl6aeIvu2nKIHUeztr2mHbXhWAhGFeEhId1dAZRJDLgNK4jRNPjQxTkW6u2BY8I04RTOkpoyKnjdOJb6m4EsYkU9tK3jRijSVBl2Vw6JTKjDtoI+SiCJxrjBKE1P/AApKhbqTHdXpRpNhw6T+6oct1JFTbXiKiscqGEqMJbaay20ZMpDREqG7K8JR2Ukto7aCKh0VRdhwoX6SjSSKVDkBV6X2ULKSwoir0f7a8NeH00tlHWE6cipMTow/00mP9tAdUCp/9OgkVOiToJJ/YNKsP7Ck/wD6dOkxpqP2xowqRp0bFdoxwJbqTI6aqKbZUEXBUVwdvUkNaNKFSXfTHUIqIJbaJWBqPJfbShIKZ6h8u2iJqUywLKOtT/wr0joIqSKiSlsolYGoQa9xHdQ9SNKlKiVgagyGhkNOCGk6cuyisKAyiVEEpUkk91JjtrpAhEIjQyII7aGUipKIlXakPS5Uki81K06GQxrpAepGvEtu514hjzoZDEqh0UJUpNMSLhQY/bRJRGcKgLDqIJj5a9GVNRW89GTWAqOtDgTTrwpgJUQeFeKNQgkRAaJLsocdtflF2Ifpf00oRjXof2UqJ0JDw8t3GlEO2vR20oRobEBiiRV6MeFGIqCW4qIgqX9lelKlCnKiJt/NUIBETpQjIaMQ14h21CAxGJemiD5qSKMinRhGpYgMttJT3UYk5FSRT3bBqBHt3kpUP7aUScd9J5UNgRRRpJbRpKigjQScB20QAQqSRCNDlKhkUaMgaUaTrjQZEXy0mX212oI8JYY0HxBy20MRIi5UrTj/AE1KkseIpV+16kEVdCPEVer8l66QRRqABvlpJFSNT1UJRb8VQgpRQKCS26FBUW7ApJF56aqgWFEtXtQv+6hkUaSKlSoNgmvQ1FvmpJEfkpPEqMh4lCpJbtka9vKVeHlKoADJOJc69H7aUUyKiDuqAjUk5UMR7JU6r0Q7o1CDXTkW+kxlKngpiVJIY8RjXbHKjMU4lOiCIlTjTkXCvKJimM47qliVAqDGkUuJkW+VK04jXAQcpUoP9lJ40klK6pBRKR5UOUq8RBQ+XCiIKJOvCj5qII9xfbSvmqMwNQYp+eleHDkdGTgW46II/hqWGVA+HlXhRLy06EQpJfLQqwVRIjGvbSKlR7aILcu+uHQcP7KAXdTvTkNBUT3VyxBvvLtpWmXfTgUQ+WlR+ypY4qgRT20QUv8AmjSoxGvbP7algqi6/RGVflfso76GwQoRjSk+X2UHuoglupbBhhGNOm47qaj9kqcIlupbBqSCZGNEJ5IYUFNZKNBU1dYQSAqUNDaxFslTpEvh038OqI0pNMyTqBHlFiTLaVOm62ojvoabHUHdTpNkSYxEqhy41JxGRzjXkXW4d1JcN1SKNDFqqmUqh0lBdSpWp/401TR2+qnCSZSrlmAqo8RT1E5FXlh8leGXEaJ9lOXqVtew1JM6X9if2/ppyIjQyGptndz1B/0fb/mr8Pd9lLj/AGUkx/TUZQ9NRqVDLdRFBpqL5mSxNwdJksHJMS3D81KH6HlB3cK8KdEJSky/sqHSNySyhfsdulhIxT94Ml2kiGUdVMh/mrkP2bfYRyPo71St/UvKM5trwrZrkgzYtiIViVQUQGShRjtXLtKuzJeegl/TT452RaqIaNewoftjXzB62WtK3+1hmzVultXK4JfNr2ZNf+Kvp4RRGU4183fagUYW/wBqy5XE3DdFqRMyXW1doytaiBERdu4Rqxht6MwnIXiU/F2ouMHvQkkMkGjZUZch/ayl/FXSnsnurDZcTxt49dXB08eXe743b26KCfhmaqpE9VJQuUiFNMeXER28irluw5pj9tsd2YOH4qE8bKoICmkSki1UC5CJeUqjWfVy6WOyrWGwq3JvG8je9ZuOmuLlJsKAxKQkltluHzVfmZZVqVY1ZD6IdbLp+ruE5ZfJRljq7RIv79X4aUfqKvnncGMVlAgW0Y1HuuoWVZU1cZHdnj65OmJCgS12fLu1ExLjuISIR+rlUeplV3UKDq8+D2yLwrLXkP8AxSpUORHj/IKSFpR0Q6ZT41oDHrFm7Pp+j0+tz9Zvbxequ1yT5KJEKcUPSIkJF6tT01n+QYXnVvul4tL+8oovLQ9VZOW6YxIV0iISESHaXEtwlGoksFdFg6mYXR64T8HdxtrnxS+34qZKJEREW37tQfppjZscyqxI8VkY3DF75Yb1ittsLq7MyuxL3C2pMdQdZYVVE3KUR5chIZR7o11B01zRC5WHG8qfvUfhMkPeC2pKJJDprkX4SL6q4r9nnG8Vv2eJv0DRcPrHcrU5SJqrJOJO00yHtl94O7iMa6K6X2m93SyuMcQB4ndMcuD5j4FNjqEIuUhkRDtEVE1U19xbdxDulXns6VYWkVjUhWyqdYW98zeNU3DJ0LhuuIqoLDxUSIZCX1CQ06P/AG1mmS5Gr0/zXDMbbs02dpyNkNvaIiiI+FcoCXlKMYkiMfTWjt1AcSltIdpDSMLyMU6rGzcgZcdl5fEMmPpogpyrwpwoyY1piag4f214k404IQrxDtqHRvKNDIacFtGhl81Q5UGmnu3UYU40nkNEFMqh0IFGHbypKacedeUKNQgSf9tN1i3V4lK/O6oQ/R+WnAjt3UFEaNP+2oQVH7KCpzpRKHHZQ5SqEPbP7aSRUqP2UMoS5VCCVN1DKAjRCpupOoQ8RUElKSQnQ9M/+6jVRTMGJTbQ5SHdSZR+agkpTQAhEA0MvslQScbqCo69Ua6qnLDj/N6a9IaY+IiNJJwZUVQbDpQvXQZDKmpLeqgkt2DRVFsw8UcCPAqbuHQUxUWiVN1Fi89MWMW0g6UcAVN1CnQ9Qf8AvpQjLup1RbMKHjSiGkkUaSS0qlSdQgp99eIQHZTcnQ/bx/ioajrdUqSyilCjQVCAaGs47Kb6ki50xVFsw65c6Dx+WvakRoKi1EqgswQiONM1ltxDxpRLSlTdTznTFUTbiX4RCNGTTEq8IxpQlXz4+gMor5q9IBpJbuNeHb6q5UJWCDu3BRe6hS7IbaIPHfXDoYaUQxGgj/HRCLbUIJjIqJxoZfbGvch40RD0vPXigUaTD+ylD/RXGapBUf7a8I+avR2175KikFEnHdQSTMipwRRoco1LEEknumNJjtohLDwoKikuNErEPR+2lCnGNDlu7qUK0aGx2or9H9lBUGVGIpUGP6f5q6cEkI7qGomJb4Rp0KfdSSHbQWOVG4j2bqIO2kx20kiISLlQ7gVQkuX8tJ1I/wBNBUUONN1FjqKxKkh4iPdGvayRbyqHJ0Y0oXgkPIipisLZSSIhIvLQyTFTnTUVg76Mm6l9NOWQXVhJNfw17T0ynTgVJd40rZ+GnWK+lhKK0S3caeJwLhTFQY7qSLjT4caGwVSX0/mpYD5ai03xFtp83KVMsDUcS7KIKk6Gpt4lQ01I0PQJVJAdozr3IqbprS81PER27qJWBZRIo95hSonGnCaMhrxJx2UXc4NSEu3dSY7adafnpJf00tlOqw140QS215QaCSmnQsoxRxLbRkypjrS7acIqVAxwW7ZQyH6qVP8AtpQlKniGPCIdle0/JRBGVeL+mocEkMaHxonbXo+aodsJEqInuKvRARr3GlVCVhUP7KGon2UTspOz+yktGOVgMY16UaNH7aTGVBVhlgJDQ4+enEfsoZDXLHQfHfShUr8pH8VSxKjgVKJqU1Ia9I40W4A0Y61KIK22o0lDGiJrGVOWQW0ZICpt2UZMqYoqadOhKVOVhLBiKXGkkVJl9tJKZUSiRKn/ANKhjKVG06TGNMUA/O6vyRD20kuVflFYgsd1eL5aSPHZSof2VLHagyRl6qGSPpp4mPZXiTlQ7hKjHTj/AEV6MtsadEjL5aHGNRWOMN1EToiLeJU4IttKGKY0y1zlQe/+yi0KW6lJzrh0Hqdv6K8I91E0xlOvV2wIoftlSh/FSR3FROVcDFCUq9xGvDEaGstGoCwlRTdSk05bjOhojLfToR20YKihgnRhKVNy28a8P9FAGOBTluP7a8QhKFB1jLv20oRIqhA0g7K9qDKh7RGhkXlqEHEg769IBGmup/4UqX9ldYEMRSoKim2kqKUEt2ydMUAGotXhHvOlbBGk8vlolAYUJemvKbqTqbaTv/srpD3Kvacf6K9Hdxo2nIa5Y6eT5TpXKvRjX5UsEJr8L+ilR/tpRDKukG5DXiT20aMSoZDUAG5DSSKI7KcR+2kkn8sqhBjp9xxr2n/406h/bShT89HY5Ua6O3fQSRp8QnzjSdEyGorA1GunxpKidPNM+2vCj+KisSpH6JiO4aRp/LUmTeVeJqMalgakbGPDlSYnTwmvooZI7aKwLKNfVXoyjSlBhQ5RlXTgYfkpRJ0EVPs/FRJHKuMQII7aSQjxKlD6aSoUK6QGoIp0FRQaIQ7edBUGVQ4wMlPRQVCLdRol/wB1JIdvbRiwMdtJHb6qcR/toZCMocqJWAEju9VGEZV5NGW2iRjtoWYaooU4jRN/9lEj8PhSkxoAxKadH0x/7q/U093ppRJmNKY7USIhS6/BGPOvagDUCEkND05f00YRlRNMR50NgxvxofGjKDCkiMqIAblKiDuGlacuylCO6oQSMZUpTyUSMpV7RMi30AVQIp0SIDRiGNJ093CoFU8juLy06GVBRTCnA+ugYYp6JcqeMUzH4pV5u11iqTTSFMYF9lJZg119AUSIaI3TAYhRNGfGiJt4xrhxmDCPGI04FLbuoYqAn9n6fsGiCoNWVKjWGqyIkXCg/an/AJ6kFCSpqoSW2NLZVGxyHkk/0FRftD7PsGvyifb9v6R/zUSqCzCRGNLoAqbt1KJSorErqK1P/Ckip56T+n7aickTuziw3JvYXibO5KtFU2jhQRIUVyEtIiEuUSjXbHakxIKZ3C6MGKJLv3qLdPzKFGuJ8Z6Le2D1gx5nkGR+1UVtbvkBLRtYqJqJ+khQFAZfVQ//AKhW23TqIzxXqT1ayi/a9rVuAvk09NRQhVFMhkuovHkmXGmVX8iVOmLt7Q3Q+zkolcequLouEiISbldENeQ/3cpVxp1J6wYXi/tSo9Wun+fjcrLfkGw3u3tWDtNSSCBJir93FcfhiMhIi3eXdWyZH7B/RbC8HyK6WlK/Xa5M7S6UYlcLpHTXFEiD7gU+6PKVapgvs5+zw1s7W52bpVjrpNykKgKPm3j5D6Sc6hUCsqsH8TArp/7RbH1G5JYpgN6dOC2pEppiJF8spVF//VYe1BkTEXWP9B3zVNchTQcKNHaiCipFEdwoR/NXVOI2O04v1NyS12a0s7e1eMmL4UW6AojxJDaI/wC4/NTnq4IDhLp+W33e5Zv5eUUnKZF+USpbSL8VDXQ5davP/aI3pESZ2G12FNyMvEETQiT+YVV1C/LSrX0x9sPqMi8Z372hE7WizdqtHKlv+AuJJESZRFsghIZCUfiiVdkM1PEM0V/MmP8ADVXsIg3yTImApRHxYrj6pJpkRfiIqH3HJQ6nN6nsLv8AInSJdTuud8ypmIxJFZooS3/mOVnI/lrGeons24Lg/XIunLBK5XBjcMSXuFtJ4qmJFcBF2W7QTTEUxFtxEe6voop8Ma5b9oRG02n2iunuZXx64RRQtpIJJoxisRXBs2VEvToXBcvpGo8rKjMCq3Y5R6e9H3GYZFacQa5VbWZZKKpMlk0FFxRQ+HuLju3DH5qiet2O2vD8ssKVyQUaovLE2bO1E0Ij4ltJkvGPItVtIi7pSo3SW/OMV9ozG8UeuiTWxW8r21zIu1JcRj8vwK7AzfFOo32ZO8s+HhZVrehcHydyb5AlqMnSC6SDlAtKJanx1HY7fV5az8zyy4E1pOtS1Fh3WqnKPR224pcsN6nY41ft1rgrYkHzGQiMiZrk7V/+hIFL0lWWuswul8JRI8PJFRWSSaxDtTl6ojtEe2u8sq6e9Oelea4LkyOOYzb1Lvf0LE7Y29LTR0nwkgrtkIqjujuHaJFXG/W67WZPLLhbbXgNjtt8t9yc298m3aD4ZZKXwF0E5RSKMhIYx2iXcVN8f5CPPdmTq36iZ8doqmjdcOmec9TuolvzDAXjO3tc2tLa/k1Udx0ZIJirIRGX3oqeaotv0fypr7N+ZZA6yBrkA3d2gugLUVIoq28h3CRRlJBdz27Y+quqfZ3xlnfsLHK36SZXC32ZewaZDuESJRygReX4T2P1ems29m9urmns9s2xqj4G1ZI8t90Ev6h42FsX4Rcy+msPXzskT7K9VbQtriLyY5V6BvLvjPUxm3VVTtqd3QVt5LLCKhCX3iUfKWumhEu2u++id7fteqOYJE3TUK5E5JzplJYl0HJRJfjEi1FR+muBGeNoI5AozyvJbfbVmLnQcoyLU1UlYkPHbuGvpz01tVmQYXDL7czb+OyFVJzcFm5bVlxSTFUv/MEqL6ozo2W35KFgY9V5El1TxdrkjbG78rEVscuiVwQUISKO3yiQy3Rqw2BVO7Wsbg2SJNxxWTjGKg8uVOllXvuJ14BJFS4A2UJBFTiSsdv0yjUZhd5C5XZRdLc1ubbxaRRjIYpkJfNpLD/5deNh1masyt1HyaqqMpOsXSTgdhDt5U8HbUBk7T9WRWyls4UFsgWq9SKRbdu70x5fiqbZum9wapum6oqJqjISGvofifJe8jrJ2Uy5Yl05L1DF/RQyKjCntoZIyKthWKw3lKlCnIqMKMaUIxKisdEimPbRhHbX5X6InQsRRRcKCQ7qMIyrxDGunAOmRUoW499KHcVEIdtQgMSjtChkVEL+mgkNdUh4pFXqVLbQ1CrpBJF/TvociLtr0pFSpCI1CCYf20ilqKU3UUqHGFKbabqKV5RampLBTVUSzBFFKYqOOVJWcfbLnTNRT1xpyqJZgiyhlwoMjKhkt66STgB5HTFUXYN9X20NRwA8abqPB81NSdd9MVRbMOiWoZKd8qZ+IlKkk4EhIKYqg7gZRam5KEVD1D9VeIqZUTYMJFznRCWjyprqbaGS22pUKw4UcR5U3Jxt2lTfUkRToZFLjRVF7g4Jahk4MhoJd9fkvXRVFsx+6hxHfypOocudJlGgktIq6Sw6JTyFQSWpqosA/VQyUKj2wWkCEt6qGS0h8tDltpIj+amVF9jVB9FE2iOyhkO7ylXvs/pGvmx9HCSP/DX5Sx9VJEaII8O0p0YaGI7o8aMI91CQIRRjXh5HSY7a8PrOgsQJHbXhGvSCNejtqEPEMuyVejGiCUaVKVCx1Qfd5aVAfVShT7aTEK4EJIdsqGQnRv8AN5KUIhKjIN9E6GQ0+IZUEh28JVAlYZkNJLz/AG0aMqTH+2oCD314SMaUSZy40kR7/tobMCoWl7Y+akiMq8Xrrg0GRUMhpW+vF/1KoAN1BlQSGRU+U3DTf9O3jRxgsR6yMRpvomOypJQZUMkx9NQ4MRkn5qImtHnIfmohJhQybyKhqQV4qI0n3gqJUPRjvAqT4eRcBouRyo494bRnXhcCoW0qaqI0zWIh81MjkBaNSYFYhKVSDd9p+aqn7wNEt1PmtySL/FTtwXt8S3N3AuB20YRqHt6nE51LCpUViMoZH7ynwqbRpiKkKdJqSGjFsSCJUblTFMpCI06TUo7Ajgk9tNyTjTjU20Etw0ViAVB201WR276eKQoK39FCygsxHinEtoU6T27KDx7KVLaNDUIcRkVKH103TU20TlTKgsONT/wr2p/4UNMaJp/+FGcFS/spXqoYjShlwqHGCR276T8tJiYxryhRqE6hC7Y16O2dN5/2UZMp1AlY9v8A7KJGO6k8qXSmUZYQUaGVEideh/ZVdlGKw3h/bQ9OnkPs8tJj9tL2xlhmQ0kfmp0Q0EhqKH6g1BoMo0ZTbQSKunFDJreeniK1R6cKMnt9VNjYXIqkoMCLnShH0U1TUjRk1pVY3Cq0YaMaGoM6JrBGvF9kqZYWyjcU47qTGRU6j9lJJOisLZRuIypQpyKiCPmpUP7Khw9spQiPOvacv6K8X2xqBiVBpqp/9OnR/wC2mq0qGpAYqdtKJSVNyGJTrwluhRWBYMJbqVqRKhlurxCQjTl6nAmtKk6m7nQx/pr0Y7qlQR1qBHbShWpimUi7qMmPrrhxWDT/ALKSSZqFvryZUZMZbK71DEx0+FEEilSogNETR20LMCDkfkpQiZc6MQgnXoyroQMRohFEaVsEaCVQgkilSSKVeIqVGVQUCpZF3V4ttDKjCsJUKvbBr0d1Kj/bRgiSGVJj5KNH7aVHbwrliVG8P7aJpxogjGkly2VLEqKHbSZfbXuVKjGhIeIa9GNKj9lej9lGQHxoZfJTgRlxrxJy212wNQJf0V4U6cC389e0wpasSoEk6TH+2nAjSox+WpuBVGpIxGvacqdFAaGSg0ViVG4o8qSQxpwKgUkhqWAG4p+eiEIV75qSoW2jIeIgGkkW3fQZ/wBtBUUMahB0Qh6abrQEabqOFY7abkoXzUaqBYIoQypuW6lSlXhT7qaL+QpFGPOhlqtViVIiUbluKW4k/wDl/hp1tEZkdM3VwZM0VnT10i3bpDJRZZURTH6iqEqGFYC+KkQkJRISHuGlFu51jeWdZMIxdQlbNdrhdlkBIRasdrQZbpEptH6hl6hKjYf7QFuvVhcZBdscuDG3sRXJy6FVJyLcUpblBEpR28oxkXpKj2nraoO4vUce0dlwYj0/8OqzUdI5C5GzKim5JsoIqpKSIVx2iQxluIRLjLdWG+yz7QQ2XG8V6J5uDxvkXi17e2eOEP2YRkRICSkuRCQiPLklSutnW5xergWL3nJcdTxO9W/XTYs0kHrtZIh+EvqEsKQkJDISTU2x3CVc920buxIrkzeE3+J4kSTXHT1S3cuO0h7aYsfElj6SfrQ3b3QbC62utDVFQuKnmj/hqHunUax2nJv1euK6bf4Ari4LjyjH8w/iri+39SM/sajdvkZXa5KICJJKPFF9RFUSGSokRcuVaJ1UF486a5BkbhJbUSx1AkBWV/aRIhc6Sim2QkQkkpHyiNZuZM0HFS1j46y9jrZFwksM0twlRCT7ArF/Zj6vB1g6Y2+/G6L302/ZLp6nI931Du+qrZ1Iz2/YPjry9q2tuLVsO1xqS/LtiUojuLuqjD5mN+MnFlHSeOkT9vkpoAkCYyVVERHuKlN1EHSfiG6oqD5hKuVc+9oB/ek7PiTMlmd6VQJ27ZqJDFTjFBQZFu8w1snRlY/c5fsDxiSBKpKouFSIpS9Xb5fTVr31pFjX5C2w6R2Y0+ix+ym6e3fRicJJ7lVRGPmq4xXVR4inHnRtMCGmLV4k4GaCqag+kqdJqeelDgayZ86CI9lOiIFBpJDH01Aag9g0ktxV4vVxGvJjKoRgcZUQU6IQ0nlUOiY/bXhT3bK9qf8AjRkKhyooU9tKEY16f9tJKVBYYeU/+nQxl56VEyrwp7qlgaik40RFPWU+WvaJRjTxqnEZlS2YYo+biEdoxp4mOpTVMgGnqZ7f00CkkPD9un9kqWKhFQlT/QNNycx+z9NHaoFLjvU/SXmrxKbqZpuKUst6qGx3bDKLSGhkNNxKRU9STHT/AEFUtcLofqZbaVL+yvCHlpRJ7aLkJYCoVJUUiNKP7P0FOm6hEVLZhqr6hhKvbSHfTcSONGHcNRWOspQulyJ2O+ZRiBCIps7kq5bf7heKw/mVUT/4VOM4ELZ1Ewa/ErEV1X1kiXH46AuZf/sEfqps7/0P1ytqur8O/WBVMhJTuZrj2/8A37+Wj9eG6o4OnkDfUljl0Y3ktMZfASXHX/CgSxfTTFFM3Iv7hEFkSSVCQlyHzVSukzgSwZlbtUlFLMStmVULkSrNQmxF9RJEX1VcLa+G5W1u/HiukKlZv0+I7Hn+dYoqUUSuCV5ZDLdoOUBl/wDtKbuozfIifyJC/LBbeqOPvCGKdztrxoRR26qRJkkMvlJf8NTuV2dLIsaulkIR/wBINF227tkJDKql1sIrbZrLlQxH3He2ypS8i8mhf/xIl9NXcXHiG6bhLiqIlSV7VLGi8VK/03vwZBgtlu/c6aJKlLtIhlTd4X2MeoLchSiNzt/3ktskFd3/AN3TqB6TuDY3DJsPVDT90XlzoD/cKlrpf/Ql06ns68Q1Cz3ZvtFncBFcv7pUSGP/AJuhSmbhb8Q/kWIk5equSfbgUYfYtaX7JJRa6WO3uRVIY6bVJ4SaaUvURIEQ+kS9NdVZBklrxnG32UXZfTY29oTtUvSIyrif2jLhcbpY1G785XB4594XCMYiuSe1D5U0op/NIu6kZ2bsaLGvZgoYb2b8TDeryaFn6/I50wYJkWUNrZkSBJ93jEB1R/8AP1BrqT2orlfnWHL3fFLy6td2/VdDJmKyJRL9jcxV3f7q4F+GuceqVtdPumfT3PG4ES1ldq2JypGURKL9n/8AQl1B+mumcgRHJrV0odNl27xNtZnNpyhHXESRttwQFtqEMpR1xT2jWRlx+skUj/2luNm6nzguXU7qNlGTW/Icqyt5cnVsXFdsSyshTIdwkI9u4RrqLIOl59RvaodLWhqK1tu/hskSUIZCok8QFdIfl1SXl/dJq1heWezrn2N5M6si52lRZioSC8XojpkJRjEol+Gu4vZhaqurDjd5daKlwxyxL429ISluQXEm3/7MuQ1qeXyo8KBZcb8RWMjSvVjXWadk6e3p5a/tPStI4z44lC5F4FQtdQvVFyh+GudvYYbnkXR/qTZkgUTRuF0XJCXaSrSP5dtbF16G13Sz4/aX7zwa2VOXOLplLkL5kuJD+JNIvppp7KWCuOlvR3H7DfkvB3a4at0epqbYkqW0SL0pCNeGRddcZpm7M2n/AJGjX0apx51sxO03a7PLvZmCLdxkqCGUEpHd8dsJEgPp19ca6f8AYlzgso6UrWd+61HlluBNCltKBCJDL6tQfprBvaWxPIbHeLSzwh+m6eMV7hZl27UhUIWyS/iWZbuPwnel8ydD9mXJLp0/v10b5a48D+szTwwlqCUrgKokgW0uRSU+qPmr0/kcbXP8Z9vspUx22pm/qO4bjb/9P2nMlby6taFot7lB+o4bkIkhJBbUIuIx8MUpdqhVnOZ9RnvS293OyY1ZPiWm2vrkg6fLkomWmmoSTYRERiMlBEd39UNSmS9cW76/uukaeOfZ9rp45CzvXV0T/YouVV2wlESElRIky2yHbWCOr4r1Au1yxzI7ba8bzJm+c20reIrijeCQU09RBQpS3DHcXlLjXm9PCeRkx1ZV4liOSHcZZDqjox1vsnWOyuGbpqk1u7YYvbfyFQS2yGXIf4ab47eHmCZ7+oLwiK2riXgiIuI/u93yyH/gFXNpY/lvQvG8Z60fbaFmNwY3ZVjdmJKF8RmQyEiHdEtq6fzaXdW89ZLlZsjsuDZfjV0R8ZeXzb3QsJRIpjISHb6o7tvxyq1jY2X47MVG7CW0j1/WPqxufKhkNcw9N/amzqTNLqr0qvVnZvlNBC5eCXTTJXtGJD3R5S+nbXQGJ5gwy5iT9q3URiRDFTlXvo5ll6mXJGydif7aQI0qUhr97aaLP2idu2hjuowidQgkv6KHyo0R7q9tGoQSmnSVB20QlKZrOI1CHi5UOX20klt1DJSVMUAMSm2h6kv6aGSgFSdSukCSiPGgktGvLOIjTFZwRV1VsAzVDLLeSmqjqNBWUOMe2mKim7nTljK7SDxR1Edx0xWfU3cOtMfVUas4IiLdVhYRMkw+UdSLedNSeUzUcH2UGUqsLGV9weeM5UMnBkQ0GW7y0lQp0VQbClFP0lChkp56HKPOhkt2Qpii2YISg0klvlpqS3qpJEZd1FUXYdEtStTy8qYiptr2p/eVKksOlFo031pfTQVFo0HWMhnDjTKi7DjUiW+lakhlOmolIhrxF66GpLDglvJSdagyPd+Wkl81EqnAkt1JIjLfSS/6KvCXnqEA6JEXmomjEacD/TSSLl/nqWDqN4gVeFMBKY8aIO4t1KjGpYlTUBEB7SpJDRiHdSSmNfOVPolQemfLtonz16Ue6lCQVGOnhEK9Ev8AupQxlSiGNCrEE9lKlGkh/sog0Aaqej/bSo7aT3UQSlsqEE7+FEHjSZ/214SqECd1eGhioRUoZyqB1P2v0SpQ8a8Q12wB4uNDKNElGgl8tMUFgam7spMY0Yk9vOkxMaM4DjKkkPoonl3Ugu6uVIfg7aSRV7kVJjupYYkvnpJFShTjxlXo+eoQbqEcfVQZbo7ip0Q+igkMinUXiCwMi3UMh3Fyomnu314ky3VLHBqRF5pUNQg4U6091JUTDuOVCzBjUuPdQxL5qcEiEu6hkmVDuWCVQZT89BUGUt+6nBSlGFJjKVdJUhXSZeSm6KhJqdtTThGXCotZPTLu+Wu2F1JprcIx5VNNXwkI1R03BJqfNU01eAIiU9tMWQjLdS3Ct9pd9PEyIeNQttdAQ7zqWFQI1YjZXK8kbD5MjIhp0MpU1bkBU4EqM4Gl/ZStQhpKZd5V4lK6oo8Q6nOklGNKlKhl6qYAM1h768NGIZF5a9p7ajfzOqJjGNeHaUKUI8hpUf7a6SopMqcCNBEZU4lKiOChTpUfLSZHShLdUIK05f00km4xmVGTKVeULbCoQYkiHnpQjSonSh+eoQ8I0ofkr0vLXpbaBlIftfg0oR20nywqVO2PR/tr0f7aUI15TbS6jLASToKie6ngjIaGQ0tlCVhmSf00Ek+VPiGm5DGl1GWGMY/NREy3cqISZkJbaHpmNcGdxwKlKFQhpvH7aURHGjtQXUdC63c6dJrSjUWFOE1I0xZBbRkoJba9IC2U3RcbaJLuGrJXZRXGvSDnQ5fbXpSoxYaQ0mUhpMfPSo/ZUIeiSlBUEB5UbU20FQtvbuqADVYRlQRTiUqIdDFShsOHCY14hlTfUp0JbaisBUGScSr2n+GnAjIaULeNMsLqNRT3emjEnRBGkxMi30ViVPCnuoyY0QU40YREaGx0HHdvpUuUK93S/wBtKH5K6Q8IkRTOlcRr0v7K/aIgIilSRTlRa/B27KhyoGMRpJfZKjENJjIah0HGVeJP0UTT/wDGvCnLbUIBjtpPpp1D+2hxjUBAxj3UaP8AbX5RRHbUscqBIdtej9lGh/ZSY/bUsSoMf6K8Q0TT/wDGvR7yqWJUSI0vtr8IgpJFUsCEEQGlR+ygkpEa8K1QMUsXkoe4aUooNBFbduozjBtSNBJx2DSVFJUEpjwolUGwYtxbzpJKBwGhkReekpylRVBDS+ylS/soKgnSSUjUqcHBKRGFNSU5UmRiVDUmVdOMJ1j7K9pyLfRE28aJo/bUBUZkjQybx81Jv18sOMsVLpkd5Y2tmPJZ4uKKf4iqj2/2gOmV4eeCs18UuBDyJFspER8xbdtcaRU7EWFn6l2JvEvLShHz1CsepGA3i9LY5bsvtLi6ID8RmLsddPaJbh+oasEdvLbTLA1GqxBplIhFMRkREUY1yvdMswrq9nF8cYldFLg3sYtklVtOKbgldSKqEuQ/DIZRGUdu2JE+9s7qc1Tx9bpGzeqNRu6SBXR41EnK6bbUItBNNLuLQKRFGI9qupt5Dw3rFaekviGeBsPGXJ4gST1xdEtHU3CUo6gxIdOIiIlyLlKtLDVV+4xVyLVqp10njbCQt27LWUIoiMZbq5T6sX7F8iujHHMVuKbhTxwiTxQf2bSViKskyiQkmSacZcpEQxGjWnqRcuqxPGGf5NehaqNCSQZs7u0ZC6VKUdopiMR5ERJFxjKVOLhYcD6J3YbWyt7rILa5YoXRdxdBHcUi8sRiIxUHl95Iu0avNmKzVqJhxGXkxAt+luMum6joTfI6qu37v4iUuRDH4Uvyy7q0K143bbanb2rXTt7MijIhJSO4fjlyIo+ms7T6oIXi9N7baNRwJbldT4emPbH5vVKprqFcsoTK3tcSSJ1dpCoSaKUhTSEeMfKX8tFot1sqnGZkY6kvljS6lXTC13SrMsFsKDlzeboVwHTbj8MtBfuElNNPlxkVY21fZX1GzbqRYcZcN7szzptFs4UckmKa6SQklpyH7vSIm3HigkUvMzwfIOodtFjflV1sduCC6S5N9SQqElKMh8u4tpeb6q3LCcVvOfZ9/lddWtnYW6SBIEja0xRG4L7hVIh/rCFTcXlT81eZyMH2+u7N1NmHJV+K9jBfZvsOf9AboV2vbVb3Gq5JDKUbeug/FigREKTlQUFFI6ZD8UVBEo9tdvvnWOZRjCyt5Vs77HXyCaqF28SKjBbykSn7rcPdLltKW2uXusljH2fepFlzmw45fk7TcLguu9uibslGihLqSJspuIh26hS28v3kSrTsm6G9J3VluzXH7tcsdUvzknIt7OuSjTVjISUafdR7top8uUqwc/DjnmXI0atjRgmaNdsxm4ezu6yq5OMyYZLLQaFcNYVExJZWJEURLboDEtxco7RLlUxbesl+wPH7hYbs8cLPLHcvdqrq2thUT1YjEVBERjEiLiJbRqUU6mXbBURxK74G6t7G0WhC1u75cm0Wiysl9yakS1RUGJfi21z/AO0ldksu925uz8UKlvcr2RcXCCYrqJDFRJdQRESSIiUVERKX3G2rePHuyLuf5WFSNVWOusD9oq0KWm5P7lfife6h/wBJCSBJqNSlGRCSYxT8xEMR7ijUTfuqGUdXGqP+Tt+LNnc/gCs4XERJIVVE11NslYyERHjLcUtu7mfoSz6l3zF70OJXTwdwbENwQFwRCTxJcSFUZeWSbb83mKW9KWO83jE7WwdM7xa8oVXSQ07gqqSbiS4iKsZRkUlC+Ykh2xoMmZoG22YdjwrL9xVJIf186H20nTy7uMiElRERbu13pCUS493ljtLu8tXbF/aGuizxuwvNmUZk5IRSK4Ki0GPcREXaPqiXprllr1cu1lvTjGsvzUrXkVodqoKMXCHhFGaojtHcRSGW6OrHdt8xXi/ZJluYWtmS93buregOvrWPQjq6RJkREQlEiSUU2y5bvTVVd2L9bdhzLHJ2U7E6a55/lAsql+QZpt2pKRabtyyXap6ZcquCZVx30p61K2PIlFfFf+69wuHhGzdSOpbfu4p7S+73Fu47fNtrrxi4ScJ6qRiQlu21sYs26vIzMiGjcRwsnLhQR204UKVJIRIasWK41JQ5URMZDRBTDnClJjtrpBvp/wDjRB/ooikBoaf/ANKuWOhh/jo0QjQSKNen/ZSeQxWCCnqFRNGPEKDrAiMyIRqLunUjBrCsLK95Va2bgk9TTWciJR81CzBKTyKZlzpzUcxvVtuzVN7aH6LpquMklkSkJD6SpwmW3edCdHRKBGA0RNxEudRviAIuQ17xQSoSEwRSLlQVFBHmdBFwCgwEqGSZRn20ZAyigxmNNRcGXM6aurxaG+mgrcURJUtIZK8i8tOG8FBEhMSHzUFztR4jLlTxNQi2/ooKYxGnSI1AWHSKX+YftpwoIx20lH7Y/ZQ3S0dtWuKKUuTsJUhHtpisPkohLEVIpLNYsxrUQIxog7a9p7qUIxKhUJmM06svFbHkmB5Lt0UryVtXKPEXKCkd3+9RQH5iGr9lNlSyrE7tjypiKN1t67QiIZCIqpEP81UL2kiNj0cvl5SVTTWspNruJF/9bOU1yH0yFMhl6qt2F5Ra8gxK33lB4noroDuIvTTF4iteSlU9m3JnuS9JLP73SJvdreJW+4IkQkSblIoqjt8pSH6ais2eq4j18xO7Ti1yq1ubQv8A71sQrofNtVd/hqldPupuFdOOsvUbFLrl9jZ2NzcBu7RwtcE46rkRUXT8shX1yj5SEu6on2h/aD6O33G7eOPZgTi9WO9tLg2iyXFOIlpr/GUThHQVV4lR0Or2sdBdRsbLMMFv2Mt1dFa529dsgoP7tUh2l9JRqB6IZj+uvTi03lXa4NKK6ZFuTLy/TxrFHX/tCOk9vtsELc+WcJJCP7Q7aCJF/wAJRQvy1hmNe3K0wL7L0WMWVmPvW6OXaDdYl3KbfVU1CEdqEtxF5fyyIdmRuSqN0ZV0rqdW3J4rg/tFFqkI2/Nrak5Tjt/aW3wFfm+ETStC6iW1e6YTdm7VIlHSTbxbQR7l0Piof/RUxr5y557d2UZjcLPd3VrZi8sai5NiYsvDfejEpaqi/lEvpqm5V7bnWbJhTE8lvCIpDEfD3BVoMfULTQEvqlRrgTPxqcaeOq8jubrZlbTIPZvuhsH4xXXt6AkKu4kCdoF9Xwu2uV8k6gPMmypwrqjuLVQbkI7vVu3FXPd46/dRFmqLVvcW6YsxFNAvDaxIiIxGJKy7aprzqRnl4InjzKLgKivwpIq6f07Y0xPD3q03xBbOVOKnZGP3qyJ9Mb9huZLki8uVkY3JsKyBCKd1bEQxkQx3JkIylGNM7d1yw/G7Nercvebe6TuGKe5miZO0lCReCuSiSpaRFtHb6pDXEbh8q6Lxt0dOnSktxKFIi/FQyWb6ZGkvpjLuGi/gSP2YH+JV6qdVdRPaQ6eZRmFyyuLhP3hpKeHTElNwpCJFxHkQkX1Uzw/2xLpgadya4Nbv2e5kkuqTpIZCqIxIh3F2x7e2uVVlpfFCUeMq8s4XJNGG2PIhq03h8Vo9uRbKJXyEi8lOks09qzOc8Xtr27OkVnVmX8bbVFB/1Vfb8QdIR3bRqm3TrZ1BvihL3K+CRFu1FE9dT8SsirK2rqOyZD5aeOllRTEZD5pV2PxOLEtVjUjZ0z/IuSmYZA4EhPIXworlIkU1yFMvpGmrO9XRveE7kLpYnCSgqyUUIil5pVWW7pUST+LKpgU3gkLxqkmQgPKW6jfGXRKKoCTPazH0o6vWd1cHVp6+2E01E7Hb2y7si3ESRLyQJIY8hJ2ru/wjXP8AZ+uGW3q8KWtgqz1ELkNwbOCQk5TV1UxIZCW4S00uXlGNbpbb2/u3sYuLozX01AsTNFYh/eJIL6BCUvSmJVzL0HxO85d1MbsLI1FZ0SiRCMojISly+kqzsBVbFZZPiX5+My6ndnXjJlWb/wBytTTTJy28SoWmKmmqSgkkQiW0uK8ZDyTGuc8VvmVKYgiwu7Nv7t6XXtV6osK5DFsqoiSQ6XIh1OPpUSravaIU08oUcJJD8Vlaol6f9Jf4RrnO+3h9ZsgvQ2t4iiN+xJ80uSJDInCQ7vpLanEv7uspY0my1VviWtGpDYdLe1Rm+daeOOmrVYbfeULuxeKSlFIoikQ9wyLlXUXU/qQl09ytQrQlrJ+EQerpoxjJci0vpik5L6RrgXojjdxyzOLXYbS1FR0URGRCMpLjGVdae0M6B11CuDwG6yMrfaE/iDGQj7yiQ+nlTsuCPGZlh4i4G3q2OosVyBlllhZ35gckXiAqD9Q1MR2y/TWB+yblRXCx3jFFVSL3K5HS9KSoy/i1Py1vxFTo2uol1o1Twp99EJSgkptocvPXRY4lKhkoI0klAjTdZYOFHoQSs4AeNNVFJUNRShkpTRdgmpGkktQSKkiMhqAswTUl/TSSUOlRERlTdRQBqAswZQijupmsokNJWdbedRqjiVPVRMjBlluymKy1KJSmbhaJQlVpVK7MDcLGVMy476IShx3nQy5bjp5XYGUyrxDHlypJKRoahH5q6oIRRSNBJagqKS7qCRUxVFswbWjSVJl37aHLz0mX9lGDY8X5qTKNeJSXzUFQvXXVBFEoA9tDJaXCk0khiJKqlERojnI9yKvFx8tVNHqNjizq4N27xMit5CmW6WsRcdPzeXb3VPY+WS3Z4oV2xR1b2K7b4ZOIisJSiJEmXES81LaZVHx47N2I28Z9jNlfDZhuSLq7KlFC3ty1FyV8sRqctKzp8xTXXak3WIR1E/6su4fpqo4v1Ku+C5FdMXdE3uFtYuVR8KiMRTHltIR2jy7S3Vasg68dNLfcHFmVYXbxCRR+GmkoMvL95KpufkWPa8eJJIs1XBEkkkpJLkMa94FUogPLuTLaQ/TVbT60IOniLJla3UVYjJ0UY/SP+KtUTFkm4cJeKF4szVJPUUESIfqjS2yKEXD4kKzwnIXyeq3YEon6SlTe4YvebSmKr+3OExLuIdo/UNW623hxZ3ibpqKakSlpqDL5ol2y9NSzy+XnIm/hcdVtJKRLXtt0SLUU/wB0oJCP5fw0n3TBezVurGW6ZDSST5Vek8DulwRUde5nFtcJFFRqpxL/AHakol+KqrcGZMViSVGJD2lyGmLkKzVEyY7JyGMRlQ9PdTghAihSk0d0yp1xNDTFB2+Wh8fVRi8/KvR2184PoVQcRjSRTpWmUqVGRUdjgpPbSoy3wpUP7K8I0B0SQ922kkO6iROlCIkNcsEDHz17bGlENeFPz10M8H+ykkNEiP8A3UrT3VCVBiNG2jXo/bXhHcVQA8PKvENK8te/zeSoQHE4xpUd1EGI0zcW3xD5F/4xYdLimJbSrjMy9SKOCTr0Y7qIQ0n0eai3GIDL5KGQyohDXiT8gUVgajeJjXo+aiEJbqD3TomU4eId1DJOnBTkMq8UaGp2wzUEqSSdOiToen/41CWGenIqVpn2FTgUY0mMaXyCG+nu81JUTpwW7spWnH+moxCNJHdxoej6fz1JaO3ZQVETEaihDEk/MO6m6wxER/FTxRPToakN3mrp2oz2kO+grNQIaIomZFtOk6hjz+qoARqzWP8AhrwlEoU6KBbI0EU4lXLBKSVveEnsOpxvcB2gdV1EYlRk1FRKoslSMty1C+NMdp06bvuM6q7dwRRHjUgK0RGrCyCWUswugIaIK3nqupvDHfyp4i8IiHfTlkEspMEsI9lJlL5qZ+I27qUmpKnWEso4l9leL+ihj/TRhrrN6gHhgVeIuNKFPupUR8lc0DCJxERpW2VKiMaHvIpxjTQAlKH81JpXEq5YgSW6vL8a8JCPzV5YdvzV0g31D4Rokd3ppPdGFOBjGoQCptpIlKiEIRpIp1CCpbaVL8VJEaImnUIJjEq8Qyrxf00OX2VCBP8APH1UOUq9KVEH+mhqGBLhSRGnBD6KTGNAykVgJI9lDJGnWnSSGq7RjlYbknthQdP+7pwW7ZXvt+z9FAMUb6ZjXo/206iI0khrq8ARIqRlSiWiVBUTpMf7asKwuo6TW76MKkiqPkVGRKXfRKwtlJCUqGRcqTLbzpJfEpyiWEkW2hkUqUX9NeTR8lEKBkMqCQxp0oMaGonEZHQBqNy2/NRkylTdRM5caIKkdlcsNqSCagRonIdlM0VgEacJrfholYCoQRogiFJH+iv2iBZRVL39teTHbSox3VCCaJH+2kiMiokRowBMf7a9H+2v2v2MqhD0QEfVXiGlQ/sr0Y1CA4jX5SxH0UohjREEV+RAa8RUmR0JD87q/dGVEFOlCNEQHpxrw0ov6a/KhBBf0UmIUohpIidQgqX2UMv6aXH0UOoQ/NtJULbOvS20kt1GDYTKVJLbRCGNJIagA3lLtr0d1EJSO+Fe1BKisDU/O2vyJlRNg76jW+RWZ5cnVoa3JFR4xIRXREtychkMvprpwfCn56UIhQyKvER0RDyxUHjRhHzUkhCVQh5NOW869p14VBHZShL7du2oQIKY7f8ANSo/216X9lJFQSHYUvlKhIcI+3tj98ddSLHcRcSZ3C0qtmyJKfdk2UkqQj6vEp/h9NZT7Mt0dY71eY3m9jcPdNsbOSfKEgRCmJIFGXzFGtA9uLqE/Y9WE7Q/uNtuDe1MhK2sWpDrtdcRJfXIdwkRJiW790KRR3ERZ30/6lM8isKmPP0kWrxKRCKe0Vv8ReqtXTBWfHrII0zGibiU/JuplrR6pXg8faqW1F9clVEEXC8hKRbuPEpSLbxrRmvW7Om9nUBDqg8bpx+Ai4IlNOPbIhL+L6q51zDGVbtk12ZtVU0XCS8h8Pu05FIY+qtAxnpvkdwsKZXtwmm4+6k6Sj+IfNTcjFjhjVivHkPK1RnY/e2VZE+yPMMyfE1JcV3It1yTUdLlxGXl2lu9MR9Mo8dW3Jr9bcSxxg1boriqMdP4bdJKUi/EO4uRRLuIaeDh66OPvGXipEupqtvijuIYj9Pd+KmuF4fYbHdE13+SpvHzZiugkLFIi0dWRERKeaRFSI5o1YsSK1R1fm+P9N27i/W61jdLwuJCk8cD8NmI8U0x3D6iLuIiqJ6U5ZlHUS3s8BsNrYvHlzcqi5YumyHhlFRiMlFFR27RGJS5cank7w3WdNbHkLNw4RFUtVYkIx5EXLjyEfqp5ZXmG4zkDy7YkbcVBJAS8OlEkSSIiSl2ylItvlGjWSzf1A14gbH0j925A3VvLD3aLNUhdprFJyoQyHQH0yjuLt4yrWGttesxasErQ6a+OJLQ1kiHxGqURL1CXmqs591MC7X63369uGrdS7j4ZyQpRHVEdqse31fLV4a+05gb5riuJY/d7o4vVsZJDeXiiUmQx27U5CRR9MdvmKjysyTEiXbWzMDDjrK3JhrkGP5Rh5Fd7zaNFik2IicLRUTT1RIRIiEojHdy7hqQxXrg1WvFjwPpzblGtvvV7Y++7sSUZapINlRQjxlt+Jt5RHduqt+0l016m5UpZ8ra9a7LcsXJyk5Y2dFLwyYkMZEKYkRLxHuLdyHbKnXSUWWH3RFkrJ0TkRVXUjuRIVE1BKO7SH4cYyLt8tYeXpLmQ7khpY+3A1VE+2bd85xrIbexyVqzedO/9St7duuqReJSQUT1HO4SJT7yJbh2/ipfRP2gLpYWvgriRXZquMiZunJJkRcdVNSJEJfi21cPaIU/+qExhF9aCWJ9Y5XBs3FAoqIacnhFHkW2UR8pDukNcosbfd1BFv422tStWvGREXilS3aY6XpEYyiPLuqvgRrLj7cyljJ+1JaM70yDqha32N29ra8BdZwzyFJIndpRLUJuzVEhIVdL95KQiI7tsu2ue/1yfjnzqzXzpzbyt9sXSUuDO9MdZ7oCnFBJypyJMklB3DHcIy3VXenOcdX2uJqW6x5G1srFyr98xbJprJ9sUyHcJF5uVNcgw9W4KXDKHma3hZ8qh+1vnjklnKiQx/eFu7Rq5BgRxR1UqyZDM1mO98MwrpviWOp5901BO241fNMV009vhVNwhqFLiJFHd5pd1UzqplTIsys6thyZH3L4FcScN1BcxcrxGW3iSfhkylt5F5qyz2IvaSZs2I4hmVyTWtr5Twz8XA/DbqxLSV+VQR3f8tWrrD0cS6XZSLJii6HGsjckoyWTVULw5dzYvUO0h4iQiQylurzudi0kaxp4kpAe0d0n6X9akWPU61/aio4fRY3B03Ik19XdpEMuRfDJOJendtqk9K/Z3xrF82eKtccvGTWO1NlXJPEbso2XcJbYimKRCOp95JOXlGW6rwspfMZRcN7NeWroUEiQQEmklExlKQiQx1BIe7ju81UfLLpfix9bMrbfhtYuSFs+YooboxT0HIiPKUY7ij3VXheZo9m3Eu1h3NxlNSvTXH7TjifU3p1frTeMNZtibXBvdCHxbMoy8MqRbiFQoiSRDISjyqa6D+0xhrx44avXRW0nMRbW1RQYokIjqx3dxSL0jVZRZq5d0FcPGF3WvGSWpBjcLk3UTEhdERbhjx0xIlCEh/qIl3VjOQW3onmizhK14ldsVuSCSBCtZVNdssIj8cSTXiQ/CEvqEuQ7qvYWM2jWtyK+W6uvFeJ9MrHkVrvzEXttcComVSBDLjXN+A2e12PBbe/wV1dG7N9a2L1RNS5KO3aaq6mnqlIvKKZFEYjIo8asCd8yBq3Ta++X0Utu4pF+LlVibPXH4sU48Jp+Sm21+iVUHAc8eXK4OscyM0ReICKrZZPb4hAuJfNISH6a0Dbzq5DkLKtlKs0LxNVhJfmpJfbGvCVeHcMz4jXRYzu12YWW3qXK6ONFulyLluLaIiPcREQiIjuIuNOhlWd2/qFgeYZYoCWUWtb3GuqkyZ+JGSjwSJNVchl27hS+ov6sqy3r17TyuLviwHpyKdyvy/w1Fk+LXbL5ZR3DRqtiFF63dfOqVyvmVYfYchZ2fH0nyrFC4NUC8SIpREviCp3FLcIjXNOM3q4s8iUu1yN1fEQ/fCRCosqP7qXcPmLdEadPiScPHyF0buGe5JVdQlCkUi3CQ/KRFu5VS7kpcU1E2Z6giJfHTUGJCPy/LVzXHVl5EWajcTfMZ9py/YKiTfF2CdvF4QkqmT3WEv8AdiXH838NXZb2/r8zaosErQ1UcEOmSjr4cvUUa5fxP3jkV0dY5j7JTW8MS6o+JSREUBLuIo+bj/FQcywu6WnwrpVg3IlxGJIriomsJSEdwly2l+GqvtY1ao7cZuVTrDEeqjrHb0jcmufp3hwrJJVO4XZVRNQZD8UYySEuXlrdMZ9oZhfHjhg9xy6NRYoScvBS1EE1f6siSlH6oyr5o9PcwumJ34XSSrMrgxIktG6DJoIipuEhHcW6JDEv3dWrJupHUnqM8Te5bmSwooSJC2othbNm5EXJNARj9RbvVSY8OZZK24jJsiNo+vI74U9rLCsd8U6yO6WlNFLiizc+JWTj/WCO38JFWZ9Rvb3DJLapYeluGvh8SkSSlweKiJIiW0STESL83dHaVcduMXze9WlS8+HeFa/uxWU+GmI/1pFxjL/moOH3K94/cE3Dp4LxmkRJqp6sU1h9Md22PL/FV5sOsdiqs3I6MsrEuqRJ3n3u6ZkxS1Xrp05VEe4dMeRSiPzbq6C6f9a3WLj7kvzB44YoCkSTxZAkFCEu6Jboy+rzVwq3v10u12Fe2urkxZr8UU7kqOsqO2MdxfSNbp09zzH7hjKmB5GkmTxVOI6yo+JWHiUiIpFult/LXmMiKTFfcU24XjnSrHfOJ5ZjWWMU3thuzV0JcxTVEiEvKVWQUv0ca+cXT+6XTCWJXLp9eXDxRsSSaDFuvqCSAy1Zf3kuI+Uo9o11v029pHH8oTTt2RIFa7knFJWW0dUu2Jbh+oavw5EbcWM3IxZE5KaoxyEH1/ulkSbl9g2oENVwRbSVVEi0x+UYkX+8GnZERFuqkY1kdiYPL288f4x5dH6r0kW/xSFARFBIiIdoiQoCW6rVaMktV2IUP0i3cFKKKi6REX4SKrXbiU14D8U4UoU5FRtOP9Fel/m21KksJ0K/IfZX7qUnU/8ACpxO8ikddsf/AFq6L5tj4paij6wPkkxlH4mgUfzRr45Xq6XlG6ePVVauCVESTWcMUFFIx80dtfbxwokomSSoCSZbSEu6vjT1oxdWw3i8Y8gkSZY9dnLGJctAVCEf5S+qtDCq4uSyGf3TIL8KguDu7jTLbtVIRH8NQ7x8k8kq41BU7ZFISpms+VH4QR201eOnSyKYFLTS8xce6tdUQqWYfeKQRWENpJkPdGm6zpwiJRimKvIo1BqavM1fqlRmrxV0mLdwchS7qeoFh4Vw0R5iXbSXHilkxOBCn3DGgizcOCg3ApS2jKNTHiLi3Rg9bxjHj3UJ0gVFlRRJJUy28RpumJJiPEt1WC6Omr5x4pBnpkrt0YyEflKgja5EmaXEvvBEeNFUBmGItSUk3nIS3FSbhbWCKKZCZKKR3JltjVgK2oEmMNpUxcW2RbgT9O6pUFmIlO3mKJau2h6IS0qnht5Jjv5RpqNvVTUI4j9XbUqDYjSt6qcVYbadN/ELRSIBIe2VTSbPxTEkDlqdpU3RRceKTbqkW3cQkNCMVlA+DXTIRV2+WpJNF0omJ+I2x41Je5XFyiqlEU/MVOE7C/RcE1ENSO3buoWUNWPoJ7OdjSzD2W08ZN0Ip3e33C1koW3TVKQy+kiEq5R6W37LcVzRq/x9+4tN2YuRIo+YVC+EQ9wy2xKurvYzWN50NdW7iTG9uUh9OqmmX8pVguVWX9U/aEvDdIBT1byq5EeQj4wU3Ij9PiRGvPrpWSWE17Xqx1z19beLKyP3BawvrOzWIuOpHXEij/8AfI/irnLqhZXDzFVPCgos8Q2pxHcQqpkhH8Sg11F1OE7300wW5paY6tk8OXzD4ZQvyoK1it+x9W4MXzeBRFsUYiXId0tvy1h6ybM6sW4tN2CpyfhamZYjmwlbl7lYb4xionJIk1E1RIVBkJfTyrtn2ibQ8+xZlflV1nSz2xWhQ1FBiJaRPZFIeO5yP4hrn7rRjOTfrFjPUlva3C1tc2Rixd3BP4iPjkBJsqJEPd8Aa6c6oLtbz046e3gXGp4zGiZASe4SXTUaKf8A3NBetDJkWX7n9ImJaa6KUf2X3SuM9WvAJGKLPIbe5JdORbnmrqS3eki+WNdlEVcQ4GoraeoWO3SWmSFwER+VUST/APwldmE6kPOhx+anMniw+JYBoZKFTUVo868o6HzVaqVWYcEtt51HuHEiKFBcPpDspuKncZ0xVFsw41Jf0Un6qbqKRoJOqKouxIEQUlRaI0xFY6STgZbzoljJcdKOtuymKyx7t1JJaXGmqinnpkaiWYUSgFzpuotKkqFu203UKrCqV2YUsttpmRbqNy76CoJUxRbAy/ppJcYUQRpMftowWUDHbM6Spx20QiCO2mNwuDW2s1n790m3atkiUUWUKIpiPIirqgnlE9tDUE5eWqe+63dLGafxctbqDyEkUFVhL6hEqhy9pDpOJQ98uiLtiyV3flpyi6s5ohCfzV4arON54eZKE4xnHLotaxIkiuTpDwyEvKOruV5dolHujVkzC23xjguQXuxtycXK3tJW8UxJQVF5DxH96QiRFHujSZJlXiWIsORhngN2tuWYzb8ouThvb275NyUSVEVBJJdRPu82nIfSVZW466Wi+XRRhhVofXRMVCT8QtpIoS9JCRSqq5l7M+eM8HtuR5HkKKLVsqk2Stbx6uSiaXHilJLU3SiXbKRDTFv4WwsW9tZgiKYESaYjEZK+n8I1TxMea25JIacq4+i1VTVrLnCr5OJ7lhKJR7S/64lV0w27Y5etRlkIOJLiQkUo6cR5buXyx7aw/EdK7E4S8Z4Nw51UECWkmOuPGXHb6q1rHcZajbSXu7BRrfmIpIKiouQkoJCW4S+aRS8tOymooEMa26lfxf2eepeE501ybCF7bkFnthCuIvFCYKPkCGKqQyTJIVN0Zao7hEttT3UC6X68N1kHTUWNrtihESa24mpaunItKUiItspEXq3V0ZjrhmixTm4TcJriMW+0h1YjKPl3dvbWVde8Ss2K4o4yRtbpWp2SSdyTK4Koi3UEpJEMZbdXcXq+asqPMa3IstDY5sakwdXZ8vISZkqk2IZFuQ1RHl/xKo9tvVu9+PrlfHqyjhy5JVeIjLVLlEe0avFpuHTkm/jfEPiTMtIpEScRHTkonIdxSLaPlTItu2pDKsNwiy3BN5abNbXjh4vr+IWfKCyIfMSavEe773/DWq2YvWohcZh1b1FbsmxVYJLLIoKpEJCntEfUXGtOK7e4coul0Pxgsbg9XUiUdpEUtw9vaMqp9pWK32FjeblgdvtrG4Liq2Jq5l4hIR3CMVP7xMtxFVo96WRwmLB+luXXkMlZFIu0Sju2/wDRVV3t0ds1LUOYWNZqTjxC0hQ1BilqCpuiQiQ8iEpfhqNuGbAmi6etbC800PioCSvxu7y8RHbu/LQ70mDpqTi0OFG7oSiqsK8dojGMeP5e2qDeLw/s7cjdOCURfOfiahR0R7h48Sj/ANSoPuMEqxmt2r2gc7aWInqmJI3VuIxTJR8Ka2rtEUy27i7vlrMr91uu+UMyZ3S1s7TfC0kvCj8FQSIh3RXUTKJDIhEZbYlupnib51dr0oqg6LweguOmI8lSHlt27fNUlljdrpp/rg8L3WruJFqUVFCHiRFIh4+mVA0bW7BWX8TL2uXdWskFx4D3lbxN6TZMRQSEh3bRISlujHaJd3IqNkGZX7EVrShl90uWm5bFqo2nXUJ1LUFBeQyESIkyEdNURLTL5qmLXaekF0dZEyvI5MNjQt6BWZ4UU11F4qSHQS2qkO7coPEi48qodvxNll2C5Jdnl0ujd1YV22k1uEUE3iS5LiqohESIdMZFpJkQiMuW2hZuXLqFtId+CMinStOPfXonShE415Y9Fqfmn6aRpmJcqMRUmX9lQWJj9lKjGlR+2lcaCwYMRkRV4RIflole9NT+o6oOMiokP7KUI0ohERozoOPkomn56HSt3OhBPyPopcY76VL7a9L7a7Y4wMRr0fspQlSS4+mugnuPzFXpHQ+7jX5UIFl9leiBFSQ/2V6f9tQmgrjS6RLbQyKVQMSRUEilRC7ioYqbuFdsBU9GWylEMYhXtQRogklKpYgnT8leFOjbI0MS9caIFQenuoKiJkXCnkftpJbu2oEM4f2UinJeeglzpbB6AxEKGpuoxCFBJMxoVO6jdRMd1MVNpRnUgonTNQSlXTozUh6qarDt9NPiTnQSR89csBUZiiPy17w8S4badEnt8tJUIxHfxoWOgxH1xohDuoetEuNK1BId41DjChIRLbTwXEhGokloqRrybjcO/b20xWqReROCpOniaxIiJVEt3QiP1U68VtolYWxLIuJU4TWMpb6gSfbedERugyhKmbwnbLMi42jTxFQCGq6m8HbTxN1xolkJtk8NKLjTFFaQ86MKlWFYWw4JSOyvCUuVC1B/76Knx+yisLqK2SpUfspXyUof6aaD6ChHbXuVelur36f7ahGUGQ7q9L+ylCRlXuNEcElupI+SlJluokfJQkEiNeJTdGvR+2kkO7hUIeIpc6/K/I7a9GXCod9DwiI0QR3UmX9lKEqAIMUvLQ4f20QSr0d1AADIa9CjfZ/TXuVdqHYa6Fe0i+wac1+dtLZSbjDUk6GQ08KNJiMaFoxmkgwL7P0DuoRFT4kxoJI0NWUZawz391KFSJV5QYUkR80qiyEqOk1vPRJfbTNP+GnAlVhZBLRjgREo0TT20FMo0YVhpisLaMToUNwO3y04JTbTVT1UTEVRiooQlQSUp0omNN1BpLMMqERUMqfIxjUaiO6pZqnIaigstQg+ijCJ0pNGNEj9lPEsx4RjXoyoiadej9tdUXY/K/SGvR+2lQ/sojgMRlRhGk0qX2UViCo/20khpIqV6f8AZRkPENeh/ZSi/or3KhID05f00oUwpUfsr9oiCCGvQ/spUZV7f/bQkEn/ALaRS6RUIfkf7a9tr9oUSIue2iIEIpUEhLnRo/20lT/6VQg3jupNEId1J+WodE7KSUiGjRBOk6iQ8TGjEiRRjvONDIhHZGlEsHnpvqCJTqKQMX9Fc15Q3yZPrdmDjElyG5M0LZcEmaikUHySqBJkMu1T9m2lx820iroC+Xy3WO0vL3d3qbNjb0CcuXChbU0hGREVcd9Qutjp8WSdZ8BSYutBohaxTJXU0RSXjrqDtLaTkuPpota9WJHb/A6i6c9RrRnlv1W8kXiG1dusOmomQ7SEh7SEtpeqrttKvnez9p5qNtWz9ro2fMGPhhctSkTS9SinqbfulB/MPcURjH5B7c3XEVk8rQtttY2lVVVo0R8Mqs2WIeRakhkXy0xYZGIzKfR5SIjTcvslXz7xHrt1s6yWV5fnWSqY6ozSJC3uEdQWjohjriQ7uOohuiX3g+UqknnXz2j8BbtbjkarVFFnqiqOgLlo83EMtcVJS4lH4fqEqFeXEJlO6H1wtdlR8bd36LVPjJYojXOfUr2zrXY7pcLDgFtb3R4xVJBy4cEQtkS823735Rj81cs9UOvXUHro3a2Z6qMWJEpptUiTTUkPJTd2jLkUd1U3G8TytZ0QYa1fZE3STSG4DbWS6wpkSvaoIxIuW7b+GnLDxswm3xU1TIus3WLKGJPzze7eIIiJJFquTZMlSKIiIpcvl3V7oz1y6uY2xyhnjT9i8eXN8g5Xu10IlFBIRLV001YkrLzdojx4xnOlY4XkVjFk693tb1bFCElFhVQetyVUGKBbdvLTFQu6Q91UHq5jIo5UtmGOPU2bV5GSKmqSiyokQ6nGIjtT8vH6qTHlK0mzUsbNFsxnOcY/nWZZRdM3uOQtckcXXVeuXSIkMRHkXGIjxEY7eI17DcFxduLXI+oN2WbiS4iNvEiR0xFWJEp3F3bRqSFw9RdLAyauhcF8RcWZRGXcXy8arORLW1TG03vgHid4ZrqquSTVEkyQIYiQj/WS/irWWaRlqUaxq1qmwPOrGF2m0pjiFubuNpEmPhhRJPd2/D5fVWavutD104W0hESL9yp+7qsrXJ0sxTfpMBT1xEiJGI6ZeoR/5e6rY4x0LL0/uDrIW6yl4Jt7wXTTcxFuMvgCXm7tvpqMl/3AY2p1Bteolxu0W7pgoSK5aSQrDtU+mrl09seedSlHVmwZmmTVml4l2pqiihHtES7iIuI+kq5/xNxd1ni2kk+REpKqDpSGPdLyjWzYH1Kf43jqdmxB++eZRfnYiXhyLaqW1JKPcUtsaS2KqsFuM4z6kXRl011LG9tKb6+RLXbuhKLOQ7VSiW4u4RIiHjKqfgd2yHPMwY2a04ymTi4JNrQk1ZjEnkY/FL1RGUv+aWhW32W+smfXC6Pb3bVsfWF7F2tlBLtFHCpSkqMkyJX1EPmHlWrYv03D2f8Ap7dDyDN7Co41SuTR5b0FFvAqiIpiqmpt2kMhIRGRCQ+WQseP1j+x2Oo2ia+rmSrdN+r43ATVwC7alsSjqLJeGFMtstqsSEqDZei7p5lX65ZQRWn4QkLVm5EVHTmX7yPEY+XlWnYz1guOePnTXKMoul0Z29oLlR1cBFMXBSFMU0GyQ7dyn7zdESlWgXLGVWr5GwqvFGJOVBbKqcSkuP7NHdulIYxL+GrE+kmGtZl5FTGmhzOWO3EqpN7W3tYm4uijVRDamLMYkmO7bEtvIS21ZsZY2u6ZAxb5RclLG1fJJaYkmKaywkJEJERbYyjKMuQjHdt27F+m/TvGboL/AB61km6VZe7S1FyUHcUiLcRbi80v5qheu3QvF+ozyzumGUXC03hikq2TdIjyQLckJJ7hVGXbt5Fu41ky4jZXdjUhmWLqpl+H9Kc/6D5NeLi9ajkmNvHZXBy+H9mctxHUJWSZfNKSfl41zP1w6dssPyQWHT5d43st3EhjqkKAqyj94UZDuIdMtwkmUtpDXdGYPOquA9L2IMLpabgxYthYu3jpAtQktqepoKlER3FIiVKO3byIeR3WJ9X7k3uTXo66fOmrPVF24RdoCgoqkO4RkXxe0dspFWfh4eRpM2rFibKj26icRxG0McNa2u0uidXTQXXGIltEleUdoq7tvwy+rbVkxP2a856kKXayXLqIzZkTQSbN2rb/AFhJdItKQlGIyGJRIo1zvY+tTxa8Nbb1Vx5O6MWzkfFuEUPCPxQ7hkkSer5ol3CO4a6cwPNsevzhrZLC3dCiXwrN4xQlHajZcYi2FQdyQkO2Rd0hlukNzJ3MVRMNcg5Vwsc56d5Zcl/1ZfPEbC7VaXZNFPXQ0EiiUiGQ/DLiXq9VfTfp7lNm6z9Nk+mGXi6t92XtaTloLpsSKyIx+E5SEuUS3fL6ayLov1atvR+5OOjeZK6eMyVUtLx4gMkRIvioORHaW4i3fVxKtiyy246jkeIv8fJm4cNdVdi415eFQVIolISiqnu+EJf1ZfVl+Qm3eylzGjrxOVRvmS4bklwwHMP2PJrevpSdCPhCJJLaQxH7tQSULiW0h41E3DrRjSiLNlfMcUcPkkvDO1hIU4pCoUUkBEeOlGUvy1vXXAsD60Y2+z7HFRK/YmouxvJNxIVCQQKJKJ8dXQIhIh8pF6a456hWO8p3Jw6dJIks5KRLJkUVC831eWl4qw5PFhk0kkRsXTPJkLPlDO84h4pFNVdVsms4Q01NKI/synaqn83lkMSGrpnHTdleMdv2eYXfGtvTMmw3BEbaTRC3q7dJMR3Dujuju+P5SqP9k+5Do3DGvCi+UQt6Svh3CZeEUiRSTLzbla2a847ieSWN4TFm6xa4IbVGbV2RN1FxjKIlGP8AyjVTLf281dCxE27H6mP2XJsjxN5b8gVuKyNpSYsW12bo2RfwyY6SbYdRcZCOokO35dvaNbdheXPc4sfjXTAScSSJK4D8MXgkMpacdvIeXdKqW1e5YyYvrTd8vZvMfvLZAVFHjZNNVPSXFRKQxJIuJdvdVBu1r6k4izcWbpj1LtLNi5uirlJio5FBYiVJQiTQVLbEtQdpR+7Hdyrkirlxqtgo22msbxnGO35PHVLzYUtS8WX9raIplElo8kO7d3D6hHzVW+nvtIZlmmTOmDO44+zTQY6hMXxEmREIyLTlElZbto8fVVR9nHqRlCy1yxfPL9cnV0bOYqo3JclFB5bkyLdyHzEPlpv106Z2m32lbKmCSLFQnJEkjGLbdxHcXwikUpCMYj21Xhk9rI0Nhki+4XcNcL2tLRY1kWGYYrcE3C5RSK2j4kSHdujtKMRlxrFerHtcdQcyRuGJYDjyjViuS46jWSj1wzHu2iOhIdxcuXIY1E9Nc4euE0Ujw95b7hakkrS7IUxdrClESkO0ZSjL6ZVflOh7PMG7rMMSulww3Lmyok0RESFk+IvvYx3JkXmHb6d0q9BjzRuvLsZE0NGsvU5Ds+bBa8gb3S5NU1GaBEKjEtsh4kJbdvIuO4a8plGj4hwycOJM9y7pEiIUdX1DxluHlurojrp056g4ymjkHUO0tcqsugl466N2wkTFXjpkX3ojtEZbRKXm21NY3g+BuMXcMgxJqxZrthK5J21yKZLID+/UQXEtWJEUSTEeJbuJUUmZHByY7HjtKci29a13jWcJME03C4kREKsSl6qfXTxF+uxXJ6qmRLxJUUyj2x7vl81aZ1S9m/L8dSfZRa8efOMH8SItHTd2gosnJKRCQiUiESkOpHdEfNWUo2fTRUuVt95Om7MR8SsKchREuOoQ8RL1eWr0c29HaNiq0dG5E1j6zXH7s8Sskbes8QXQXcOlBLRSFIiLiPLb+KoVPKFbO1RtAhGf9cnIhIi3FEf/AFVLeIVTak6BJFwSRCQ6isZKyGJEUd20S21CiSqlwWPVbioKuqRSFQZctvmoljt2IzU6mhJp4Q8xH3ywvLhO4JbSGIqJrLiUS2kMh5S3VE3i0rtXhJHInCSSREnpCmIyHy7d0arpXBJNqKXiCFPdL1FTp4mwG0k1AHTW4CW1TV+GQkPKIjy41Zj01UQ2ujEg8u2Vlb/dFxvdy8CkkKAs9WKGl6olxHb5qro6Clv1bpkbFmjHaOqMhH5e6pBNwknb4A6TW2jqLcRlL8301LYv0nDqhklpsjp03auLrJcXDhMtqUSKW3cRREij3U9dNHaottNdOR7o/lnRlvdlP1qtd+vSy7ZUWKLWKBeJ4iMu0S8w8fLVkuF06c4m8RbqtWq12QXJAVGrstBFUS+9XER3RLtEol6avzH2ReizfJBYYr1wdFcGY6TlqzQbE7Fz3EMVpJD6SEvmqzN+huJdNb8o8b2l5JVLwIovrgkSAyERkqI/H+IXbu3EUR4jWTmYN5PVWNHHyqR1ZSq4/lQWNTSSx9jb3DlJVUVm6oim6HSiK8YjHcQj5uNSyY25TJCxfH3T63qPBJyr4hsQ8VeKa8h5ahcfTWY363k4yB0N+vLGysV5IIJoyUQb8ZJJCMi28ZFV8yvrm1e9PGeBLlb3rm3tBbE6TtuqmQiIyLcQyLb95tLkVMj+kvIvVo4maxVl+p/GRWSSdVqapZ+oDrp3fn2AWRVrkDixjpOyj4TUXIpaaerIiIR2+rb5anLX16e3RG4eMtYovMeISXWTU0yRXKURT/rR29suPGuUck6m3R68Y3jMLeV0tpPkn75833OVBIUx+Pq7tsdpfTIanrP1+tKyer7mbok2L4TX7vw6RFESIoqS2920d3y1U8h4HyOB+knb8f8A9lvx/lMDyC7kLWX8jvXpn15teRKKWu8uG7dYOKhFFNT1CRdspR9Naum9ScDqtV01E/MJSr5ztSDKm7pkyfk1dDFQk1mhKO9JdUtAo7Y6gxIR8pdtTVp6hdV+lJE18EomnbCSFVxb5Em6LcJaiBcS27uMYj3Vmb0mO2zN2LTY8cv3Iep9APtW/T3fZSVV4DXOmF+1iheGbi7XuyEtbUm2r4q3x+Cp3JKCRSlx4jUVjftjPcieJslem6LeRRUU98pkKO3u2y/LVhXutivst61OmBWlXzN9sSw+4+uGQB8Qmt6IVxkPcSCZK/8A3Su6keuWHKOLa3NUh8c08SosJpki1L+rVKUpfTXIft7KMHGUYzkNtdIukXjQi1ESkJbiHkP+7GtLxkitJUrZisinDL5iTW4LN1QLUSKMvNSW6LVRYReAoTciHUjyjVgyRqko6bujMS1x81NxbinGAS7ZV6BTMI19jaXiCSZlqNZbVCKUhpuOOqj90cd24qujW3goIhOMS822gjbScPFgV2okO1TlRAlbRt/hRElTES3R1O6pB9a3TNFM9UVBXHVkK4qDH6eNOn1tS8R4IwHUSIfibeNPrW4NiitblUk1Gq/mSElBIfKXIaYqgMxT3CJk4EYct22pK329VwRJKhEfMNShM2qZCAbh8pDup0NvbtW6iqoEMo8e2uqAMbgTdFunbkokUilQbezaqJkDpAlNu3dGpBu3ERUBIkyTLujuoze1shtZPCdETrX0xREZbY8i8v8ANR1BCIo2v3ao1SsKKKiQyJxIiIvzbRqsuNyxQAdMdsvNU8siC0QcGUi2iRFtH5qC6t5N4pOEhTKPKQkJfKQ0VQGYDjvuhNwp7yYLPJD8ARX0xEu4i2yL8Q1YnC2P6xGNpTHSHaKZF/ErKoNqzBMSV+CMfVUgi4NNYROJJkP3fy0Iaj5Zx4ohBJAkREdoylVsY2lm4ZjDUFTuKXKqva9JZ8mkIeoRIq0pjbQ0RMQlEe2lso2M6Y9jVmbfpvkgR+GN7Sj/AOQVZv7TTVK09brbdCDa8tbFyqXcUV3Kf8KCdbJ7IrfwuD5IkJfe3RL8yFZr7b1tJnkWI3LaOrb3iG3ypKoF/wD5Nec//vGNjT9o3dw9xS7dEMOcYk8J4xtDts2U1Ckomq5FRoUvLFVyJfTVSK2ipFLjq7Sj6qofsz3Qr5016hYWCsXCrRK6MhLtXSGMvxCgVaNcHnvDHWeQ20VE0XiTZ6I92krEo/mrBzlrLVjRxenE5J68e0hkt+WU6bPMatNtTxy7pCT5rIVHQoComIkMuJCW7zRrqW15Thuf+zlidywgIo2G5W+2uW8i+C8eCo0Ul5tz0S8vHy1x57S2F48x6pPFWt7J0ndWyF0X4jorqj8VD6SGti9j8gvGE9RulTP7662b3hb+JRcoSGX0kSBfTWnPCq4yyRlNZGeVlYuAsXDckbil/wBlUSX+oSEq6ybugUapqz5DXP6LdresZb5Mz0ya3poLtNHuFJUZbvLyjH01oxdRMesqLG13RwTd0qkIjrDpiXmiRRGq+Cy8lDzbcal2J5HukVNVnREXOqTcOqFrYuBbla7luGQrE2IUCH0rl8Ii3cZSKoN11wxRMbkCS+o8tAydsSEhcoj5iEo/hrS3I1M/Zmf4mmaxypWsY99UHF8+ddRG7hLCrQomokMvFPnLZNBPkO5MVCXEdpbtKom29WrM4vDjGjyq1vL5bLh7tfMWbR2QpryISHUVTTHkmpxEuNc3oyLDIakot66GReao9S7Mk9pOE5fNVfedTMKbvCYHkbMVhlq7tqZCRCQkpxEpCW0ilVlF9f5FVi4a0RjQxKuderXtcWHB3SNow1q1vTxVOSrpZRUWzcu0YxkqXd29u4uNQOA+1rdL88Jre2FpIdURFNrqpkIl3fFIpVvQfTnkZ496OPiYuR5/Ax5NmR+R1MS0aZqLDzqgvOt2AMUyNxd+AyKIxjtl3RGsdv3tje9rgLXpljXjG6AkS7y6ST1P92mPb6iIfl7qoPhTx91L8WTFkfttY6cUU76jSuzNQhi6RIldqQiXKuRc49o7q/kmWWfo7iloYjfr0Om5TbjJBNBUdxKErIuIkRcYjLcrIY7JkmdOMTdCKT+2sWqS/hGz54gJEsIxESKW3tItvmjRriyVsHxVqsaFeM0tNhdeFujpNutHViXKPmj5dpDXrXnVhuxaSSqiK0oiKyRDKshz68dKurCjGzZffresQpE09/NXK7ZRuKu4ooJKbtxcVJDt7akrPZ+kXTW/PsfdZgipdrKgKCri4PVSaELlAVEFxQIiSlu3R3SEvNWXlzviratjRx8RJ2rY2QnSAjM1UxHzS21BjmmOKKKAT/RiXJQSES9Q1kLN505vHSlxmVmZIqJr/ElqxTZrjFPSLjFMiId20viSlGq++wuzXSzs8gxS8usfdOUEnzFwsqRJqCQyEVE1SiQkJcamPmLL2U5J4+hu1wyy3N7g1ZIPG6hOSiIy/NKuQ/aMzbDy6mXwvHpuFrek2QVTJciQUVHlEhLaIiQy3CUhVqL/AFizTHc+uDDqW/Yt1H1vXTx9w3HQZJqkMtqnbuFPkVWjpTllx6UuhcWPJenNnZknFcrgIv7i48xKLoEJDL+rTVER8pcq01amm4pTWHlVik9Oer3Rlq3W/wAo3TK/XBN4UfFW++ismjyiQttsiGXcoVWCzrdHb0sQWvqqztrcVx0k7xaVWzvSlyIpChx/va68wnrRh+cCi3K6W1xclGwrk3JAh1kuOumKoyJMikPd8xVQ+rBezF1Euw9L3jO2t8wvEkGV4x1oh4m3qpCSknMYiQiIlJApF5R4lVJp2fqzKXlx1T4kTiuZK9Oend2QZN3mWOkHKpWsm9wJSzt2cZKkS4qaA8ZbZFKQ+WlXb2usjLHba1HA2rdEUtUXTx2TYSERHcKYiW0dftlIo7qznoe8xfoH1ey7poqLi/XJm+Ef1gG3oNBRQSbKSIk1SiIpkoooRS/cCW7t6geYZb8wcNeofUhgixGwvSQbN27kntpeNniaaZEonESIiVWTX7REkxHtIipvtxSbcjWYfVq2VeJjt2zLL8+s7FLI1U09D4pe70y0WuuRR3FLcQj+UqgXlnBmojFuioJCXxFOSfmKXbXX9ltXSK14C4w9g6tqONoDJ2Tx2XdtkouqUtTbyIpDEfLWI9TrF0qTsdh/ya3F9kbhAV3b10xVJ6QpJx+KppDtT9QjGO71VoQ5sPUrvjzN8TLkStdlk4XPUdJbhJQZCI+X+b6qvjzKHCjzHbW6VIWqTRsk+U05Ep3DuHimMiH6aw3LswbjdEWFmBRwS8RQT09qypco9xFxGI8qkMd6vW5S8Fa7zIVvuNOMiTlGQkNFkLu9TkbUOqsH6nW633Ym70xTt6oriKhFLTKO0vxbd3mGtDvmQ4rmGIOsaC5Wt46Xt5OSTUHUREkoqfHT5RkO4fLXPmJ2W6WtG6PV7Q4KLZcRTdIEIkK6ZEI7tv3RD+Iag8Z8LjdrFw9u94tuqgSpLM0lHblYtokPKRCQ9o/hrPTB3JLD2yKqUd5ZTyS3qX5v03RF1dW2q0Z21VRBNjLcMRlEhLylLbt28aujjp/mVtsqmQZH03EraKCSCiiegSrWW4oihIRHjuIU+QyLlVkwHKsUZijcn+W2G+WVBUky0WKjRduXliSki7S3CXzVuzHKsPuVnG7HmTNSw+GJk5koJCSRJlIS7uIlVjLVUaq8gMeRq2ZTkd1nFow20tb3k3UG4N7w5JUfc6wpORHbIlEFBXIUhGMS4kUR2kNRt09qjDckuw2HH/FW22imKROLl8eSvcQiIkQj6pfTWGulOh7jPrlfnlyzZwo+VGPgU0CbNUFYlEVVd23jHSqaxXOLR0/yBTLen2OWe/JiMWiOVW9B2omuIylIUxJIhKUSGPGUoxq9iw4qJuSLZvxK+Y2Q/wBuHWv9R11irxrk1vRFJ+iSzbSQ1k4lqSGREJDyTLT5fmqWunT168T0tJNRNeQkSiYkPHdujIa43xX2huolpyBu/f3dmxdSXcrtytIqJoqklIRjt0v6sYx2qFIilKtItftZZNkmnaDtqK1wV3ayaojEe4STkQiXLult40toVdvtkj3K/cNksNjZ4nqOnr9m1RbCkKihDuESKMYiJEREXHuqxfqi6y6ws36F3Gw3J8qrqW28ICmu3QkQiRbiiRREokPd21XcXg+Zo5M6SHxihaoqLCS6iO3tEiikXyxp9+tlpxlZxccgeJ21qgmquuoUVFtvm7qKTBqtrBR5CtxDXvoDldqwl8kNxt96Js5FymLVkoT0SIo/DJKMYyIiER4iW6stb9Pc5v10tI4vZre3uFsIlxuV2QSFFHcSkXMiJVVTVjpDEoxV27pVsWF9bHmYWN4vblXzNuurpILCrpudKW1UojESJLS2iRRkUt1Ncga364Y+RWG5OlHzyUlLlcCEh9WqkMpce3zRIaq+zkfkOXIVOJu0Y0ofs/Txr9r32R+yvAHqz8IaGQ7vLTif9tDU3b6NQAMpDxryZba/K9UZQlFh/spUd1D5Ur00KnQglSZfZSQ/2UrT/wDCmWIeEdtF7aRxrw7qEh+1+j9kq8I7q9KO77agB4hOkkNKH7JV5T/6dESoMeNeIeJhRBGiRGUSroIEhkOyk6Z8qcRlX7U9SDbTPupMd/ppwSct1IoiAFEZDQyThTyMqHphwHlQkGsdtIp7H7KSSdEMsNdQv+6lCVEIR8tD04lUODhNQCoZKRKNDjEq9LcM66oB7lQ1B9VGjtl+mk1KkGu/1V7lTjTOVeju30NSWGaycqakMqlCTlTfw/fXSEaSNJJGpQm9N1ExjwpVahLyIkkRES7qDGW2pBRvIabk30+ygDGKg7vVStHtl+WjEMuykjuKu2INVmffuoMTHZUkPIgOgrIx4UViDXUjGVPBU9UaaxjsKiSiMzKhsKYUSkhLuryInLZSUyVEqImtGmf0kqSTUldspVKIqCPKodu4kNPE1A3USsATTd4A06RWkXKoVEt+yniK26nWOVJgfskQ04EgGo9FaUacCpHhTlawlloPhI6JL7aaoqbacDuGmiTxFEq9urwj5qJxoyCK/CLyd1KLlyoZbuNEAel9lKFSRUkR3USP210h4vzUki89KiJUqH9lcsdUHv4QpQjX5X6Mqlgj3KiCO2vcaVH+2g+QB+V+jSo7a8IhGjqQ/K/N1ftfpf01CCZf2UmX2V4hOvEO2pUgki3Uodw8a9H7KUI0LEEqDtpvGVPI/bQ9P/woA1YYqJ03URjUkonQ1EaQ0Y5ZCPjGlEpRTS/TQiTKlch/8z2vShWkVNyGNEEfLXVkY5UfJqSGvU3TkNF+wvVVhZLidsQoMqbkju4U85Srwp1GY4N0W5S31MMwiO6mYp1INdo0UQuZuIbTGNfv2CI0qvz/ADfbVwpia9xrxbaRUIFl9lJIqTKNJl/ZQ2O1Fan/AI0PUl/TXtxV4Rojii6/Y/bX5XqhD9Iq8JHSKWmNGQVP+2vf5vPXq8f+2uWIK/z+ekz/ALa9Xof2V0h7lSY/bSiKNeEpVCHhGVKjtr0ojSZ/2VCHiGq7kWaWHGXDdC8vBR8SUR7qnlFIjuqi9RsXZZdbdIDTF4gWo2L1eUvmpU1kW0Ycaq7VYsDPJLHckSVttybuBHyqSrE+ouVdQbLlTq0N8odN2avx2Omkh90X0y2lIapry0t1BTuiq+mmKe1YVNsfmqHuz4LbeCvN3yFZa3r29BVoo4ckoIkJKCqIy+ZAvqrE/ibz8a8jTXA0i5atxHz64Zu8IvEZveiL/wDOY/lSjVbsOZXR8T48Zz9Z8LFyTR2KbtUYrjyHdy+Yaqeae0FjltUG12E03l6XSImyam0RERkRF3CMRKud8RLN8Vt9yyBra1lrKuRJ3AYiUVR7olukMiH5SKt3BwMiWNpJuJQyMiOJqx8jqBTrNmqd6WtJXskxiJILeLcqbe7U2xGO3bulLtiVadYfamxDEcLcM8gu7q5XpiSoptU0lVl1ol3FEuMhl3VwyVns2NsbC8vit8avLhJRta0ST1BHzSjJJPj6vTVksccmv1pt2ID4NFBsRPVFhFQR7Zfd/FLdL4ncVai4a/EotkN8lLZ1M68P8oyBEL4GSXa3uR/a7O8ckwTcbi+4QHaSe5OOpu+H9VJK3tVres19mzNG4pvEv9M4rdkvDOZR01SU1yLVGPaUhHduqi9ZL5YVMoUwhJu+WZ2pBtb2izpciX1dMZFu/d7pR3emqz0/tdhzS8W+x2PErwLxykUU2d0FHRJL71fUVTKO3t21Yk8bJKqsrVAjzo4mZWWxdOnvTF7mw3JVBK0kNv8AjrokoSbREh7SIdQSU2y0xrXHHS3HMfsJYl1rvzFuzzFsSFvFPXUctXLZIiSXTQFEY6ep3FGMh7qym035foTeE8Ua5WspeiaDrptREWTVUlCKUiHVVU3Du2+XcO2jZlkGVXB83ya7Xn3so2ZKsWzgh26C5DqiIj90USU7ZERVYlikZa/ErpIvY0DGXljwXCbLjjUVnnuxiu2drCPhk1CVXFRUh1e6UR28o1Weo2bN8gbtWDpg6FrcCGLdEhJR4vIY6hbRltHy+qs7Ty5uso8e+6HwtQX++TaEpqFu5REoly21G3bIm9yfW242a7KN1myRCqmSESUIilEpcoiI1Vjgjgk4qWWkaWPkxuCfRXAFOjt8vI5G8s90ZttdK4a+u0dEXFtpkMokW1Ih3FIS9NZHhLXq1iOVWt1h+Rt27py7Fig8JzJsoWoIkJEQ7h3CRempAbxeb81b45keRpkigqkuLNRLRUefDIpcYxGKfLuUHy1pl+zzGblg9jwH3M4t7y1KoEgsoSSCKkkiFXTLUjISU9JRoZrNxb5EhanUz/qxnhXS4MX93u9nWzS0OdJ24tbZL3c8ZkkP3hEQuSXEuQxJL5alrajfssld12DpRFykSpLJtPhkUtQokRR3bi2yLtrP8Fw3ElLsP6wkjcnCRFppouY6iQ9xR3eb8NaQtkmP3iz37GrXooqEh4ZNZNsJC3IZERa5fFIuMt38VT2scS1UFpmdrFLUh4xS1qqkoikqSpaYipFIiKKoj+b5aq9wb+KcM2DC03LxhJkTlNQZSHkMRERiMfUVWS9Wtu1aj8IVLsq0El1m8RTTSH4aUSjq8k90vVHtKoNjen7F1dEnGTKMXDZePxBkm4IRlKKspbtoy/5atR19BMh623jErDj7qyPBF0+eJ/CGOoSash3eUYjL8VDzrqArkxLW5UVGqN1ikSaMZLJCpIRLb5vLVVJ1axRWMjIvqIaUzx97nWSW9laLaLW3k5FMVtUlE09siJRT5RIqcqibEpfr0littGw2lLxmRXBp4RBPT/1FJUYkr/vCEij80i7Zbl0R6Xtem+GuMmZA1fZUg2kTzVIvBkrxTH1bSIlB5DERKJbsbvGG2PF7koORqo3BNByJCTciQJ0lHjIeI8fV5avFrzQMucNbbY2C1tTiKS6y0i8O22yKXl0pcqc3HioK/wBJfifdTfaGZ291kN5RYs7e7XaJPnCGo5fJbSIR27okURKUZS7hKNd62OMhuRCPh1CbtVCt4uFlNMnGltJTQ47SEhHbHbyKVQuQZV1ds7FxfMZwa8DhNvQJsks3tpJtE9UhkWoQkMiIuUu4u4pUzfWPN8mtJZV1ONnjdrGS8REvEkJf1hcZcvURFxq5ir7FrKqlHLRsyNo2Zi7dJ8Lxq29P1sjv2RrOHlzXbEKLdyqmgjFSRNlBEhFWW2Q9o+qpTqQOR5J1Ox1grlFpsadvdoEhaXS8llFZaYqqaRfCTFIhEdchj+6EqxW154wxi2urdZri+TYtv23wZEKw6o7ki7SEpRlEhKoMeqw50oiF0cCsTMh0mIpCIkRclylKShdxcqq5EjZUjTTMWMWBcKFYIVOwH3XjD+n9jcZHaMoG+N7U58ETdvuW1yJTS1E5fCEtNTd6flqr2H2lsh6kXa4ZHZmDgWNviTnRlppylFMR5EoWmUR7o1hd06ftb43UZdPruioV3tCStyZkmRRXS01yUTEd20ZDtHzVGpqdSfZ/cKWF4wuFrTuaBOUtS3kmm8IZJx+KnuHl/wBFVHWPd5R9jQtTsfRbGer2PdRMdasrk/Wsd6SESKz3JiomSnaMVFR0lZDyEfNGovEbTj2sswsdmas7W+VVXJuzHTERXVJQo+XcoUfLXLLrqZeWNrt7q6NU7pru3ItFhcimSaAinESQGURGMhlu3fVTqw9ZnCl4a5a6sKLhZs5JVt4dchGO4dw93L/01WWGdOVRjSQ9SJ9rTpbi+C588YX5W+PGt1SVfMbgjpKeFX2kSUY/djIdokMdQY1l/SvrBdrHnlncJY+o+teNNGa7lmnuU0mxCuqvKO2RahFLburqDqBn2OdSsFK25HZlnl4VHUbLCmKabVcvhlEiWkKZJRLu3J1zu+xm6dM3w3e3WsXTi521W0XBRN2l4ZxItwiIkRKpkIjyiUiL013Vllj23BXg1lJDPMwPMOozrCMctqzzw1yVQtb6USUQJQiSJQi27UpDKIiKXLaIx2xbNMf6H4bbbHj7BN44uA6Ce4hUcbdzspDLkKZCJCO3S2juGslxlQuqiibfF7bcmN+cjoEzakX7QUSTKJFuEYkUt0fN5qef5Kcwxm8EwyPILg1eJbndpEvjpjIiEhIVCSIiGJenjVObEj1VY/ipaXJZeSmndYsizRTLHzrHlbXafeuNtnK/iCH4hS0yXkQ7lCS+AUhjpR5dsf0x6d5NnlnR8Q9bptUtpXBQtQRVSLdppjy2lEYxH1Vl9yT6kZYmVovzd9qWhcmyVwdJltSKUtxbiEYjEd3KjY/a+qDXJrbguG367M7e+IlyceJUT0xGOquoKRSEeO35R5Vpey8Zj4CyN+6ZceZ5ObPaPVV2fi3yOlMu6e4rheKo3azWMlLkxTiVybthUdlLb92IxIe6O0vVVfZ4TebXabbkKXUnJFL5b2hKPSau/EtHRblC+BEpcoj5ojtq65Dm3Tnpn0gedLUGq12J4hqO3T4pKPnm34qgyLuEdsuNc9Mesz3E8VfWFq3btRu6niXLVqIiXHiS+6PER2iPGs7G8JkfUOtoFoq/8Wg/yPk4/EL96Quj7OHV00XjVgi+8GJC9TFoSgokW4tRASkIxlJRMpD/AFZCVU3NswxJTHyxpV0pZ1HiokhIvHsnCAykgmuMVUh+J3DIRLiMqZ2X2oOpOOuE1WtybqNSUkTVYpbf95LV7aunUi29GeunS1TqNfv9F3pJckra8aiRO1nMtyRDt1UxlGJDLdtKvQSfR3tEtq1VMHH+r1yJduNbDXAckSxvHVMtVuSLy32jSQbPFBKQxEdo7SjuIdpCJFyq4M8qu3XTBciYM7a6FRBVm7bOHCGontkJCW7SEY90txFERp90VwvFcyxtrihYu4xnMl0vFk+YuRFRbSkItvKPwiEfVESIttMcVWyjprcMg6c3S/Y/7tutyK5E3TXi7YrlyFROO6I7SEeJDt2lXkcrx0GOzNHyY9rDmNNoqtxM9yS0hjdjIHDUvFEnuWFoSYy5SESlGpTpT1geI29uKt8ko1LTXFRXuHu+qtIvnSbqI80cg6eZzab5Y7gmReFWbE3cqOREiJDQV4yjylu8soyyPqM4vOP239YM/wCl7huprjbxUWQctHakREdshiQjtESIt0YjxKuwyaVqygyLy4sdjYXndryyzk8/ZXSZJ+GuTFYhUTWSL5tpCXlKs+z7pc6wXHXSlitZ3jCFHIu2i3vLTd2VQlfuRULcKciiJCUolurnbpHeL3cL4jcunmUPrPGQk3uy6AoPIxImwyIdUuJfT9JdX9Ourd2+y5OcSy1gz03bRsvEhFRFw2koTlctwjHTJKJDIYiRVQy41hauvUsx20W6GCX7xHVxO04VhudI2O6WNJd3cLLcBXFNEkBERVUUGXHjuGXxC21OE8w2w4mjhp3azjb3wiL1rjaDn4g7SV+JoiJCpxlKUZcarthzy/Nb4+a3F/4UhXVSJqiX3ZS3CRS3be7urVMHt9jyh43a3yw2t5ZSKTkXDaREMS/CMoj9Va+PNj+Ljs3UqzRzZLfbKTcus3SBun7pu+Kk8apEJeHWtaC6chGMokRbo7ZFWUrYj0iJ9csjYWlrdrPdSFdi111EFLeRbiQLQUiSfl7o1uXVjH/Z16W9QrtfLljlvdOnK4k2tooSbJlppkQpNvui3EMiISESLcQ1mfUjrJkfUq3kqri6dlseOIE5QGRLluVTTIiHbEREuMfqr1+G2FKscn5HkfJvm7ciqSGDselF8IbRcem9hkJKqSJomKihEIiKci+opERFu/FbOsnsav7baRyHp2yFwQoCo7sopJiSm3d4ZRIRIv8Adl/y1ivSW8NcuyRuvdDJqp8fwgp/cJiMRjLuIpERR8tdgWnq8zsN2t7VW8qOHVzUSaeHiSiaertkRSIpfm9JV2fO1xZrQrZfxMHGgeeLbmkZW/I+drxvYbT8LwDjxAkUhcOYkJcS2pCJD9VRy+Q3C3CKrJfw4iO3T21137X3QnGs2xO+deMUatbbdLUrK6FrxQuSAkKZEJdyglEZD94Uh3FXFrPDRuSiKQX5wJORlpqFLd5a9Thec8QsVtI1VmMyXw/l5m/WZmVSaBTptdGiOT3RBvbXiCmm7t4r/DcF5k0h3CP5fl21PWXq5dLwi1swXF4Vvt7kgTU1FVBb6o7k0xIiER7do9vmrO7hgdpK1iu4fkThctMUeJS+ry1MdP8AHbDiqjhrecgbpt7gnqqrRJQW8YxKI7u4h+UqpY8OC+esnFlNbIyPIJ46ReV1JpG4Pbtk3iLoSbcUhigmPERHiNP7k6YJOfBAcnDuKahD2p91Qt2uSTy5N0LN9gvEh3ETVMpKCJertqh5v9mWKXlO4tWqjdH7tNPuIu6VezyfKwYsdUPnGN4fJ8pPuvx4mwLXdB59q1rBIVNXlIdsfL6qjrthOLuE7LYbHltwuV4cqKjcLSjb1RK3iW5JJt5lFNoyES+nugunCWW337Wbq24vcHjtRcoLKJim0IkhkUleIxrfcR6Z2hm4TVSerM7pcGJe8HSiumosSqAiql5RLcpIuQjHdurzPm8iLNrU9j9L42T4SOSP+SsJwPqE66d5QmfTy8s8ydO7X/7xN9LwzRuWnFJBR2uoSRCgRKxiKYlHuIijfuqWVNyxNj1BxzHnFnuF80BXTjJAR0iIVZS+EpuIdo/mrn29dK2EkXuOXRS2kkpJisoP3cdw7h3DtiXd6atFnyDqDgdtTbg1Y3K0qpqu72iUSFQpbiTTKMpD2j/V14LM8OuRJuMp9CwvLLBHtoxB3y5PLszFhclU3ifFNTXVEY+XltH07eVVO7W8ba3TcWu6E3USGReDV3DIoxLzbREtu3dW7XbGcKyTA7g96c2NF1crmukQkPxCR2qESQy3JCUYx9Q9o1k946O5DY3jprlThjjKyDRJ8Te6PhGSRcSkkJCPbtIh5DVV8L29VNBcvd5D7pSN+zJi8a2TKCcXpByIja/EkyImxDHxKY/9pIZF8MSEhiJRV3CN09oomZY/a7ckvJS3rpILpkJaiPwlPvNu1QiGRJchluiW2sbUxFvehTxxne7KzfIPSVXug3YVE1EiERFISSltEhUIoy5emtd9ofFcrxLFLCzzLKrDfVri012Ty0u1HKZNhlGSiiYqlyKMpbdvbGrGOkOjLXsJmkkZeRz1dk1VmKKu2SRDL6v/AE0NNTjqmMfLTqSTi2icpfFEhoZJ6hCO0hq8qlFmJJNQFNiDghL5amH3ujw7X3czFuoKUV9RcVCJXu7RiPp3VW0UyTIiICIe2nSKh6iKRbt3EqYsYLMWS2461uTNZw3eN/EJCSiiajlNASjHaOqQyL0jUSTNgSYum4LJkW4uO78o1GrLAoRCYJ8u3bThFZw6IUtUdMd0acokSWk1KYGJDLaVSjFZr7lujh0JajlNJo2292uJEP4RH/oqj3CiSKw+CSUEhirEu0hoKhOHAkg3SUUT5elP1FQ2owxVZlBpiTMdIo7e6jC4QEVFTKJfLyoajdVNPxGrIhGmLpN+iSYKpFuorHKj4lhcFsHcIyLtGks1lbgiNtj8QZEgUu7y/V/FUxa+m+ZPrS3uNtQRW8YkSiSPiU9RRL0jKUqNfOlfVK0k1Vf4BerSi5S1UFrgyVbC4HlISVjLkP4qFpDu22pUXn3IlujyKXbTVG5FraspRKrBjuItXF+bhnOS2+02MSLxrpN6mRJ7SIRGMokRDEdv8NXjqF056VY2Nr/V9/kjdRdiLt2Tq3rqCoKqpCkSYkKe3cI+opRpDZcSNRhnt2ZeJS7K4VJZNXiJcSrWGt2e+727JgwWeOlRiIpiREp8ojuKoOw9NQWK0nawuF8cXhUU2zVuu2FYdv7xMSUJLyxLdLtrduj+aK9NbtaQQszVxJ2S/wAZRQh1y+Gl8ceQyiX3W3u41UyM6NVspYhxZDXPY3dBdMJyZINqyV3SEk+4fgd31SH6aq/t+N1W+L4ffNLc2dvmhD/vUkC//AU1xPqJnmN3rJsjQYY/ZVL05K4XAbTb1XsiJVQUh1CUERkUhl5pSiW2o/PmeVdYMbJr1O6kqJ3JBdX3XZWdoIWSbnQ+9UU1CiW4hkRRGXzVhrJ/pG4aTRNt1Ib2FHzN9mqbpa/NW6wi7aKW8h+I4QJtqDEiLzD6vu66DsNtaour1hCqQkVldqrtJbf2FdUiS/CrqJ/KI+auS8V6Pten+RE4V6g3BN4TZJdkpaUhHdGS4koJKS26iYkn+XjXQ16eWvqFbUwSzIcfTQYl7yeMXqQ3YkPiSSEtwjrimI/h7qp+Qj9xPx6ljFbaXkce5lh+YdXOqWbOsDtvvBMbs+cp/FERUQSX0yISKMu2tp9jewfqB1Ttv2ZkbqyuHbR3oC8Tgm6HRKQyLb6uQxjWXZJ7UWAdJb04t3TfGfeixNvCE6dOfhilx09oiKsR7o8t3aJVV33tcXm4Nb84Z2ux4+6uYquWzxMV1PCqkIy0Bip8coiIltGQjxjWvFi5GQu2y1UoyzQx8rcjqLMOs3TToy1v2M5HeVii+clZmtvS8S5cWx4WoJCUtIdPXcp7iHamMZSqh9N+tzrqBk1+dYVmjpqiq5c3QrLcHJKKC2JUi02zYk1EFSESEYyHzbREiHiW4ZQNyLXfrqPFnPxF1lFSUcrF5iIu6pzB2cUXGR6UlHJeBbIiMhHjIil9NX4fARr8uRVbyjN8T6AXjqZgfTG6MWbqzY+Li4WZV3cFLe2EiYrxKMtCKSq6hCnEREeX3mluLI2/Ua75xkC12eabdHw2kSaLZBNR0PcK64iJFuERiXGXdyrG0xSatxBU1nDxdXVVJQiIiVrZujOC3nJEVLyha1vdu5su8JAtBEuRSUjEeI7ZUzI8fDjQ/qMx8lpGOisT6eiVndXuw5o4xVYU1yG3pqudN0Q/dCUVBVIS+LxVHcQ7S7r9bW/QrMrRbMhf2i1WV9dUxX+1NRPw1xFyPxCiqMVS27uW7urK2+bZGnfnCGFYhcsg93xHUUVQbMFIiJCOuuQ6vL92JU1ddesAsdvbsL3jzhneNouWLpBRRO37oqimuKfxxjuHaMo7o1iNg+ZuvtcRnsdyvK+Mx+ORkqpGvMXtbq8J2vH7knkFr8MPhnVpdppuXS5SJdyqovqCKacRT4kShEO0RGRYL1WsPUPpXcmdrZ3Fj7tu6BFb1iLUU2lJWSZRiQyGRRiUtpVdrtmje5ZE+HCscY3wX1y8aqS1yJktcCIZFFsqn8ItUZFpq7pFt3RTyvrRdr4+vVlVulhu1tUUUXbadwQ9IkPx9wkW3du+kRr3vhvDPizRtlw1PHea8/BkYsmmBOrN/SUosUyG4uFCUdifcoQmO4vxSoWYYLn2BtU765sj1zaYpkVxTQLSRIu0lR2j+KtJw1o0TuLe13a5s266oiqn9uqO1Iu6XEq7HttjHF+mbe22HLUW9yFJVyTxRNJy2cCUiEST7hLaMiltGvc+T8rFgIqxdj5N4ts7yOW11+2vb/r/AOw+dWN5/c787t7Lx6izpD4TFRRUtQd0hES80i2yqdumbXZqxRvOCjbbKMvE3lRNsJERdq6YxKKZbZCI7SKQxEojSOqmTWR5nKlztNmtaegukXjLOPhkXyox1S0twjFSQjpiI7e7lVlO02HFW6LuyZktdnTqL0kfB/doKyKSgjtQ7fhkRSkXbyz9cvH8uns5V/zf7GPYQYeR4hv4hj68vxb/ABU6Q6E3LFMd6cp5g10314eJvGyjhTc5dKk7Ih1C5bhEZf7iqP7QF+vzjESIZFcF3KUSTHcmPlHyj8tZra1HS3+lMcvLxm42iqKaojp+WUuSfl8vHyytVta5bkBaF06himokTaSKIpOVCQVcpoEUiEYlJdPiJcvTXlMxZMOT2sinuMKRfIRLlIxB9Oekea5U3K+ZHe7h7tQIS8OLlUSdFy0hL+Iu35qY9WvcdpzRwws2sN2G3tvFpqKrkRSSlKSpEX3RD3eauprkTW229qhaWqabNJPwyBDEtMePLzeasP6jYilevaMtIjJEtNn4su1RBBASVH5tJIqr5GOu3xUtY+QyNyOnOkfQa25th96Sbq2tnbffKo+500BIVEkGyfhkuWl6iIhJUSULcKgyqu9Ncif2m6XzofdgFF5ZXLxyy8UmS6ajElRkkmRFLauREPKQl6d1D9nHJupGIrXDKLd4hRwg7VdkzdFqNoqkUuXEi2lIfKNOOp3VTHr11ARzq1sG9hvWOKpKqsVF023im0oriJK6YqySUIRjIvw15ebDmiZm/I34cxZVVdS7dUOmuOZdja1jftdMSEiQUGMkS7SGuGbPiN3xW/XS13F+oTqxkqvoqfERiKoppFEuQ6iiZeoR8vLtDIOuHSe6Ny919RrSoXlWX0S/+iiNZLklhtt6UfZWqYpt7raHlrFxx1FRJNRsqMuQ6qaYy4xKu46S7bWUCatvUwFqnkF0vCjCwv3zi/XUvCaybkvEuFVdsSLkUuNbN7OeFvejPWS3/wCUZkpabhb3YprjcBFMWau4SVJSURHSJT0/ESLy1IdGcyt1l6pWF04w/HbO6L3YVwWWbJEKLxJAUxiRDFAiLTUL1KFIiiMe+mLjpl1Iyi6YrnNrxm9ZALJt7yJnFRNRUVFFEEE1OREmIkW2PKJUeSu1+igRSXW5zT1OvnSiz9Ssf6yY51Bx+6XBBs2t7uytyF6V0QQGJKaiBKRIkiJP4giPEZbSlrmAXFg39mTIHz/KFHWOhcBStKxf6w1ZoOxTQUUl/VppARD/AHZEJbhKvnX1oxV10x6gX60JP3T5vYbg5t9tjERTSSckO781b17P/tNYpZ+jr7DcyyO5Ii+XEl2bWzJudRLTTEkhLUER3CXIeIju3EI0WxW3FmLOk9U2ywKZNfOqWQY/kZ5hbbSxt5ObumNhFRMViSkQ6CastVcSGIkukMikJR7to6d9RklOoCeW9PLW3uSbxXQyZ43aaGoqOonJQSiIlqlItPaRKdxVhNwU6GWvALK/6ZZfcrhcSvbm3tk3iYprosRT1E9QRIhHcUhIRGREvt7R3T2WmNkc4n9uJWkLe1uyKpXSKxIKKLKpKyFWJJyFKRJp7SLu41nZLbWllU5Gs08m9b48lMZ6gY3mXTvrpkF3s10wVjj53LVbY2o5UaayCu5L9ztEvvNxaQl6R26M+6X4RmlnZ5y6G6WsV3JIXD3TdE4kqltVUEnKZIEO6OoMRKPaUqyPr8TW29SE7u4YSst6EXdvJES11BVIpJ/MgQkgQ9sRrJ+rGL3nNFrS4xK6Omqyv+i0G4r6YtxGShEPHST+8UVL1EXdWtDmSa1Ur5EMbGtXL34xuS2W9JbznGQY+zUJK2oix13aI6YjKTYRSEiLxPGJaWluKRRiUR6pXgfFXTI75YXREJJ29whtW+ZfxIlIYjISEdxR7SKsxxfGfaCxu8PMcxnrMVvarkT5dFG5LtvEKyiXwEuRREt3Hbyq5Mb91Swu7C/vOYLZgmvFJ8zeICmLgR8qm4tQe1Tl27h21baSRPxCjhV+peMPw26Yzh+RBfsXZs7telWaTbICXFf3agPw9LTkUlFCU7pCIlItydQd6eZp+qt2t2A5K3vXjEHjR3bb5a9N61HSiWm5bfAXIh1BFQoiXaJFXket1+JQmtr6IunEu33yIkX0ihuqzW3qZmGSOmePZb0bxe02vTFJMr1+1iiXElRT+HHbt2x9UqSuR+SlhsdtOpzr07uQ3K4PrCWC3pZ0KqSadtaxdrkvxIUx2kW4eNXC/PMSsIqYRmoXDGXC7tC4Fb7pbV2jkS0iEd3GJCW6Uvu+3dV86xWlrfsdyJvjWL4/cMmv0dV8iLESZ6Su0iiRElJBMtw9yhSlWd4G66tW24NcKf8AU5SxunP7STVje1UEGqCSSnxCQSR0olER5S/ERDqQxwzcVaplyPIn6lo6dtemLW8LZkhabPfiYlGTgk3clyGUu6RCI8e2Uo8akrfgeG9QMqJ1cRfOrgg0Qd3QWaqn+kHm0S1FyLbqKluGJd3GNWDCemtmwvG1rXk2jdnni11Uxako2aKCvGQyEkyL7seQxKrsjlCTG3jZmWKCmxEY+HYpCnH5RS/63UxftcWBsztxJq5Xh/ZbamIOmdrKMRbt4/DH/eEO36RrM7w4cZEzdHMfB6pSuFwSHRIu6Mvil9JDTe7Zp08a3gTvirqMRFC1pttyysv36gqapD5R2+oqpt8zbJcsyRvY8PxS7XIlRKJJiMkUvMKaXFMfpEaLcuCsdAlyvltxW36tmvlyREdouiXXRTl3RTHkPp/FWodP+ol8zDHSZXw1iuFoVSL9nIU/ECqJaRbeJfDLaPzd1Y7kXSPrFrCCXT504Uc/9scO0yER+YVNv4hq1Y/cLR0pbtVbj4Va5aEru8bqkoIxEoiJEUdso8eUt3dTq05ML/pPo4VflfhFX7XyI9+fko17kNKj/bXto1CCY/lpJco9tKIgrxCJVCCYf20rTlX7X6NQgrT/APGlR81ekA16MqgImMq9H7aV316H9lQ4eFOvQ/sr3fSh+2VGDYTHbs5Uoh20YdtJ5DRVBsBFMxKiR/tpRDX5XSWPyMaSRRpUpUjuqBH6X9FJpQ8vNSo/20RAf6d3GhyOVGjIaSQ1CDcpeqlFxnRFBoJCcahBJF5aSW7fxpQ/bGvfV9tQM9H7aGQ0qX9lftBY6x6vzZGk/LXhKVFY5U/a/YyEa9p+elfZ/QNSwDKBIdte0dtOtn9tJjKukqNSGm6iI1IRGgqD6KhCPFGgrN9tSBf0UNREi+qlBEKsn2QoOjt31LLNzKXppqsjGgDGP6PXStM4w7qILcy317TPjXLHWGKiO6Z8hoZRLzVIaceY0kkYlxqWBqMxKI0FYpbo06WR+weAUFPdKdFYlBSKhiI7qfJuIkPmpqmIiXOiCQUViVJZFaQ08TUCQ7xquioqPfT5usRbTqbgO2WJuoJVIJkIj5qh2qm2dOk1jUqwsgtoyUTIC204EqjUyp4iURpyyWK7KPBKvan/AI0kSrw/JVhRJ4txUqIjSZbqUQ7ZhTLEEkO3y0kZczKiCiRUrw//AI0IAnU/8aUO4dlK0dtEEYjQ2O+o3kY0QSonLspI1w4ftfkv7KVGVeEaMgmX9lftfhCA16O6oQ/aV20mv0f6ahD0ftpVfn6fsr9qWIJj20QU6TD+yiSiMaMBmPaca9p14q8VQ5+oMh20nSo9JoGU7YaKJ7qbkPoqQh/ZTdZMBpLKOWQjVk6Un5aMsn56blt41V6FpeQv9IltGv37B/z0FMqcDRaNYLX9AwjRPsGVCH7fsLaNHTTpyldhIjTlL7f0FGvz7B+z/bSk9v8ATThDa+o6H7ZUkipIltrxfbKn2EVPEVJl/ZX7X7H7agQMpUr+n+yv2liNQlhFepfGkl/TUAEy/sr9r9j9tKh/ZRkExlShGvUQRqHNRMfsr0fsqrZZ1JxzDL5Z7DeTXTWvRKiioKfw04x5F2yltqzJqgoIqgQkJd1QnqL41+1HNcgsz186trW4tVnDQhFdMVRIkyIZRIflrmDqN7feEY/fitOF24b4xQSkvdCX0EBVlGIyGRDx+IO2nRwu/UBmOq1lm7cRJdVNORRGRRkVRmRZNYcRYjcshu7Vi1JUUhUcLimMi7ZFXze6je1xlvUS+Iv1bkio1tBeJaM7GWuLUoxJco8iiRDu2xLjuKonPOqF+60M7Szb5DkGaDamwrkzRaEOiO4SJQUBGJboy5R7t1Wo8JmarC907izb2u+iOFrIslctRuTpdQktO3xXiXlIh2jWT3z27FWP7YwxJm6ayViIuVBXFIeO3T5fLtri/NG9ptN8Z/q01/0XcBF9bxU3LaBEXwtQpEJJkmQkXpq/dRLbhFvseM9Q3FrRRdE2bJqkiJFqaqEtwjyiW7jRNhqtVOLL+R0dbfbaveRWNNww6eLNXT5sqo2UcK6aIl+6LcPxR7iiPGsvzLqpmFtx1PqC9zR0tlDFIULWKiumJOVSGQ6AxSIYjLcJbRrFSvQYfaxyMHCizd4gSiGoUSRSV3CIpl9PGs5cZZdMmuiaqr90ooBfu0y00RjLcXEatLgrUH3HI0yx9Tupb5NPHF7u3Y2lKSgi8cpCmnqkREUiLkRFIRlHdUG66jXu9CNhb2ti+eEIpiomqSwir5oyIdT+btqccYfaLLZy/W3qMi+RIRXVYpthTQEeQiSspR/DLzbqhcPedMkbHfL3jl3i8t75BUdQhTJ4KQyKI7e4u0e0dpUWPiY6NaoWRkZFa2GaLjOXGQW9vecGk61/DJOlGxC5KW0hEYjyEox4+atMcOCxWwkyf4a6uiLEi987lEE24qq+oR1RIpDISjtLdUb0v6jNbpnl2VvyrVPXTEbessRbSEpbSLuISLcVblerowb29w9dPG6aZNtJUnBCQiPqltjup2S3KrFODVlWynI/uvHmr65ZUzuWTXIkkIpNyQkKY6gxbCSsv4e0iq+dMU79jNpTe3QPDvnLtVQm4lJNMY6cSIR2ly29tUnqBjtra5YtiuKN2pE5X2o6EnIqkIkItilFUd3dx3VrnS11gqLhu66gtb8oxFiIk1bxFdR5yVJcpCSQiRcU/wD1TJkWKMKFGlkMTz7ImrPKhyG7yuQuXJIOfAkQyXEeSerLaI7fppndL01TuTd7itxuDd8gqKqGonpkiXmHdXYiKnssNVJsOkT5Qv6wmwl83JcqGoXszKLE4/yQLEoX/wCqEP8A+ZVWPzcMXFlZhk3jpG6nNqeKv7xcLhnWSim+buSLULdJNX90KnERIhEi+mjWOz3zIFkyxJUWojFIicLlHV2kXaXGQjLb6a6U1vZzWbqNz6VOhTVjJPwKQiXzfGpIj7Nwjs6QCXlkyQL+JSkyeYV/iw6PxzIYD1KsOedOb1a3StxRatbu0VST8KqotxIRV+9iQ8ky3dpRlVBujjKHWROkgV96XhyXu8VB+IShfdiI924REfNGuwlrh7PrqLcuk6i27aTi3oR/+6UnqB07wOz4S4zXF8SZ4+sxt6F9bXBFkmS6OlprjH8ol9VJi8lCtVYa+HJWynIajNL34SV8SK1uGaSqC/h1CUU10pSLkW6Q9sajbp70fN1rjZrussLHSEVFtP8AeyinGO5TaRd20So1+eL3C5XK7uGSJKOVJKqSj8UvvYx8xS29tNbe693p+PIG7PSiKWoIiI/MRVsLHf8AUoblFB2W4KvL81YeKUbkIiq+KMd0uO2O2PKMeVdlOvZv6dqW0mTBV9b/ABI6pLNV4lIilIdpf9d1cU3y/K29uL1K1+KRSkp4hEYkIlyHyx7q3Dpj7ZnTyz4HY8evx3L3hb2wtFNNAi1Pi/yjGmMigtIxKZp7N+UW944u+AX55cnUdAiWXS1O3kJJpiPLtIqytTpn1LumSLWu+WlHxDZIddwsoIpiXHaQ7SlGtCzb2lH92WTb4au6bi8GSCLdDUdqD6o8fxbaqNwW6zvGbV+1VY2dqqoIr6i5E7W80dsaGtuMag2+TMSFp6Y2vH0VnWRla3AiMtNRIiES/EIl3chKovIsswhra/deL3xEXkRSFi3KKBK+n1FTpxipXi8NbXdjWLxhEP7Qnrx/NUGPTHD7fdHHiH9vb+GUIfgoES5EPcIyiP1UTY+1yZiRybrVVSzIsQbvrfaLCqPvpWKarxRQYkIiRKkMuI7a0pG5dLfZ1teL3nNdbqFkWXiNwd2vV0G1tY7ZEoJffqaoxHUiJaavbEizHD3WAMcgcScLN3xNtAVnygkS0i3CMdo8fNLdQeqg2PMGbNxa72ncnVlQIdQmxCoSQyLSIo7ojKNRmZV4jlXlWRT6ZWPLsPzzEWb1u6RuVjurbUYqF92SEYkgQ9sYxIe0hr56+1V0lyvp/lSL9n4q+Y/elxGzOHShKe73Jf8AZiItvykXIflKpbon7S1o6Q9K7wwvbJxcP25J3aERViIqqiQqiRchH4AlER5EXzVQ79146sdbP2V09cOmKqklbPoaDJEhLbER3Kl80iGMqKKfjWUGaOrcTGXFr8O3eNbo1UY3ZmWugmQ7lhEoqjLuiQyj81WDB8RxzNHjxe224WdwYl4tQiUiimzj8VdTyiPcX5ZRp9fMDvNnUbuMwSUZkQk5YtxSFAtokRF5uI+miOs8Z4v0vcY5h9o8KtlVwEbo85ajNsIloS9SqgkXyjRcX6lezIWrPuqnTtxeLfecFw1uzK2NPBNnni1yG5CIxFzoLkXhh2lFPd5ijWe5d1GyHqM+ar5NdlnAs09Bsn+7THzfMUR3emqKzuirzTbqmKbWJaQx7u6iKLaOxIYl5u6rWLjxpy+RXyMhm4mlWW7N2LX47oSHiI6saJac8tuFui/WBJRxbV1PhLN92j6SGsrJwrH9oX2iNPkeo2V+5f1IYKt3lrJUi8O4aJqJiRcikQlGnTc1qLVvkdVYnlmG5gTcbNkbFRRchFJNQtMvzVsWSYrj90xtPF7ja03jNIdolt3f1nzV897Hj795dGNutcVHi6goJpo8ZFXV1ny65YTbU7CN+fXgkB0lSdEJDIfKUZR+aVeV8nhSaOtWNrx8q1YZtb5iXQvqIibPqNdmLxdoLZdqnaxdqCkuUVdRclE47YlIRIvTTXOMse28vcP61PMiWtDJdoN2dKCTkdVclFUxUjIhlLcRFKXKO2lI5A/ya8Oj8U1to6ZPXzhOKeigJCJKkQjIi+ImIjuIiIatFw6A3nJrtdMjsOG3Z5bV7SVwaPFEiJQlZbRFCMiIhl2/4quQ4cksaswMmVGklTL8Z6kZG6YiwcPyL3eUSTUGW0tw1oHT/qBd2ZXpu3SFZRW3kuJJjIk9IvKPId1XDpr7M+P9RG751m95dMXTNAmlrtpIC2ckkhtFRdMk5RIo+qIlu4jWQ4fZX+B3R5e73dLezTbErb/Dor6i6hSEiJMRHjt5SrWj8BHmR66LJy/Ey8rzbYUisy8fk34lPWb51erk6vN2yG3vCciqqOm+HUUiJFER5S21JdEcZsPV7PG+OXy4vGNpIh8c+HconIopCIkW4iL8si3RrWMT62ZNY3yYWvFLTfLOkpJVNNASct/lU0xiW7yxrcLTiPRjqZabouwxlS3uLukk2uhW9VVg/T0twiomO0Y+UhiXLcNX8mbyHh8JlRat/aZ0MHivOZayO1v8xnN59iu0XZmsr0PzVR84QGQ229NtBR1y3JqCI7ZCQ7k/qrGendhu6fvRLMidNVrDcFbehbfE/DbkPxCVKPcRKbY8olXZOAMrL7Pr9kldOrd2ulhVTclbbLdGhLvU0kEtSLbSEi2lHjFLdxlVL6aeyld+uGZ3rqlfn1yxvG747JyTdGIqOk+0UxIY7e5X1RGW6PjYvO+Tyl2Mh7L+R6f+CeOwpN6GOpRsV6hJYW1fZvdzTbt7eWrqDyiO6PlIi/mq+ey/llm6qFcsyumJN1rxdXKr4nii5LEihKKSRavl21Wb30PYdI8iLFc5xK15ImqOu2cOFCLUQkUSESkIl5hjWjl0Qu1s6RuuoHQrH1sJvjZQhd2sVtRC7M/hy2/uyHkJbTKMapZWErRtJG3M0YcjS1WXibCzUStrgXjhUVnCcVExHtjWR5k6HLMK942u/XK+Y7kOUO0GjN49JRkn4bXERS0kVFyElRkMdvwxLyiXMPVrNutOBrKWvPkFngtnIiTVuuIj/wATaREJSj+WpbovmWTWm7J5DlF7uwt93hrbbbh4YWpEoKkuWluIYlt4kXdGsfHwMmL7zMXJmik+2pC5lmTrDcgtqo44siz0Cc3S1lubN3OqRKpICW6IjH1be2rgx9rDNVkbaeMhYbtpJimmxuDTUKQoJil4YuUh+bkoW0qs/WP2Vrvc8MtnWNDIHGVuMqPXvSzgR/YiXL4GlISLTEYpRItv1bRYL07sfTu2igyapi4IZLrfvC80i8tazLCyrJJ2KkTSa/bXqWrE8P6aXIhtA9N2NjavEhFRws5JzdGqso65ORLcRKkMh4iMfVWs9O8dc4ooWIXFq4RdtkiQJ0RCmoQiXLaUSTU2kJD5VRLjWNPL04st8WtbdgTh82X8MujuiXp28u0pceJU39pJvfsu6UYxmVrevMbuiF0LF3qwqaijhsqJRju8yemXzFWLnt7pljVjQh+1yKvnDW0Xvq7ll31U1HFwuy4tliXFQnCAlESGJFFOI7Y9oyqt+2N096jdNekdryDF8jIsfygittybtWwiRDtXSFQpFyJMto7fh8ilWidJ+mPSW1M7XbbJk10UzK4fAX8UkKiDhcu3zD80iqwe0J1HSH2bBxVndxZ3D3kxWbLKRKUVdWIy8sZfTHujWjhTytNHGrWqVMuNFhbXU4F6W5tkbVH9iujhqKXwl1kx3JiXLcXH5q2zC2bjJnRGwfrOHypCQuHjteJF824ip90rxnOnmUM75a7Na3jXI2zm23RO3kWm+EhU2qJjuHUES/iGJV0FifTuw9N+rlnzLF37F1jKSZFcLas+FRa0q+GL4BdxbiGPIhLlXsPe7EjQyLyPFZXjln09xC3EtnVhq8s/ss37Gn7dFbQxkkGyKacY7RjyIpRLj/y186cZbt3F2Zi6MlE4kqQiUeKRcSrpL2uPa2u45Q3xXDccWWtZJKiSzgf9YXISTHb2iIkRRKJFtKsQwq1Mbcai7wEXzokCQFHkgnL+Ivy0fiPD5HknZVF5vmcbwONuTn5ZVksgvTWzP8eF84XS0kNRJSSgj5tDcReqr0n0Fa5A1F6HTZ5byPaJOrh4YVPl11BL8tT9lvZpaf2LvFGjER3Jt/hpjtiO0dtS1xuNsFomTVuomsSO81FpahdqianEhLbt8w8q+h4/0esNdyQ+WZ3/ACoyOze2g/3tSEx3p3ZOnrVQm7+0+MV2k1FcnO3ukQx/iKlJ4FjmTCpbchNxpvlRT/YRFoKKHlGQqF+anOOoncLgSDdooqtyJPSkUe7bU8m/a2UQvP2im6SQLTUEZSREoxKPzSGvRReEw4IqstmPA+S+tPKZWR9ltv8ApU0O+dB7B0exF9kNrG7Om9utqrtomS5Emz0ox0xGIiRS3EUu7uKVc83DqN4y/KOLiwUbrCRCgxTT0009UtxF6S2/T5q7O6Z9UsfyXCCxq5Pk1tUiJNMlPhrJDEiQ5cu6NZf1e9k9k4t7V1j10t+N3S3pfszFRyTlAkCIlNKXL95LbIa+ceVZsLL+8tVPtv0nNH5fx1kkZm/FjJVskdPrS8buhFTxJCuTjuEpCW38Mabp3hgoomd2YCWh8QZDIeJdpcS3cq0C3+yr1QbsVDuV5xt1b0B1yK23BVaXqiSAx/NVwtvstpXq5ElfOpNraqEIl4VmgSxElu2iSpDKIiW4RKq/u8Z+shsezyUboYC4fA3uTfVuzizseS7pmhqKR+HxGW6IkXd21eOrnSF7idruCpOiulpHV8X4r79Ee4iLuHbu4lWnXjoz7OeJk4b5Nlt4yBa1ICo5Ypu1XMRHzIMU9XuGW7u7ZVA5B7SWX3RR4GEdDnjxmurp2u4XJyQqLeZQkIyjtLbL5i7arZGRjOvI08eHJi6nFObYirjKiOb446aoikrpKotVYkj5VS80u6NTi2VDkXT9FdI5LE7i5LSiRKin6R3chEa6SfdTLdmybjEsr6HLNbW8VSQd+7XaSahDL4pCJfvPLGPLdKq3mGG4axdYuWOYv4XHSFyK9jcPfEuWu4k2yqkYiOpISKJFuGs3cgRuxp1mfspznZ01StJJGHApS+ajKOPDl4fSkW2ugsf6R2TMrgNtf20rKsquIpJtUNFBFAkxL4+rEpRUTIS7vVxqp3jpmzY3S02YWendHwoLuSIdQUUlUk9vKJRLVKW75aBc6G1Qmw5Oxm9vx/ML8xWe2awuHDVIiT1NoiJeXdyKodqjd9YkPdbhZx5YltrpK34mvZbSThC+EVjt71suuTFt8NFsW5ykShCRJFKI6kojx7hq2Ybi/TbPrXdnTBhkybdmuqKtwbuRcoJiRSER0t21Iv8A6HSpPKrF8Qo/Hs3yOZcX6a5berxb7M4YEzK4OUm2s8HTFHVIR1Cl2jKXy11Uz9iHHMqxGx3vpH1QWuQ3VzpOVLogSaGgMhJVMUhKW4du7uHdW7Yn0v6GYPY0SCzWW+eOSFUX10aIOScSGMkxIYiJD5eXdVguWbM7e3U90M3RFGIxKKYj5R8v4aVPnS68ohkeOvVjL8X9hXp5jIpq5XeblkCyHJFP9kbKfNGSv/0WtQ/yc4KOIvMGa45b7PZbmIpLizbJJkUSEhLzEQluEilUCOfZA+Ju3Sei1IU4iLcSUcl8xcqCnZ7vcH3iHSr6PKREUiHy0hY8uVdyQbaBGqpkfVj2T3Vy6mJpYHa7e+YvEkicvLltJr2lKKiYql8o8YyrL+tnRbI+g9yZtcidW8WtzJX3eVlsTYhcCIjyXcyKW4dsS9O2u6mKa43BO7uEvDrOR0tEuIj8vbUz1b6Q27rl08HGnpoIvGKgu2DhRLUFNcRIdwl2lKtG0iRryKzVZuRwR096iXzpfhbG7Ybj90WuTm4ERPrtbYtky46ZKCI6u7U+HJMd0uI1fMZ6gdRMkwF5h90yX3pq3BsvcFllGzsWOqRKCn4YUyEUy0CEk5DGXEafNOk/UFtfcc6bursNqttwBJO5aiqijdNUSJQR1BLiWmntIdxbdsqNlmOvOkty8U/setbbkh43UZkmXu9UV9NVsWqI6qymumI8i2jEYiVYmRlSS8fkaePixryZh3knSB91AvT/AA130ox99bcYJDxrqzpNmQvFUh+LFMu74iu4RkOpHdWaI9PcDsrG33ayWb3bcr1bxJs1RXJZo3EV9xaqo7RIiGWnuHU291WDJE79h6g3Rquzat7m7iTXVTFdNLjqkIxIRiIp+qNRri4Z81TcJXK+ETdt+3NvEWQhaNdItpNlEOIkURluHdS1jl1WwTMuhbsfu2A2W3qLi6ULqAK6DkU2uqSu0UxiKgp/CkUZJqCO5PV9NDZlld0tKbhlcmOs5elcLkoTlBNMnOoJJaihJx5R2/4iGovJr500trxHI9K7NXF1aEhprOxTIi3Eq5iltl8QS3f1hFtiMk4X16s3XDJHHTELCsi1K128k1GpJEm4fJLpiu5iSe4iIk4qbdol5qa2Pk8daiPcQV7F2wu6ZLnDy/Wm6JY63Rt5Fcnb5NUR7iTVFNQRISEi5DEtyfqputZ7XjeQM2uR5RbVPedw9229Fr8cXCsVC8SQlt0BJOJEIxkVMepHU7Cuh6bOzZXlby5PpJF7vZtBXWbpFIfvC0xFPaUR7vl3Vz6867Y/dutS2VpaiNr923VpbVrkRSbpKtlExKIy3bi2y5KemrkWKyyVbqV9cpZF3FNKyTIHVvyhnkaVuRfN7U5/a247daJfF04xGQ7tpd1U/NnxXK6OsoZ3TxguWS4+OUERJwI8ZS4xKW36Sq5XB1a7wxZ3ewrpuHl4bJKlbSUHUlH71OXIY8v+hrFXnSPqh1gvjzDcLZJtWfidJ9cnS+mwZyES+IpxkXlHd6asfwto5qqL1zLQ2fic7scTyPKsiFC3MFCaqrrik+U+G2IhkRbuPEeI0q6YLnLG5KWhrjTy4DEVUHjVsoSbhIhkKg7eJDu+Wu5MVwFriuB23ptm7BnkTO0C5ZeOt7nXaLCquSmommWmqJERflGiXxjbbKs4f4LkeREmKEV7b72XJgRR4k2L4oltjEtsfNXqvbqkCqy8jze802QzK3E5Lw32c+si1h/yiW2wuGaaRCoI64ou1EC5KJIFuIYl9UttXhRxa7X+xG/FOO2UVVi2+qNW5Hrtnl4vzhk6Zur0ouIpNE3SRLCRS3CPGXyy7ah7b0p6idQnCzr3DZ7WoqprjFeIppdshlEfTIt3qq5ge1RbTKVfItnOy+zZR5hPUyyWNnkGPqoWF4jd2ySRLXC1kuomQkUSTKW3kRch3R8tSi/tJdYW2ItcNx3K3nuFmx92+FbgKKyaHl+EI/4vMRVTcm9n/I7HpmyuTN86/wC16KkSR8ox7vpqrli7praXi7168TdMy012pESf0xH0y/DRa53joGZljsxUfx/lcpVVpaqWr/Kp1fakp4VJ0+EikSiy5KKSj3S4/TEqk23XzIr4PuvOsYSduuKXjFCFRT5VO4vm3erto7XqRfkU/AM7bb027URS1vDSUjx+Wqf1NcP8utJEu4RRWZiS6BRSQEVfpEe3+KqeH9XZiZPq68StnfRWFkY9Ne39xb2uRWO7JETJJRrEpCispIk/lKPmqx5PfT6l9LnnT7IbuizdNlAfMrwtuIhbJLxQX/8AMKKnLt3ba5eaZhdmLTxTl60IRHaoJFJT08d1TWO+0BcLK7UfDZUlgSbKptk1FJCS5bdRXzCIy27a9hl+ew8vCZezHkMD6PzsHOWSNqrb5FSuCg47ligJN3SaaUYpui3EMR3VOMHWX5O5PEGGTXRvYXZE5Wa+LV8MmPmJOUSLiNZ3e7m4utxWfPDk6cHLTTERj9I7Rrd+kmEubAw943qX2vXYjFIv3Q8h+qvPeFwH8rkqrdV7HsPqDyEXhcJpF/c+JtvSF90+6ZNWL+x4za7jdPCK296jfREiIiVIknaa5DpJxGI6cR7i3VpfSzpn1HsmY2h41uN2+1zcHugncHF0TUTWQ0lC1yIhkqjpIci2kQiIyGsLbWw7o4JFoBKKDzjuiPmKuj+iua+BWdYXdnpPGfu0WSfxPiNxkO0fTGQ7dwy7a9L5hsTxC7cbKrMeE8R/EPPNuyKzKpR/t6MYq39pJTwqTFbEbqgquTNFfQJuqSChKimhIRKRIKEKcoxUEuMaw1jfOnNtzxrltkeKWe7DK13m0vJEXLaqJFLcJJjIZcq6o67Y3iWC9HVr8yvKjXJG10X0Lgs50CLxipCOppfvE0BjIRkQoFXCNtcXF9m1wyh46avLo+cqri4RQimREX3qQxGI+XbXiPMZyOysrclPpv03izpG24tVY7iw/Lmr5iswdOtRquXx0yLUFPtkntkNTFwsb9F5C5LsYoLqqtnyzlKSaSoxIRlEuJfmrnPG8oVeZEVha3JNG5IJjJNYu0vUVa4m1vYpppPcqtahNhkTNRCS0fLyH6eVAsl13DR26NU1TGbtgeP291acjZ2NrYxQ8W7uF2fIfEjyUEh3S7dvy1E2nIsNyTH7orharF8muvFs6UEiEUpEPLd5du75q5pza6NciWWtt5x94o1SKXhfE6ciEo8RjIpfNVw9lOw4kxzB46sluUFOO5q6XJQUSioWqIl3fDj9VVWVnaxYVqrUsl6xPpG6dJnlqGMo3ASkgoS6CBEXyyiqXzCVZTlDhvn2RE/YZCTq32Nslb1HRFIXhDJOQx27oyl8ta51Q9nfFOs1+J06NwxvjZl4knjFVJNPduSTXGJemJba4xzzD+qfT1R5ijd++eW9LVQLTkQoxKRSHdEd0vLuoJ1ZuoyNvXsGtObDZ3Fw9+NbsoT5yXiRbiMfvSkJSHlxH8VdQezH1kxxbMBdLq3h46SdtkCce70BIRJQtxRKRbeRR4y7a5NxfOMjbt24eFWcLKrpW1RTknr9pF27h5CXKJVqifVbLcTfPmDDw/v5Bskk2uyaAqe70FxIS0ECGIqFIRkPmKqmRJurVhkMW01jbr88ZZBm2WY/kDJq6s7nJru9bCIxIlVXZJjrrpblYiJaQ9si5ba57zrom/xNu8zLEnhXSyoLkLtu3lqIjIhlt7RIdxfLVsseO5DjrhjaHWRvHDq4SXFFRLUH4oyFXjukXIij3VPYeN3b5I3tYJKN1Hw64iKnw9y6YqlHtkkMe2Ud3GsXekif1XqaH7pieK5pbbej4K6NXnhySEWjhEpJoudUS1fTEfSRFx41uF6cZU3w1n1DwG7OmORWMhuDZwzL4nlXH1fKXKNYv1GwHI+k92WNgwb3CzpEgvrJ/dpkuMhHd2+qujOjOM5K36W23PL2qKbe9XJdQdMiTJqQ+Yv+GoW3jGnTrHMu4ozHkZGqNWPUhLqpbbhgvVdqnjORXFcV0HDMSEW91VER1VxiQthU2iqnLlpFEdxFmuL4b1Es94umLvLWs6uCSvhiTbqeJXIdUSH4Q7okQiQl3addSW8ul90xsWthwDE3wvCVJe3o29tLX4y1BTkUt24il6qC+W9z2tFVdqojfHgk0tdtt+ou7UGJCUR3KkQjIdvm9NXIceOvFSvJM1uRx/1StN5s6nin6TpjcreuCa4qJkmumRDyLuH/AJq9hfXq6Wtwm1zpl74akUReD/rafzdqv8XqrcLx0XvOfOnzjP8AIE7OmnEVLa1Lxb0RSH4SZbopbR8xfLWvJ+x/0Pb42nbksB94XRBD9pJa4LisnL+8FQUhU+kR21Y/h26vLiDHnrEZrZc2xe4Wf3pa7zbRZ7ZKLREky9QluEqZuOpVjujrw7V04ui0SLUESFMRHukUR/DKsbvTVh056xXqx4re1lk7LoIILPEBIoxlpLpkOkrGUdw9vbXs6y7FMgx9a4r4oztb61OREnVrfKNkVJDKIoKkW6RCXwyEfSNZn8MWzLbkXm8qzr6qprFtyKzXArbdMhu6KdjXVEXYtXZSTEij96PGMhIojLtqu4vZ+l7zNL5fsryi4WduJKtGjVNBfxLhsQ6aWooqJaW3lL4pSHiNcu2/LL9a70pe2r8iUVKRJrbk1B8pVqFp67OMmz5jfstXZ29nb2ysijLULcUfVqEQju28uI1bgWbFqtbGXI3uG7HRllx1W6LXab8nTVmWgKyf3hFIhElPp0Nox3KEO2NXjEemeBlaVLy/SUvDhJMlUE1lfgyESj8MeXyl5e6uV8JyDwN6a3nF7ujZ7K8SZoXQSXTWURKI68YyLTIhkIlu/DWmWl0/xfF7k8sN7eMbbcGy75iSkVCb8hLaUtwkJbh5bavRSXa1RcsdOpZs4tOOC8TdLs2bVO1Jku7cIthTjFIi3CMZFHiND6X5lfsD6a3DJs5sKwvL0+XuDRmjEXKbHSHSFSXpEojL1baT0rWx7JkXit0brKY/jgpFcHToiInTmUhS8ypEQkRbt23kJUz6+XZw3w2+X67j4Fw5t5NLezlub65REf8AeciL5Sq1t2WyidyvFiu5Z7VzNmoiqk9cW1FIhV0XSoqKDultTGRSl5tvqrC8g6sIPrKtkbVks6J8+VaMveCpEmJcldJCURFMST/8wfVWN35EG5IpebcReYq3Zn0bxfKMZsrdLKHDf3GxSdu0ybD8MlxFdUiiUiKKgpj6hES7qpqtuzEkkq32z7LRIuVLpAjSvtLy18nVj6GeKkkJV7f/AG0ujIIH+il1+fYH+eVK+z7Pt/T/AEVCeoqH9lDlRi/opJDUAVgcv7KUP9P2V6Jf91e/R9v/AHVAtdRVKH7ZUMuW2vD5K5YGoWv0a9+j7P8AvpMo8qZYENP+2v37R/7qARd9EEqisB6Cj/20kvsjShKklyoiH5SP8/kpRFGvaldDEjt316Q/99eL+ikz/tqWIEL016X9lJl9lJlHurliBNMKGomA7hr0/wCylbSqKxKjeP2V4k6NHdvpJDRhKNe2hz/toinybaHVcMVHlSkxHaVejupPHZRkCDMedejKvan+aFeluqKx08JF56UMo0oSCvbS4UYLAy/pocfspwQhQSohYGO6lQ/spdfihUpmGjdRMBKmbhGRU8U3D5aCRecSpbEGopnGHKvaP20oiiWyjCQKDwrgfUaqN5b4U3UanwqUETjspuSMSKoRSHUT3V7w8eIVIKNd0qHEo76BhlRmKMRKkqJiNOC+eginLnRKxKgRLdCnCbiJbKGtEeNBITlUsDUsTV4lEROpBu6SHdVTRJUdpnUgjx50W4ygtGWZF0PfTgXQS2VAolthPbT5q4BOPdTlkE7ZYG/2S+yVPI/21GNHP6afisMavRyWKMy62FacSo36NsaGPnKlD/TThB6P20qvfZ+nupUfsojmon9FIoojSSGhqSwOXbXhpURGvca4dPS+2vS+2vyvwRrtiHoyr9r9j9tflSpD1fsftoiYyGlR/toqg2EiNej9lLr9EaICwmP9teKiQ/spMd1dJYSNKEdtKh/ZSZRqAsw2dOhaxVVCKP7xT+r+b004r8KBSGowhVtO5ukosz/q09xI/KPcPp/D5a5Y6SZf0U3UIa8m6ScJiq3MSEu4a8oX6PspbchqqM1+JU0lPkNPVKZremqsnYvRgxLlStT+8oZ/7aSO4qSMqSCP2x/204FamKalGEqZGwmRR4J0QSqu45lmP5WL48euQuvdjtS3uxgQkiukW4SEhl/i7aniKrSlbUdCVEHdTVMqIJRpysKZQ1Jj9tKHdXqMWKj9lftIn/bSpD/312xw/aRD+ylfZ9v2fbX7REPyP2V7jX59pAmBKmURHcRVyZ1V9tNWzZ44xfpoeP3S0sWiSrm6EJO01FVe1IklBkQ8Y7iIpcY06GFshqqJklWLsdN3rKbRYbLdL9cXiabW0Nl3LmRcRSEiL+GsAx3208efKPBvOOOm6gpEq2atRJdYo8hLaO7jtriHIOpWb5JkDy75Qq4UJrciERJUnJJqkJSEtKQlJJSURiIyER9SXTF6pfGt+yMGdnYttIRK5KpNlB3S1IjJXu2pl6avLgfkwG+dNdQPaaYdWCuWPEztbFjatBy2UUfaDlYiEuJK6cdsS2+Yay+5e1p1LvGJrY4wvLgbSgqP7c1QLx4oduoUiEePLlWV3q23x9YXjz9YXCl6ScjFx4YVmmkX7oVBItoju3RH6SozfLn90uQ4he8St9+WbNhJjdhEk1kUBGX7giJIR3fvaJcWoxWVghDm7e2sVcfyF5ablkLldz70RuC5C+0uREoIyIpSH0/VVXTwO82tEbkN5UIV1BbOyRXF22boS2iMdw920o+mrIjmGTYbcEcXu7pi1bm7K6W8m5aiiZEJCJERfFSkMpeaPdXTinXjof1AtKly6l4amtcLYxFJdZFAZKcRig5Ek10peqI8t1XIddpqqV5k9FscWvv1UsKJNen1+bqOEvhuWrpiW6Q7iTKOru8siHdVu6c4Dn9vs9lyVlaGbdMnIqpNyepC7cElu2jtIflEhKph1benebZJfLdgbq+WdnbLavcmjF47F+m8If8AswkIp6QjHbIl+6jYzmz+zptXGUOrw+xu1Jkkg1YrpIiRF2qCQ/H5S9MeVWljKrSKxX+ozgXGSLXfI8cUt758uSi6xMSFERLlpj8xF6pFyqv5Jcr8Thu9tbIlmrMfhqKLy049wiW0RHyjWrXDLLHnSLy+aqLXHWKarZBwTYhfuFyEdo/EIeUYyGUvxVA4Gzu+M4i6PLXXillECSXFEUyTTSjtQ8pEO7uLcXpqSLtLyWxI5LcbCWOPv7pj6LVqwTUYiWkm6cIC5UcbiIiGQlIfVxkW2VZ/1CvyuGt3GBuHBPLgrpSt7FsKZJpCO0S0to8vLKtKT6mXx4iKtmsPu20pfAbeK2uXhDtjtIRQTHuId3bIZVQ75jLex2+7ZQk3FO4LuUkFbgT0iJxLkqmmQiWmJfiiXKNLht8h0tfj2IFjg+TZdjqb/KPeCbNchFJjb+IpS4qKFLd5U+P1UZqxLF294x61uFLWTlKKgqffNx8o+Uil+H8NWTNOq2M23GxtFjVfLItkopt3BaZOC8xDIikW78VV3HbgyyBm1ftbcVtRSX1CTKMiIfV3fMVDHaQktVZVYDYenueXZinkaTIRavF4oJrEWsXbIRES21oDPJs8x23qYhfrci8TQcpJPXiblJ25apFqRGIyIiLT7h20GxvMouxEkdjfPk0l/wBhWUEhTWGRfFl3Rj+ajXTHcjvV2vDhm1RWK6rtlXLdFyROx0NsoiO2W77wfVGmWvxkEqvKylLdWFV1eCvNkvLdw6FVVdIiIVHY7SKQiIjEtv4iEav2ArK3Z5evej0Xjhsq2kXcIknIRULuUHuqnp2fwdyuwOMfWat9w+FFWWolu+EopIVVSLb5Rq6dK3ErC8dAkKaZPiHTGJRLTTIpF3Fu7peXtqn5D/8AHLGL+8XQeQ76MPqVpn4gyKcaY3hZcmopN3CyZEqO5HlGvO1NgnO3lXhIvPUC3ePVFhQJwsI6UtSI7t3y1LJrGVSpLD63qSuTUSOQyrSurGafqn7O9tdLpJunDyxC00xHkgu5IY/NpEW701koujG6M0AAfi6pSlH7pIlP4RKrd1AtbLPulNlYXHK2djFqxQTQWdLiKahCoptj3bfLuqs8f342YZpyVjnez23ppcLa4YZM3uFluCX3D4VVCkl5tshEpemJeaqKjhrB9cnGJXR/4hqJaovEVxW1ClyTLdH/ANVTl4a5Ra74m3YNWtyRQIWQ3ASIRcR2jp6qfLd3VB3An7pwnbmTwW7wl4iisO5QhKMRj3V7eBuJ52SPkxOD0btaYkra7pcFNXim4KQqDHiUapa1vwPDbwihcsPIXDZeJELlVRNRXyl8v01tDdR1bWs3q5JizHUIkVBX7oyIhIvNGs396NVFLg/uyRE4c3AnKTckxLbKry1bqVOXyLRZeoQN01rlkOmztKsUEHDUfht+W3THduGNPMu6hMrxerewxe4t1LTahSX3FFNZch7i3cZR+aVQ+P2dW9X5w8XbqWmyrjqLi45LFt4iXdy5Vp1+xnFbTY2dyt1ot7VNeOqI6ShR8yncXLzbfTTIcOR+SnJJlT+ZV1Mkt16/0l7yZrDbCFy7eJpEPgx9IpKbiIoiMu76qoOWdZLQVyWu6rXcQk2QYiO4REpCRF3SkUvUNGWTz65Xp0/xdJ0mxVIkBUTVFomUtpCREQ7dvGtM6f8AsUq5MszcZr1BY2lZcRXJnbbf4tyjqxiJERDyEh3Dqchrn8Nlm+5J1KUnm8bDkqrcjlV1csoyB8RCPg0V1JaY7irqz2ZcFQtqnvx+ko6fJbmyaxSTHzFHuLtrbrL7Gfs/4i6FW7Hdr0RbS8ddNOJeYRQ0yH6pVJPPZ7veP3xvd+h90FNi5TJBRm+InPgSjt093xRKX7wtsZceNbyGK0WOzRh4PmocvI227FXZ9Fek9viZ4M1U0CJWTx2uSaZfKRRqYK+YXY0xSa3G3s00v3bEREfy7axH2jsP/wAieVJ2vqR1Ju18cXNsLtppoE0TUGUdpfH4kJS48hjKVYq8Y5HehWSa5axYo+GVXbCPiS1iHiluT2yLuKI7d0a8pDgPnfcaT1U9XJlLBxqb17SSdhvnTu35Xa78mQ+8l7arpikRCOkmoQlIuPGuY7LZxuzVZJA7lrKkQ29YVP2ZYv6tTb6e2nCeF9S7lY1De2a4XS1oKFIW6uuOrH0kQ91KUxnP8Hbs7pebNkWPkkl+wlcLQRNiGXEdXtKvS4WK2LHUxsibSVhThmvck29mYOBcCkREmijEhJXujHaJbe3y1CtcXyu4XBwwC0eHcM09RXxyottvp1YyqxOsyxIratd0MUZo3hcv2lumkSbZb1JlxS+WNBY5A/zKTJJqKKIoRSY6viR1e5WSv3QiPljxrQsyqUWj5DrovgLq/dXLLZsvtrpFuShORRJproPCS3aflJPuIvKNdmXzon0byZr4V1hre3kO0XFpSSaKDukXEY/iEqz/ANnfp7muPpvFTsL5Zw8SSFs8eNtBMmxDxQUVjKW0ijyGPIa0jMr9keCrJlfGDfwJESa7xHUJNuQlHdtH8XGqM00itxLkccbdjE8o6Rt+g9yuWeWFW4Xq2i0VQaCogKijMlSH4qkeMR1Bl6vprKbPdsl6lPnws3/u+2sU9d24jtREiiIl3KqERREfq4iRV18xvA5E3Gd7t7zXH7tMhHaXb5iqn5di9ptOG3THMXs1rZqPl0H2o1EUBFylIZF6dJRcY+qixU97Mq1sxzIlTEjszVU0bo/7PuEYLjLG83SxtbtfHjQXL59ck/EkiJDIUhT+6GMh7SkQ8qZ9UvaO6v4jkSlmx/CMb9ypLjb2lwuiS5axCkMiL4g6u7uEd30lVPT9oy5WOxscZuzBO6OLegk0VdIkSMtIYiURluiO71eWpDoLfswWzJa/dRLvdGeOvEy91oouYtlnkhEdcUikQiOpuUGJFyrX8jiSYSqsy1Mvx+fDnszQtYsljy72oOoSnjXWOYy1ain8J84ZLsiFXtJPVkqRbpfdR9VckdTcYzWwdQX7bPkP2xcRXaF4klE9IpCRDL5RlXdPUTrViXTF4zSe25wozfCQoKNYi2TIeQl6t3b6q5T9pL2hMN6kFbbDjlheayTkVPeDxIU1ER7kxiRbS28i7eNd8TkQrkqK81jSTYkmime2gQt7oWuqoK3IlE1y211X02O09Q/ta220355abxY2KSdvvDMYqFEYkmuJffpyiUS820u6uVmLRozb/a6FRMvtIZEVbPgDzHLl9ooLtEyuDPSVJ0iW4Uu4SjyIuIiIyr6JnY8WRjMrHxyPNnxM1JobCM6Rzx1nxPc1tbwsmbKE5aPLeOsmohIhFRNP71JOSZDt4xKurei3tPZAyxdvit5QbvLkhIWnihFoKKAjFJCKY7iGPpqCedP37W9YXkt2b6dyQVXSUEiIvCs1WykUCLuLVESLykpEe4iH1Kw+xvMXvF0tdrTWyBBsTloomoQkouO6O3lKMfqr5bl+Pxmeqn2/xvkpMmC0vY1S35hdssJvfr9a7e6fJSFBYW0hTGXER3fi5equdupXtU9UXXUO7YFj6NkLErU7QksShJkoolISkSAltJch7f3aXGRVj3+XDwrV06tNrcIvEEiSSWWd6BIriJCJCnEuJfL5a3D2Y/Z5xy6dI7xccwvazV9kokLQWKv7eikOmpIiKW7iQjx+JuKXFOXg4uHHbMXgWosubIt7bsYWxzBLq91WZ4ffrMoo4XuCXi0ReiLRFJApKkKgy1RiPaW4q706Z2m0tRasGDBq3YihpIM0RimI+WPd9Vc4Yt7DWY9NOtjPqUlekcsxdiKhJeBEvGyFCKWoh9XaRca6swLObTbD+0PsbfoESguismSTlEvUJfw1gzTY2Nxhbiaq6TTorSdjRvsxeyNcfcY0lb27a23AVdZumlFMZcojxHuL5q40vV0x/D7lcksoVdELbxNtJFukSiyhKiogMdsRIviEMoyiVdfnkz64Z4lb7OxFa2Nmw/Y7cEcf0GQyGA920hl8w1md26UYcjbc6v1y+13eXGR3v3kLhw0IiYLIJabZDTLdppyUH/jFxrzmZGuVarcVL+HPrj68vkc8YmWb9XMobqv7J4duzSFBDTQ+IoIyiK+lu2xHcRdtSvtNtsqwL9TcBIta03lkajlHQH9l8M5aKbVJF2iW31SlW04fdl7bereF2xx5YVHP7l0mIiRD6h2l9JUn2obWxyxDC3VnY/Ze3rG4K6zVqumKgtFUvimUjHaJCl3cojXYcTGRNxhs2RNfbQ5VwXKjwV1fMymmp4O3q6QrbolEikPqEhGsX6zZYlfMXtpquiJnqjqlKJEIiRF+WujOrHQvILlgtwVwi5tyJJ2zQfW8l0k1m4kIrkIrqlFcY6YimO6Xm3DVdxvpza0WbdLPG7p81FWT5NxofDQHcXw1xrQ8fLGmu9HyE5atKu2xzvgvtJX6wk8apWNu1tbmMVmMkHqIj/ULy+Fuj+GNadjPtDWOx424b4haXQ3B8kkT106UEU0yESEtAeQ6kt0iKO6NeeexewzbJLw66aZqja0VWStwtttuSUfFKiQ/syZDtHkP/p46t0T9n/pV0lsrguuYY7dHF8TZkxG4CMhVEVCc6A8opiogJKS5CXGvVtnwKu8y8jzX8Ontt/E5HRuXvTJHz1+kss3kkSZCUolH5d1BWv8AaGN0UVSfoiKpS2luEvVXXnVpv00zBFa3dI8XsOnbHrZsk8eOdMU2xCX3aciViRDp6kd0hIRKUqcI+xra88x233vH3nvhxckkvFt3VvFks3XS5EmptEkyKQiJRIhju7hnj/qH28m8q1FeU+nI/IY2zM3EwbH1zvSadstjwQfqpiSScZEpIe3zFUaij1Nt18f4/j9ruV1+1JEXLpo3txLaIqkKeoScdsiIR+YhrSbx0ns3TQr0OTq2duxbMyt7lu6t/iXLchkMhLU5DHapuEY9w8rd09vWM9P3XvTGromiizFsL1iouhuSSVikqpEpEKZL7S1f3gjIiKvV5H/KBHJF9mPkeDw/+SzakbXImWrfH0MawK49R0sgRNpjNzUFItRdNu1JNdGBctMvUPdy9PKtByC2v7p1EWtDjN8XZ2158Qrs4XEVmfwtTTcpNtQRL92RcS5VOZR1ezfqtfhdXnGmJMUhJdV9a2iqkf3cVIqfd/EHzbhEuJVXcb6kWFQrp05XwUlLO2IrhckU09BTXERHQkQ7RknH70ZSIflwsj618g33F4m9j/8AJn4W67i2LtZfZqSa24stV6146izeJeJFJZiuKBIRjriMhVIRIh5CO4h2jKtS6rKY4PSvGXSrfxTy3izEVnAqMH6JM1UykKa4jqpyTISIpEIkRbu2i4P1ixTF7O+JLHE0b85imLpNdVzppDH4ahKqSVES1IiIiPHukVR76+XTqkRWPIeqSiNv04+DKyRT1S5bhU4kMRiUh2+oq8Z5D6lkzWtlSdT3/ivpKDxf/wCHFU0IOs+A9McJFXJfejx8+ZPreyJFom7FQXKpKJLkJKbeRDGRbY1U8JyrF+t2RKPL5hqLOz2a1rims8uBIa1wVUT0k0IxKURIol5hlyGod90cz5m4teVWYRyJ8xEyUfWd2mKwjpCMYqxIto9uoRSIS5VU8mvF+zS8KWsLDkjG4NtcmzO1tnbJQVSVERVXbDIktoxHtiXcRSKjDkw5X/47GhJiyY9txTTuoGJ4u4cWG225/crXqkSCqKyC71smKojFQlCUikXwykOrHuHcJVlpJv8ABcivzNu/TeXRokkyFa0vR+IJSIiJTu2kPcUiTEflreG2u9s/GXELzfra8tCokLq3qqqCivJMdJf4eqUSLdGW3t82jNWWQZU3td0zLEG7q0kRNP1odNnLIiVIiLVJ2kn92nEiGKYiIjHy1aVGXizCL2KTjt8Ibkxtzpg+JmgK7lyjpF4ZbSGIlqJEKpbokXGMR5VG3y4WF9cm9kQuWtr6VtaKJqxUJXX0BEdXint3EO3bWidWsfb29Fn+rlxstwYtbahcrg1tbmLYVZCOgup3EIx2lHkJCIlIqxFrhvUPrZkjo+nNhavnFlclrosVEmjZFIhEtuqQikOrrx3du3jW94bxsOfJuStxUxPL+RmwIawrZmNi6P46l1Ktq1mtdxtbe4Ep4JK3vmUV1uMhUUKUiEh47dolu7hmrpjOW9HcfuGYaFttKfvIbNb/ABjFs9UuCRDtVFcZREol3SHjtiMqTcukftD4Lnw5hh+OXRR5d9C6Ki1beNTTeSFRVNXSkMtcdQSLbu2lW9dNbh7QmdWu5WTP+nOI2u03BdVyqjkia46ipS+4bDItORS+IIiW6JVe8l4rFi5RtxKHjfJ5cv7ymetbPmV8sLy7YV0TuFrs66TlBTw4iTJTaomqOmr8VUh4jEYkXy1bMfs+TYzi7F/fsvGy5AKnu9kLxySgpiUR11BEtpcijuiKki3DGrg+sPV/o/heK2a0XlPKsdYvUG10FrbxTc6CpfFiJFLaSktpdo8d1K6rM8fuWPi1XtFtdOBIiSWLkmXmEh3ViwYqvZT0Wk1ZFZjG+oGSZpgqilrXtdva2fHkhJ8KLbUXWSIo6olIeX8PLjUT0561Y5kFtcPby1FmTMRUc6yhEmmJFESiMtvqIYj5hr3WC5Yv1QsrW13Jd81vFlEUnZS013DPjLdyHdEiIdsvVVk6T9M8V6dsR92oCndLhbRaObksJKEJaQ+raJKjL6vLV2CuLyqPzZIcpePFjVsPulrvFhRuNmft3iK5FuaqiSfl7aeYD1Cu9tfPnXg/HWG5kKDZi44qICRRXHuHUkRD6dKsdJve+mtycOLXiqKdlXJUnKLMuKRciT3cfNH1ce22I5Md4EWthcLC+VESSEWRKJ7uIqKF8JCXqIZdsi21blyvf1hXiYMeN7ezdi+XrqNd7Lcnl+sLchtqCvxUSVJRRul3cuQ1p2D9WrRkFpauEriiJKluJPiNck5Z1As2N3IrNmt7Wt90FIhJvaVBUUUHbtIuSQ7v7st3Ko/Gx6aCKmV4zdr1hYulxU1ERXURcCUSSVIiHkQ7v3g7uXKrc2OrKqqBDMrLyN86uXRK2uFgteRrW25G78SqsnEtOMiEvlkXGXGslG0tepF0G14LefezxJQSuBPCU/Ze0V4lIY7eQ+UYiW2q70xx0+s1+zi+dVXFyuWNq6tisiyKkSUXQER8cpujJPT2yluUVEpEJR6KxG02bC7OnZsFtCLNizSHaigMlojHVUIR+Kp5iKsLXDjWRpDTbM+3tqTX+Qvpe1sKeB5Uh4xQkpDcnCpeIkXcPaPy0xyrpnkuK9DXmG4U6WcXC2JLr21YdzlYZFqoS5SUGQ/VGpossuzpFraH7VwsT4tCSlrVJMZbRISjtqx41jNyugi6XuKibRCaCkfvC2xiJfzVI5tplavURIrSx1ZjhDq5b8yW6J5Fjjpm+suQW1JJVy1TiK7hntIkijyTIZFt5acSrHegLrIem+WXC7XcFMdUSx25tvFPvhocRFUdT+sTVUQ+GO7ViMa7u9oDp3Y78+teP2G9rY64cqLsl1ExJcVEIjx3DpFIh3S27iiRVwL1i6W5/iPW6x9NsjszW6NZNhttps66gtlmy6hR0CLcMlZSl3SKtebITMj49jLxMVsXVkfqZ6ztr/LHzU73fnlwYpD4m6KIyUXT27UJF3FERkW0fprbG/THondLs6fsEG/u99pCxbuna6ijUREhISUSIRkXIiLu2jEao9v6I54NpWYWHHlBzyxuS12rxcUFPd8fv2yZffyV1xlu+7GIyKtKsLx0+6TjfrpithuTy2CKq9vYiLIpLy1RikO0tJNBQh2iMlfloMPLxcXi62YbnwyZLVgaqk51CtOUPrXY8N6fOkWdltCRJPmbN9pqKMxiW5cfvdstsv3ndUPb86IcfZ2ZBu4t7e3pRG2okIi1Lu2luEpS3ciLlUh0xfDi+ZNbo1YIsRQaKj4Nu7JTWckqQofe7iikRbfUO2nXtDN8KuSK1xcWEmLq1fAJ4xiguTzT4l5h+mtSPKWOS6mdPgy5UawyMQ+RZg4uFtZ21u/RaupaQqOkCXKJDGQpSH4ku7jWDp3DKMmvDoLDld2uHgV0kGz4iJMtu4REd0eRcdv4q0DAbDfL5dG7O0WvJlPHEKErglJtGXIl9u36SrpDB8D6WdNRTtKQOnT5VNJMVEUC13BSLdt9RcR/N3U8zyMkvyLeH4qPD6qUvDemIXzG25XR5kF8uWnpOdFAmSKisRIi2iMokUZEW6MqnMiya44DjOk/wN9ZbWzX0hUTtaibQZREZEJRIiLuKRF5t0hJlHXbpVjOsTV+s1JsRILiSpSlL7rTIZSkI7azXPvaisN0xFRghitwFO5tlUBWTcimu3VL7hQkxltkMuQltpfupspalhceOBrMWbpjaX+eZl70yFJwxaoKfAZkIiSYiUpLiI7dxfd/i9V0vnQPp3lj5xeXVxvzglyElVlHbYlFu4SKKe0i3R9PpqF6IjdLLjNnSFqioo+GTko/EiKojtJUh3aqgj6iHbKt0xvEfCs1HT8CJxuXEd2mnq/SO7t2j5eNDHDTt2JNLx4nJPWLpjjmB4jfMt973RMWKWk21iQio5V+6SERTH1EXpEq41yi4X66F/pF+WmO4U5bY/LXa3tmXBLJLkjgFrOTXGlxXdkO0Vnxfej/AMNKI/MKtcU5siqndBE2pKCRSUEaJUXUVJr6aLqfmDY5+uF5C0pLKaaQko5cchSTH/qP1V01jOC25bHCFvjqbiyM1RbEooOonqlIt0uXH81UrpTirFlY0/dyI6z1MXbkpdpcR+UZVrf2dW8hteMrYUyYWtNk4T8Ippti2y5EJS5cfTxr6p4Txa4WIrVszdj4z9T+ZfyWW0MTMqr1/uMec9IMetmYfrK202ttZfFJsQkpJbt0x8vzFV8teV4olb1mr7G7mb5dIhSfKuR00y7S0BEf4iqp9Q7i6Ttn2tUiSIVnBKEmQiRKRMkxiXIdolu9VU3EPtvVzeLGmgtb7ezU0l3H9YQ9oj3F8tDneQxfC29OOgfj/F5n1FHHvtZl4nRi1ysLFizVsNjUZvFWwk7UUcqkJKly+GREMR7du6pLEWJW8lLy6MRIUy3FujLu+aqbj94tainj7uKjdEYikJDLUKrRfMoVasUyYWlTTIkhFR4qKHKUS0/vY7S3CJDtr4N5zyGT5fJaTX5H33wvj8Tw2IsMfxLdcMgsziyiln7NrdLegWo0tr5LXTR9UeIlu7Y+oqyXLOpmGtRfDhuH4u3fW9PVkjb0v2cu2SkeXLb2xrG+rWTZ+tdBB1dCFiqW3wvEvqLdVq6V9A+peXW0n9txlRGzuRFcrg++Gi4GUSJOX38Ylx+qNP8AG+Lfi0jWO5malaxqUPA79fh6iLXl48TUfK/FIeKZD2/KI12Jj+QY1klrFu1bt0bkI6arxqv3fMJbd0dpbSrjnqlhd06f5NesXu6BN7s2THQ00/huEpSGMe0hISonTm6A4RUNq/cMVi3D4UoqIl5h9Q17XAxtcttlW5Hks/N0xNN7VeJ1oxxO221wNxyO6S0kCksIxTRIu1OX3qhFKmuG9QrGXWhjYbQ4Ttbe1NlREXBSK4KqoEJDIeS/xEyjx2xrn/Gc26w/rUpabpbXmVOEFRkp4QSigQ7VRVIdokO4ZRHzVVcdY9Q2eWKZQ/YPFlPGqqO03BaYqEUhVlLjISIZDuGVUMiZcdttjRx495dxT6IXzHW+J227dTWD9wneFxQ0k9VJNMhSQQQESIiEdPaoUSKO6uWfaezDD8JyDLG7W6Nblk1+QQbOW7fXEmskh1VCkIpCJDxESULcJFHjVVyi39Trp4Vk/wCrQlYbCuJWgbkru0hISS1xESEiHaO4iHbtkNV28WnHHWROs3znqCpfrk8V13MbamoLj/6IMfw7az2ylLnt2UqvT9vdHl+bvDcKI21sv43w5FEVCES3R7iGXLtlVy6udMepuF5YV+yaxvGbG/DFBw3U1BWQGIxEh/eDt2lEpVbujuF4f1keXJW3Eo1ulhXbKIW0t3jreO0ox4kJR2j2l6a6YWvWS2mwp27MrW+8Hq+GtokgWottKSsSKIlEdpEW6JfLSFyI7cuw7brxOI8TyoRvSLC/XEhH4uvciQJMYkIiO0e4Yl9RVqFrzq4sXVvXtaTq7EJILqiIk5JuOgSGnxkO1OUZbtMi7a064W/FWdtWdX7H2JOnK67mWkJEJFItMS+HtH4e75tu6shvF+uVyRfYbiBrC1uZCL79pJNEuQiSnb3FVLIaN5KqOjVkWxD5jkz/ACxZRDGgbqXBDamm1PURTFIYiWmMfu90fLL0yrr7oDbbDlns94bZr4wWcN2yTnV/uXyDtSPpL4TktpeX01zj0t6Z44xFxZsjzJvabKKopXdNEtO4viHzSGSSAlt3DEo8SrozA1umWJ4m1slkfqZBjbFyT0UyvKD2KvdqIIIJyjy3EQ+nuq6saxKqqV7M7cjRBTvLOxrMmuR2FumMiFwTTXURGXaQkmgO3zCQj8tVlGy44mTG6XK5LXS4Wwl107g4uCUviiSZDFIhGMVSGO7ltjXPPWL2gGrq7XhhY3twUas19qzpMYtxHlERLSIvmEvmpVtzy5M7Ozv2OPSJN5LwTVMSFRYf61SURSGXbEiIvTydDkW5C2jNOyrqZfrPaXV06O4km+dCuJLvkbfqCnHcKsY7iGPm2/TUfhPV7K7aztvVDNOqDVxb1bh7ruGPt7e2QX+LLcpEZSEfj7o/dkMvNB4z1QzkmLxK/Ko+/nK5Lis4XJNNQY7RERGPwx2iI9vGslz6zv8ALLherpd36JXRygq7FQR09TSGRK+YiIu4txRp7yWWytyBVasWL2hLKKPUBnkwWtS4W26jpOXCySBeHVlyKIyFP4gxkXKW2qbcOjtmvDonDp+6kXIUxERT+WqHeupHVrHWK2Fncm6yL5JJMk4iRKCQxEfw/VWlYrnFtuzcWCtyTG7M/hOUSKJEQ8ij6uX1VnwtmdsgsMsPWMr7roDi8vDoZHcPEK8RIRL8tZznnT39TUyNK7E+L+r8MQkP/Uh/FW5frpjNtu37fkbOSRbkU9VQh+YUhKsz6sDacmvnvdK+LN0WyY6SiY6YqSGRSl6ttWI5GduQlo1JLo307bs31lVu7Im5XohaKrLCXw9cdMSjyiMhl9VdVdVsLtuL9PVMXXB048Ht8QxVElE/iakiHykUtpdtc+9KeoV5yjMreFxSt6LFnrrp6KZCoWkgpHkRVrGXXq15tfEWY3FRO6OS1FSJAhUFKMpS4kPLl5qvQ9Su3Y0b2d7O6t/SET++Uud5eOUFiQiRFJNPVj6dOPzS8tZ77SmIv8mTRtFrkomzX11ExEiItsRj9Mi+qujLS4YWmwj4URTZ2psLRsmI7RERiIjWLuL0Lpwo9eiRKLu1d3lESGRfmq5uLWpXbT5HDuSYvdL9llyC3WNwm1thSc6iWnoj6hKPaP5a6kw3omS2As7o/wAt9ys7gJPXYooa7l4v8RMWwj/djtiXcSpS2jGWwu1oZ4s6HKLWoxcXVJ4WisnIiHdpSEtoxEu4f3dSjx0WP428SxVqKyjZDwiGimX3Q7VdCUuUf5ZUmqvyC5JxPoOISpYj6qfDbVS4UT3S4/sr42sbHv8AXIT8hgIf5/6KWI0dVgul27aF+lUaY1kC0e/UGQ7aTv8A7KURbq9IKGwdhQ/bKlR/tpMfw0oS7BroImP2Umf9tFpNQggt1e40r/N9lJP/AG1Az0/7K9yrwjSv832VCCSGlD9ka/PtiX9NflQ4KlKl1+DXirtgRJeek8aXX5H7KKxAOpX7XiH+yvzjQDQ0vsocilXhGNJl/ZXbAVPcSpUvVQ1C20n+apYP0HE/7a9P+2gyONK40VjlRRJjGm6iYEVG1KTL7KjHdBuIxpRDGiR4xrxDthQEB8q9xr0d22k8a7YOopPso0t26gy/spUpVLAhFP8A6VDiZDXuVEH+iiscEw/toenTmv0RGVEQZqJhQVEZfLUgSUS/SNDFOlsQj/DH5KUm3jzp8Scq8KYiXmrhBvHtoaie3huqQFOXy15RMR41DliJJvLZupqQshW0FXSesQy05DKPmjQMvt2fuvsY/qNe7DbRFUieldLeq7kPbpiksn3cpeauEPaEfdRsf6lXZhdslFR0RCprW9dyi2iUuKZKFpeoZFHzU/Fw/cNWwuXK2jsC+dVOl9jfEwuWdWdNwO4k/EiRCP006RySyXpmmvY8mtqjVSReIRciptHy+r+Gvmm3cWtjsdeKLyptYoD6t0dv4alk7hj6n+r2R4mtGJLLXBJTb8ugP8VaTeF48WKq+S/pPo4neLMnppe92pSKIqa4lIqGpfrGm3WcHdGsUPvPjjt+by1wbjrwI6qW3SLaNblg9hSeWlN4vtFftHbVOTxu12YsQ5l/ibxb8wxl4iK43duiJdrhTTL81Ok82w1FQhVyq0px5Sdp7fzVlNtxvTW0l1fg8vLGqTnD5kxk3aupEJfuSLcNV1x+XEd7g6KW6oYQ1iJ5Rbfi7dq4l+Ly/NTV1146WWh0m1dZMTgokREzaLuRH6khKuX2t2St6NtdPRJRO4PvDRU3FXWnSaz22xNnjViwTRFXSX2jGREMf5RpcirEyqxFay8TRbao1fNUXjNwms3XTFVJQeJCW4SqVTTjTNuoAxjTxNSrkNSjLYcD/TSg/wBlDH+ilD/TVsrCqV9n2fopNeIpf0VCaipfZSa/JfZX59v2/pqHK6Cq9Xv0/Z/314P9lQ6eh/ZXqVL7KTRnFPz9H2V+/byr0P7KUI0Kk9T8D+il8a99le+3d/RRAa6ipfpr8pYp14ttGBY8O6vCNDKv2uWOVP0v6aSXmOvS/srKG/U/CbD1Syq037qGxRImjFVNq6c6abdUdcVREiKMtqZR5RIancJTU5/202fLIItyVdLiimO4lCKIj9VYvePaVtTRxdrawC3rLIOxTtrxFz4ls6bREtUhGJCQ7hjx28qzy/e0dZnT5PH8ryhZq1uZaUiTSFsPpKO4R+b6quY+BJL24i5MlYgPtHsclvPU215P0nVUdPgtfhnNytt0bNiECUL4eoSg+WX1fLVFedbfaV6fqs3WTZAsVvT+FpuEGTtAi8qq6QkQl8yoy9VbkixauG8NcR1xkm6RISFQS7vV/wBcqjbfb3uJvlhu5i6trz/tBCJfSQjtIf8Aoq1m8Otamd/E9bFHx/208lRTJLIcctNwUIpJk1VVaRH1S1JVarP7YVhdLCldsSdIkoQikmxdiuREW0fvRTHl6qqPU72fXCzNxfOkAsUyV+O5x14kmpbnRdxNpbWyhemI+Ukq5vb5JYbPfEUsltN0xu6WhyPiUUxJdNMki4kgqWqlu9SnpGsqXxbRPWQ1Ic9XWym6XrrdeRzq5XZJl4pmk7V8C3cLqpuWoxiWmuJFpSiUhGQ1qmE+0pjlxi0f3YWq0hEUbxFEiL0rpfCL6okVc+ukenOeN1Llj95G1vC+Ip4Uicti8xEmRCql9WmNVtNrebC4eXG2+HuBWhVIvFNS+GO7aW7d9O6tBvHtEqrJVoyvpkbvJbKx9CLbmlkeaaSqpNVFOIrDES+UuJfSVTiybd8zWamREmumSZR8pVwrj/XjOSeE1eNXzxNAZKC1c+JFMfUK4kI/TGtQxH2hrNbURYKulLWpLczuCBJpy+biP0lWZkePjTlCWoclmX7hmabPK+leXKDZHqlvuDEibag7ZEO0ZchIVI922ug+nftO2a8M0GectStrzaJOkU5N/LuHkJeblVC6zOsQzrGRytggmpdGxD4lFGS6ThtId0h2/DKJS8svTHN07eSzdN4TW4Em8XH7tApNylyIYy0/8VMXH3I+Sgs22x3jabxa74zF/Zrk1fNT2is3VFQfxDUgP2/o/RXG3T3qBkGE3gnVmi8YqkPi28tqg/ykPaX8tdR4z1Dw/LFk2tmviKjoxl4VT4avq2ly+mqbQsgesilvT3UqP2UMf6a8RV0WeL+mvSjQyKvS+yuWDqGn/bVAzLrz0l6f5KWJ5lm7G03QWQ3DRdSSEkCIhGKhDEikJbRKXprHfaJ9s/EumLG7Y1gz9vcMyt7lJsui4bLkg3kMiKXEiHbtkP8ALXCnWLMM89oK6I5rn429Z4KCTRLwbsWibFIZEI+GVIiKRERci/lrSxcFpeUnFSpJL6dTsP2sfbL6Sfb0vyTCMIy1S8Xp8h4JVG3oESCiCqZCqPiSHSISEt2nIuQ7S3DxIs6vKmNp45dF/DvrfcIoI293qLkJD8WKg/CjIuMpDuofTO145aXw21W1qXB0ukrq3J0IxTIdwpCPaMRLdyrSMV6a5plFtWt2Hs0X2Mi7i5FZ2kKYkr8QtpF8WIkJbfT3VsQ46wLWMoSPbkxmOL4nkw3LSvnUhnjdvXEiXWFsSyiiSW4RIeRKFt28ZDy2jT5x4dqS3vLElnij5skuWm0F6IiQ/efeFpEXKMRjtjEeW1OPZfxfC7aT15fLSooSRaCKiUXK0Sl8ASUKSny/LWc/5UmfTnxTBlccmx908beGfaJKtCUSV5DpiUZbRGQ/SVFJHVuQStx4ldxlZBxcBKzPcot98ZqiuyeNS8AKaXchEokO3uEvTGumsg6kJdUMJFccFtLG5KtnI29S6NNRS3kKpCkQlGQkUZSGI+b1ZH0xvVhWyBaTBHxiTFsLFNFkREmKQxIpR2ltT3bZERVoSmQW1R8iq4BRTtIi/d/SVDy6qFb0MVy7pvdxvC13zQG6jN9pJ+8iJWIqxLaOkQ9xDuKIiNVPJrHebOmtbXV3cOmqS4kJKOdQSGO2XmLcW71VunV68W25WVG0snqZLOVRT+UZCREXyxGsbv2kWP8Au5Jw3JQm2moTfuLUkPHkQ7atY9V41KuRaXlYi8TJVjdBuhuhTUYxUFMSIZbuMh3cZbRqaWLIEbl75yO2rMbW8i2aJkhp6KW0vhocox3S7vUUqreNulbCos6NqoTgh0icaRCSaRbSIZd27lVk6mLZV1MWZoYkKyKMSJdYRIZD2qESsRHy1Y5bgmq7Z5xdsIcWtNlbsLcNXjG5C7QeN7kqTQtsfjtlSIZbuQx491Vm6dWrkOPurRfiImKa8SFNTTLV7o9pFupujit+wFa33FUWKidwVJAVFJKJuCju3cfLx81VnMMZ8YoLp01cbi1CiMUxlRVF2NksvUTH+neA2e7vXrpb3uKq7YXBEoUe0RGRCIiJD5ZbqqeQdTEOoiLVBva3AtxdiIqLIEKJbS7pbeXaXHurN7Tjd8zq7MbQ9O4ExtifhmiMZEQylpjKMR3EUu2t6dYvbbXa26pZHbR11RIWqKUk2+kJCIpqd3KJR2y+Wq7fpyYsRmf43gYuE7g1sySzxRcUvDIosSU1FyUjpiXyyKXdGrh+pr9na1jMGKLViqTbc7TEfhFEokMh5CUiqxPHGUN01muJJCxcKjJf94u4SIu5TjHjtHbtGqK+YtUcfdWjMroKKZL65agkQp+YRHbKURoV+6vEJvtNyGPTfLrsnfnDJ08F5ZVXJEq6byTbCrGIpIKbVd22RbSKPl5XDIs4e2VumkV0URGUWzFmrojH/dj21ScXto5Um391kKdrthaHjBElFBId0UBL4SXzbo8txUq/YelbXRXFK1vlGaA6ipN1fErEX9+p27u6NTZVmIsnElL4V0JmxapKlpkMvh/vFy3SL1URj1gxzp6xdWh5bXzolXyrklkYkIkQpiQ+rcmX4qqI5Fd/EKE4SJEUkNBBZQtyZFyiMuW4hEu0fVuo2G4yrl2QNbMFrdOh3fs6LYlFCiMuI7qXJirKtWCXIaLqWpb2lMXdIl4KzXIS+mQ/mpu89oC0k4b20LNekXSkdIXCAjKXGW7jXQ3Q/oPbb44fN83wu5W1q2EVGjhxZkEBUX7pa6ciLj6eVahk3sst3DxTK2re15MQiKn+mEou28f6shkkr8sU6pt46FC4uZIxzfdLo6Y5cWJMPDunTlog7bIuHemSwkO7TEuXy1RXHtEW3H3lwsyuPKOCtSpJLuEXYqJkQ8olHzbalMuxfpZlj5ukd8b+8o/syIpxcqSLy+JkIyqs5F0xsfTcf1e0FHSz4vhiMVPEDqxkMtwxIeJDSVxYWkGe4aoZP2mmFwURNri7xMUFRX1NXUEY8pbeJcS+arJ1szi0e5WdhJxb3yzNpJsiSGutFz8RAtQeIikQlGXcMvTG2Ww2NmTd1k1huVvZvmiqo+DERTjEh1NpdpDx8w8d1WpTp6D6ylfmV5TRG1JM2y/jEt2gqnqIL7SIZFKOl2xEe0qP2Kq1iLkSMZr0vvT+xuLh75xe6SEfhOtAhESlu1JDx9VdHdD8PwPqA1UxLK7jerfkzwl1WRWVJstZSSIdpacSVFTluKI+XjUp0n6K4D1IxR0zQy184uLN6mKq1pclppjGRCQq8pEXISEdsRHuroDpD7O9r6SLOnpiisL5URJZFBWRIdwkoREWoURH0iO3lRrIujcgWWq8Rd/6N9N79cLVjthwVpZk74DZtebna/2DUSHlpID8IZSlIRkXEpVxtknQ33bkD694Q6/910iL3XfroXx1ENspCkPwt0h3CMvqruz2gE8jcYe+vmFMHHvIWySSRMRJRZugSumqSCYjuUFLcPlIfTXItw9qC0qZJj9muODJ2GxoIeGe3JqJJu3AilpiQoD8IYkJFu1JDtkJU2DSSflGLfVU4sZOzseDY64bm6zK4Xp8gUhG0p/eF3D3SEvpq9N2PUHKvGWbDenNwRcINiek3eFprEgP7zTIhIR8u3cRCIyrYs66PnlXR205RhrrJrCL5dUX1vTla3LoiUIUlVE0iiQkOntKXbEqxXofljz2bc0vjC/NUxx+5pJDcCWQ03MhKKRD3EQkv93ukJEXbWn4/Kkg5W6/+Bl+Tx1yo2j/ACGOKEq6uzhW7JaLq3rk2Jq45C51NMRIfm3F6RKrQtnDprkimapOHSzUl9dBFv8AeCgIkml+UU6hPabZoMc1smSYhcfsllVoG4L+BV2xHaLklO0VB29u5MqouKfa/dtytaKi1zWc7dNMikmUu3ur3S5UWTB7h/xPi2V4rIwZ2xI+XI6TWzjHL8iJE/bknc04oEmvpqKFyEk5d23j6Y1E4710vnT9NwORv27jwZRFwmUSWj6fNWW3Dpj1Lt+iKXTm9RXFV2KI28lE49xR8td0YTi/Ta8dPcZdN8Kx9Zqra2xJeItaCm0kx5SEt0awMjy2DqtI6yL/AEsem8b9NZ07b0jNGynIftRDaPaoxPH8os18a211ifiSXTuC6TZNZJckOShFESEhEY8Sly83ON0wnNcNyJPGbo1FTXFJVBYUlBTUFUdqokQ8fVXV3tVY3aenOcM7ji9rY2ez5DZi8W3apii2WVQIhX+GMR3JKIba59TtOarW19kOPY5dvc6C5fd28hbIl+9iQl6awZPbYrrt8VY97h65LxNFM1mX5F0x9TFMVtqdtSSTkvHVWboSIS8o9381bJhePvR8O1O6OEWLwddBqomSaxJDtV2kP3EuPduj21j/AElsb26X63tc1YOCEmy9w03i6iaZCKqYpSHbLcQ7fxdw1o3Xr2jF8Xbs3Fhxy1vrpbC0Hbp0uRbVeSW2JEXdGRCO2W6tGSdpVtGvFRMcKxsu43I0R5Z7Cja3CDCx2tO2yIhZ+BHTJUtxEQ8SIu6qbbcD6fPs8F1a7HbUbxZUBXVt7f8A1aUf2YVxHaIyHUESH933CmNZ+x68ZNl2CqZG3bs2rxsqqkoiiPw5CIkJCJERFtLiXKovoL07z635ZfOomWvXhM8jaEJKPCJo7WVJcVNQUxKUdu0iiO7bWbpmr8TS9qx0ZjN8dXLIGdyN+4cW9moQ+IUiKa3wyGQiMZfNu5VH9WMgxJazvLarfG4vFWy5Cio7IRIiIuSYluGRFyGlKXw3RPJrkos22kooMv3Yl9XIazPLG6V2sOSKhi43i9LsRt7RSMtFVeQioMvLu3dsvwswZt7Iqyg5SbMNlMdtvTe0Wlqplv67rWtuu5VIWI7oiJcY7S3Dul6vqpxnnU79UcFRSBk4T8c7IWSiy5ESwiJCqREXqjtHaPGovIumea4jZ1HV5SZiK5aCQprkoQkqPdtj2+anWItbNmGKpq9S0lPcPTtNyo7dRH4xCREkgIx5FIZFLkSQkQ6g1raZEPiJLp2MbXDm8ytJOpMdNei+W5o6ttyv1mbvG7wVVF2KK5JqM0iSEkFVfMRSloD/AFe6Na51M9nC7YbjaN2Su9+t/hUxU94M3JKCmXlX/vPTtlW+dGcu6QZxYRf9NLyi+iIqOW5Fpu25F/WJ+bbHUHaUdtXtxY8fs+AXCzEr9qLB8JC7F0PixeCW0tQS3ERd0fLXzbP+p8nPzfXIPdYPgsTx2Lt4q+himP29C5dBbDiGWpW/IHWRkV0eybDFbVKLYvSWkIlt4yrB+qHslsMXRUveJWZ5dLPriu+bsyksil3CMpKx+WX01qmE5k1sNya4pe7S4IbYkNmZX5FAvBOEkIpoEX95pknqx4+UpbejLXh6DrHWN7Sui0XZJESnaiPcO3ultlx7qzVz83CnvD1LkmLjyxekh8qrzZlMeuKdmQuOvZ3xa7J4IyJQfKXqHurSehN4a4rmSOVNyujq22Umyq6wjFCRO0E5RLlESIvmEfLX0gDoB0+uibhW+4HjdxfPtpOXltSXIlY7iIiGX1DEqoeH9LeiNpcFZv1Sa2vxKRJPre+UJymoJDplFRX4vb5o+mvocH1+vtNnITkfPMj6Gjly2mx34/iDzi4JPMTuTUDH3kghqNhEo6xckoyLuKNY/bcd9pO9NUXVr6RMU0XjRV22UuGRISUJIZaegkOrqS2+WXKPKrV7QGN9PMbZuH/TpK4NboRCKBFciUaCqqQjKKstojLaJCMqrfSjqaGGXK02/wC3IHDg2JQ1HC5EKwxIfp3bttVZPKe6j3sf4mtg+L9g23M3Y4tyJTNMg64N0OoONJ4zcnlwQJ81WbKJxFIRkRCrLkKe7zV2x05yZV5cllbNZrteGaQ/6QTtttXdxHcSUtISjuES+mrZ1SvzLOLk4zK7YaV8tdlLStrobN48UyIRJWKkSiRKlGI+Ws9xPKsjtaKx21w+sLe4FJVmippqCPaRCPEt3Hl8tUczKk8lEtjSxcePCZq/I0q39Y1cXuRXZDxCxCuuq7t6iBCXGOnujHj3RiUpbatuI9XGnWvCSv2NMFLg+bKqikio2HxIoJCMiEuMiIhjEt0u6sOtPRHPOqF4K99ZMjfWnGWapE2x1qvFN02EiLUdrlu3EREQkP4alsk9or9V717r6SvLaNtbICgXw/h6qW1LQEUyiMSiMuUePGvOzaK7LHD2NlV9Fs5f8O9ovLPtuzHGXrC1puE9VI1nCBSTUHilyHcPcXpqSyTqHneQZA8xJ+k8UGKuoiz3Jx8sRHdLaW7jXOmYF7wyJw66gr+DuVzX8Xe7SsgI+FiUlVB0hIdxFtkWrIZR21IF1qxda5JhZsDJRZByK6CilwJHxBDu01IyIkC46Zdvlova6t1U7EsbWZmU3ZHqjZbhF/fsot9yUbSVFimuKiLOIx3CltHy/E3S2juqp3Tq8lcrKiWGsCuDqQiTp0nFAlS4iIlJUuPLSiMZSrM3HWjqdlF8cXFK8k1cXPVVdt7e0EU0YjtjHkOkI8il3S7aqNreXe5WlT3da3CyPhvDCzT1GwuJCKchTkIqkI7tSO3uKg08QrN9wD3bItVNm6e59mWYXzJMazTF2KydqSF29tttSJsSxRiKhLimXxBGJDxGIlujEaj8Z6K3/Ms8LqQ16jN8fx99dhUbOHT1B7cSkQkSiBII6AlLjxIREZcayfU6l2N84xe82SztW9wIiUT122smhEdooIKFu+GPL6u6tw6NqK3LHytrrOU2dvbIeCQs7hskuIlqkQqC5Ek1dsojt4+aI1rxY8eOvFSk8zOV+w9CesNvuj66JWEnjUFyFopb8g8AiSGupJdcUlh5RHulHlu3CTKMNsdhzwrRdulT5ixubYXyDd5kSQr6G3VTF2gUeREUV3JSkPEY1LZN1Uxn2dVFMVyhhlmXZFd00nNmTbvV2TBYV1dNBJT4+4pCWqpGPlEazG39RrSSeXZp1GyFH9ZrDja7K0JjqrJp3By2iRJyIlZJ/diRS5Slyq15GbdXcVK/H9BGNoyttsxcrl189me229QMSwa6N9VoqmpqWRV+RPJFEtclCj5hIZcpVvHRvqNg2WYGs1wXL2oureyFiqKgkg5ar6cRIk1REh+JxLjXyNY9RMysdy8PbbymKYxGJIDXXvRTPb108yTHr/nNuZqXB5aPfFouDNQSTuDbcSrQiH958MiES7hEqzcuGTEjsx6CDFw87SmPJy/Fi29dOl2aG4TwvPuoziw4uLEScopiVxFZ8klISFsRCURSlJRPaMSIqrfTPq5a+lthK25G1Uung0EEPAs2yDJsWkIpoKqLpDqrxH+sIqnl+iuY9bL/AHzJc0Ta4/eL258TYE7kmIo3JBcpCkS6HbEtvLy7az5z7MvU0Lc4Qu1hldE3K7RBi4vafi3kSj8BKRSTHaQlLcO6JbSp+M0c8HoupjyJqj8jQbl1gvljcFa8Zyi8XhS62/Vu61wXImzNsKiYqpNnLtMRVkRFJQUIj2jylWbsVouEnlrtw29m5LxOmK5KEsqXJVRTbqqF5oiPlER210Ri926MN+kNp6c554e+e6kCT01P2lcV5FqqpkO4dxKRIe2uf7habi8TWSx+wvhYpOdC3pqEShJpKrqCgmUt3bx3bY8qyJJ9cmFoo15GpgokU1mGdpsr+8awWa2ksLNLUXIeKY+r/Dyp9jN092vBNUCESiW4YyGuhOnPTu24rYfBqkis8VHXckRbVFeMfUO6nmN4P0vxVu6C7Y9iaIofHVcXCJRH5lyIvpGsnH8PmzSSLlVWP4/l/wB5qv5iGH9vkP8AArg2fM09ER2j+7p51I6dNeoGOukR23LwyqDZwmqSZEBbiQIh7SiPKQ90aq2YdWOmOE21a6WbIHCjgSSQTZ2NoPJUoj97piW4u2qMz9q1RFYrG1sFydOl4qk8ujtogoikRciFISGP8X1Vly/TWXgSrNiNb/yCkz1z1tqtTIrpfGorXQ7jZkfFWz9ptfiCdiTUh7SQSUEUEx8ykpDt2xKrx0XzJfrks4xzKslfW940T1U7bb1yFhpJbS0EB2pCQkMolu3R2kQlPKPvZJyy6OmvUQbw6uVwXJdV06d3Ak9UhkX3AikJbi2x21VbDkHR3pv1CZ3TpZgLEWqSRIJOHGRXDXRQKIq/AJNRIiiRR3fhr6Tjex9t9/sePyPdb/2epvmRdJ+n2UWcbTkNhLRbIaDZZFXwyiI9ojpR2+khjVfz7qxiXSH3PjljsaLq8XxRC3220syFMiSlpjIu1MSKIy5ERR4lGi5V7RFxTdOkmFrZrDp6qDda7ihppDyKXhi3f7wo7dsarq1wtHURvjPUE2qjO+NklXLRZYRUcpiQkmPpLbFQZDt2l3Vo4sizQtsdSnNCyyWmOnLO+eo6h3K7t1lBEVS0dojLtGVGTuD106EUmpCmlu1BISH6q5fuHtDYv0fbpt8ovLi7XjwgiNrJUScl5SItseRFu5S2jGNaphfXzBcqtbEzu7O1rXBDUTbunaArCMZRUTlIS+WQl6eNUZNfjIOp6clNm99A4YrMFQEkV0yQXEiLcPpLzVnueYybNi1esDWfMyJJtKMlkyIojKPLcQjIfNTW5Ztj1viSrzxG7cTchUj826nGVZ4yt+H3K5IOtbwbb3gkSZbiJAhXGP1JjQxzLE1Rm2zcjCW+M4pmFyfN3viE7ogMklpaamgXFdIh7fqrG+qGSdZuneXMccYX548a3eLa2uk0xJsMdu6MYkMperbKVdqXpr00ulyUyBgDdbVJVchFUtPdu7eMh7R2lUKN0wpvZy924e3WdXXcqipbdQltvcRCWrVpmjdSLaxmOI554yyja3+R+KJmPhnPjhTEliIYkUeO7003LMEFlGuLsARWYs3PiWJCnqRIt34u0o+WqL1k6e2G05FZQyELgxt91QFcnzfT8Axff1ApiMu2W4u7b3RqrXX6X5U1b5gzcPLg5XVVeukZCKiQqlpEh3RERl2/ioceGjWsWMiGsasdFPuoGOWkVBuTjUJBT/5bxIpq+YU5bS9VNcsxnJerWMpt7bfhYsbgRL+MuSegQiJf1e5XcMo7Yl5t0qbo9SMaFmi3ZM2JJvBlpigkKaku7jIvqrNbH1At2O3DIsoumW3S7JrqpERIxJFEdKWqWqQiShEPbLbER5VoM1FsZdbHSltRxfCbDb7Cy+HbbQ2Fs2EiiJeohHuItxbtxFUxZbtfrkxTu7U027FyMmyaYjJQfMRVyLjvW615da1rjdLs6uSjZyJKN1GwyFIR3bR7ZeWW2ugsf62dPsmsrNJhk1tZ/C0kGqigokMe0ZbS+UaXGzS9lFsteptxOGo+HBIiFRUUiLcRCRbS41rLUmre1Jq2xaKKQCRJF/FXO1vyLWbsbkkqKgs1BQVEf+vLWmJ3S5N7os6tZLLD5e0h5Vn5SsjFqMrPtAZVbbLaWfhUiY3hV82IbgKQiO0hkOp5Y18rerGcX7KuvGQXkXrh8sldiSaJpq62mkKvwkkyHtHiMa+lHtDWWzdRsBujLL9Rm1QbEv8ABX0yTJIZS/LXz5w1ZW0uFnmFMG7NnHTbLLJCSg7hLVIu5Tb8u6lrkNixWRbMOWDfappXTl1ecmywr91TvN6cPMcTFJBG7KSdxVkRS1fikMhU2yq5ZRfrdmF8btcFZotVl0iFRwsItE1khGREuXcIj83L1Vht86meHuD695GzG6OnYoNkGacokQip8RchiX7yQpiXaMtvJjbbhfsmfOH7VXw7gUtCTi4eGJRDTJTQTTERIREhEiiPbuKnQWljWSRas3Yz5J6zbKm9Yz1I6LdI8gY4areSyC4XXwza4aIqJtGaES3ESSZSHcUhIi7SLjWlJ5JZlrOs8dWRjZ26BKoCxERFRr3EkQ7dIpEJREt35a5tyq+YpkV2tOZWTpsxtayFoSQ91puVWzIYrkpJRdctVUSintT2xGO6RVOdMx6l3xG5P3+FW9ZR8712yjOLRo3QEfukBjxIiIpcSkRbiq4yt8WHKv5G3dIerWM5BcrxjyuA2dncreKul+06nikBGJEJKjyl5o/VVbzDqN0ZtuQKJOnS1puW5sKjV6umTWX7wSSkkKnq7ah7tgOfXCyuG9xeWvCbaXxXrxuvrLrDyjKQxHzFIaxd016N43emLNhlDO9Ol3IpeKUiSDePd8IiHyju81LkViwu2vJuxuFh6X+zh4FZvkKTp8zKKhF4GSgiJSH4jZAdsu4qy3qR7P6rjrl7o6LWa4XC2vLazdkLxIlEGsuJKEqO0dpbSqeyi/IY/eGaVytDcrOxQFcU3D3QFYuQxT3CURFPcQxkStSX/wBWlltvuSb3/J9YbO3QQVcqqLO3KmsMdqqgiQ6pRGIykI9ojTI5trixVmhaXkptHTf2ecltr5mrfLs6eEzQSIYqoCgjGXlTl9Q8RIt3KofrZ1qxfpO11cKMs8zR4uRJEjH3WzcpCMSIUhkvp6acUxKO0pFuKXOuae051V9oxu8sbB0tZcXQHSG32tMkRfF5lylJX5SKI+Wnlhxm6Yzh7pW82gU2dsXQuVyUcERKEqkJRES5SU10BEfKRVPcNlSLDGTaWCPekMrHMMtultUYZNYXDd4kuvqvLkvuIlSJQtsZEUiLjVPfWF+4UdKwcOkUhik6EdpceQlu/DVsfX7LXibxhZMZ8Y8eRSJRwpr6KUdwiPzRLdKpi33K5Jos/f1mcKOBQJAmvgU2xJxKMiEYjERj+Kosyx2WwGi+raa1M8bXv7WANWn2/dtkRR0yGQ7Rqxs8saIaarp4mmkMSj3F/hrTH1ntb60rXJ/jXxmyRKqC8aEKmkIyJUfSI7vl41cLD0X6XrYSta+oLC322+ZCxVfNBTFNBe1ikmoogJf3ihCMpeYR28q9BF9bNj6KiryPJZH0LHmuz2qpnN1ueL23DWb1gbd9eLqKokoQkSbdLULcW3apxiP/AETHERJmLcwVcN0ZRHRQERTHuISIS/hq6dM7W9v2Ns7ag3avHDFQmzt8oX7Jt4iUo9sS+bjVqu2B+BEVyft25GMSFqhJMfxRrF8v5Kby833jU8V42Hw0e1j/AO8V+x2/HG9wF0q1WiJESD74ixbtsiEi/Lx9NM7xheWoiVyftbw+tZLiuTpuQuUe6OoRKCSBRKMSHuEat1jsoNyG0JE8dLEWoPiCEkx8pCIjtrSOl7G5XRxcGCCSzdRnEkHiMkNTkKqW3aQ934vNVH2tFND3HI5nvmJpZAiKTJmTd0lFVBNwmUhVHu3DGu0umueM+pmDs8mVSbo3gS8Jd2qZCQt3w8uJfdqf9caz+8J2O6KJs3TBui4SU4ppCiShcdw9xcd3prBerFnzWy/rkwwO+KWNrFJ7dG7dddEnCBCJClHdLcJd3ESq1DWJQlk3eI89srPOnLi6M8ctaSjzKLV9+omKRIJoFKTZQpS1BIRIRHzFXN9jZv01FHlhYEKi+7UFOOn9W2NRNrFq6uSJOnQ+ILcJFFMZDu5earMtcI+H8AQ/FGKYpkJKKF8o0uWaXRrIw6Pa6upaLe36nE1TatXiLVMR5KPh2/LGX5aGsjfrOoo6vl+EnTwtzpFIlyH8RDVPK/P1ra8V96XJqSRRbKJlJMSluFSO4fmqv5I8uQ22b948UdKiJNi1yipu3F8u0qr+3lk5sWvcRJxUvF4t+L+B1XGR3i5OI/CT+GmMu3buqjk4YWt8I3luSyfciREJVUUckvJE1Nw4kmzXFURiPmqWzoknF6RdNykmulqj+KmRx04sLaa62Ng6M9XGuC51jt5ND3fZRuApLqJofui2q+otpd1dqdUswQuhWH3Hd7e4YpKCg9FNUVE1EHMUxkXpIklR7hKJdtfOFrYbiVpZ+IJRRP7xBHtHzV05nSa7XpK+uLVwIila2bEYqkJaqXuteQ/+eoUvUVZ+VirpkxyF2CZnhaNgOUPDv2EvGtyXWZvreSDsYjEiGRIEO7/fjL5agemqNus+UI4y/daby4ILqkzULaiOlppSKX3iipD8Lyju7RGu4zmg5Zklrs2QNU07g5VESeM3JIEsXlUTlGREXIRqxYv05yO358xtOPJN1nVzUXJO5LJCKjVJdAUFVSU3aRICK6kikIylyjHXaNHWyqZiyMnYug5NiSjN8eQZQiV8Zrqpe4xt5ftCAiRDrqD90oSpCnEtwy41bsTcWTEcycW6w2lncLDkbZtqpqJRUFVIo9o8orkW6Uttcb2VMsR6kXI7DcVrtb7RdCSQcEP+vCKvwlY+qOp9NbJjOTHa3hXRwSalr8T8J0ioJDEt0SGUhIZFSpI9tasMja7F+yDoKDW3vF8oVUGwkOv45Ykk/Ed24ZcdUh2yEi2+aq/cBv2CuLfluQP2N4w8vDW9s4boeEFuRCUfhiIxlEiKMv4a35FbFX2PopZW9tt0eEJF4MnZNtQdUYkuI8ikgPbEvqKsh9qy15LkWCj4dqzY2+1O0lyFuUUCGMRIiKMY8REdu4Y8tpQxx7dVBaytyHjh0lcmaattSR0VdwqJjIS5RL5dtZTfLpfHl28Kk1k6SGJCoQjpiPmkXmqo4jnDq346OKK3Zb3aSqS6SzcpKN9pSHd2lViTUs1v8O4YRdaqokqShSJT5qFVq1WIvLkZ7mlhvLVxb74T9NYrggK6CiZF8ERKIy+oaj0bCd6yJwvZgdKOF1SVIU9xCJSIvwxq2Zkn7wxUWrcFCcWzSc7R26Bfej9JaZfUVe6biktb29rsyThneHjtViq8alEiQVEpSjuKrvGoKtUp61tujh4TN09FNQtqRS2pq+ry/NQXFlyC6Jpq3RJZH4cU01BKJEO0q0DE+jOa5ReFMVtbCLVs7VSK7OhiPlESKUfLt7ZEVGWy51ax0G9yb3RSwvVV2jh022vmcpa47ZCXdu80u0q5CqryZQWa3GwTCWdkx/JLHfmqqzW26Wg7auFSJRFUhjKQj93qEIjt4l81apkGWK4qVy0LXprXNAUvFCuUvhDtES2x3DKPq/Djt86sPXiLpX3Nb0yfDpKEsMl1B7fLVkx/qAhmjVNhlFmuT58Kukk3tqZEJDHkQ6kRLzUzIZU6i4VNww/q9lt+xtO23lgzUathSi4Tk2JZeO4SjKUSLtjUPlWcWbHW/iry4IllykkzapSUUIi7U/5i8vKqLknUC0YLYRtzBgo1uWl+yM3A6kRLdq7SIe7uKn3TG8XK14u+yN6u8UePnZOUiWKKnERipGMhkIxHbH6qoxK+Q9WYfOywx2Lc4zJXHcNZ3u6MispXVIiXbuI+LWS7UBj5iGPy1U8XeXzMnil0uN3RY2v4qScR+5ERHiPcQiQjy3EW0SrNcquy90u1wuj10oo6VXLSUULcIl5R/wDTtjVqxzINPHyZWFo6aD4QUFVBUkSypJxVkXlLyjEd24Sr3EfitjGrGtmb/hPDyebWXJtI9Y1/4j7UfCTKhKOP6oaYeIULuo6C4/YMir4Gs3xPq+sNASz1Q/hEFNyE1OAFUomszWPeNPkxaiO0Bqbe78iazbXxKsbU5f5wr32MFz7KtpItVOwaGTdIU/8AMNM9od9//SVvwCv2dtfoMJj5SqTUICUr0Y7qTtqN9w2pFqW9VPbyoKjVVPtqYkBUNQtpFQsqhLOxBls5V4T+z7O2na/2CZUgWJEMpUouaSL6cgBfb9n6K/J/20RRAk/6KSKJl21ArKeH+ilF+jjXiTIeVJ+3+kq6TTUR9n2fopf2/N+ikfZ9u77aX9v2/orgWonlRONeH5KTL7KgIkuFJl9tG2lSY/ZUIoMir8r1eqDND8IZUmP2UuHpr1Q6Ij9lftfsRKkl9sahBPGvCNEGvRl/nrtiH7SCTpXGv2uEER+ym622nX1Ug0x/RUOqNhKXqr3b/tokY0kijXGGnkyjzo2p3SpmopXtTdUsdoPhWlShpimpKjJqRqWFtGPKSsVJltlQ5l5qK1hdT97q/C516vQ/srh0N9igShSvsGX2/wBNDTHdToU40arcWzVG5J7q+e/tcN9PrFdjPiSSRD+avogptrhP2yLKLPql4xcx03ltSUEflUUGtLxq1mKmU14zl1xAtxhuozV0EolGNSCiaBCoBbqZiLUSLbuGvSVMupeMLHxDpMEtxCrIU/NXQ2J3Jg1ayAvhpfepltISrlGz3A7a8F0kamoPGJRq1KZw6G0qJEqoosZcqo5GO0rFqGTaNszbqIlbVFErdKSqW1TV41irXMru4uS2rpqbtshqntcmeqXglVzIhPtlTq1l4h9qiMRIpRrkeKqdiNNY0zIrsqtbcd0o6iRFHyyKO6u2sHJ0SgnqpqCrbWx/D7eW2uG7eIXi6WkTIYtnIyTEe2Vd8Yiiybs2qrXUiuhJLU5Rrz/lI+aGpitxYtTclalG5VFoqCRbakkRMvTSoV5AZA+GlR+2koiMaNyrQUzmE0qP2V+16jOH4X9FJpdfkfsqEER+yvfo+yX6KWI14RqEtoeL+ik0qP2V+1CH59n2/p+ylfZ9kfs/TX5Svs/oqHNT8EZUSH9ler3ZTfiLPfZTe43Jla2qj+5OkWrdIZEosURGqd1O6r4/02torv8A9quDmYsmaZbljHzeUeO6uXMqy7L+ql8G5ZKZM7e2/wBWaoqRFMe71S9VMjjZjn9R0DkHtB46hcrWwxhqpeU3j9s2duiEkEW6SpRkMh+IXpjH1Vpz161tzNR+9VFFugOoooRRERr56XLqclhN+b+7XCKjps5SXS1FRIk9JSW6RenbKtLyb2kbx1CtrizLtGttYqLiRNSFUXIj/VqkUZDLdtGJbacuFJK1VI0saL6lrzD2qsgfXRZh0txwbgxS2i8cIK/GLdx8o+oq536gY71mv3UK8XHF7XcHDd8og5J04VbIahEgJFuKPGUdvljQb0tebhmDNvjWRrWG1kqkLvw+0kxjuXEZbu2tWvijjE7C3JxlHjE0uTp4REosPaIikIiX8XqrYxfH1WshQyMz/ozIbxg+ZYuxTu2QMm6LFCOqt44V19XtIo8R9VRI49Zr4t426M3DhNIpLkikShEPljqD/FWvYrnnSWwtVru8ujcXjxL45OpKKF/diJS2+muf+qV6s2O3obz0+NRbF7uRELFwMfDriXxRTiUhHcJD83ppk2NTqLjmZ+xvHTfKF8bZsWGBh7wteqRXCz3JTR8KkX71DkQ7hLjISl9Vb5Ycmsd0TizeCoIjJRm42ro/T/hrgvC8oZvHBXG3P1E1oiJI68VE/N8w1dEckfuPEA3zC5W+6JFJs4apIaZDHiUREvTyolzJYv7SNirL/cbRlHtWYHid4dMGFjvj5NsuSaqiOhoKF6S1JflrLc+6ydPusyhXF/02tttWsukPv66XcUFBEpRTJMR+OJDLbuj6azPKMByZFm1et/jI/fko1JQlPVx4/VGqWsmkSJTSRU3fAIlCckXqKQjS/dSZHFgvbxxclLJdrP0897LXK0XS5OHCpCSDW2oeGRRKPKRFKMvL5q0q03IXjNri9rYPExcl4lV5uEZD/WFyjy5emsVZ3B03eItXWQCMP3bdsKaYl/vB3Vs2Aog3TW0kiTFXbuLcoXmKpZVDVbDrFcbfqPlMyw+7J+9kCJBVmTkf2pIS3CXmHylIauidves3ze7pLrM0XkiFmKRJkJd0vMPdtqFzhNm1cMXjU02t0IZFJTTJQR5EJbd31VUc0zrKGboWqV78QiAirtTHkPqpsdXFSWVuJqj54wUJugSrdRQiEk9FORD/AHncQju5Vp+NdP8ACSR+08szJ84dOREkxs6glol5SkmRERemuJFM4VaulH7+7ppkukQ/s5DLd+GI0xxvImVryAbowf3p4+XVkk4Tk0UEvMOlIi/5arZCs37ZYiqvc7nyrpRaLPYFsxs2Rt3CKgiJit9ifiyGURkSe0o/KNQnRkWbrqJa0lXCcklFSjuItqRFu8tU/HfaIvN4x8sSy3H3CibpIdV8LlLx8RIYkpx+qQyqNcZUyt7nXw/JUbW6kqmKyaQqKD2kJCJdwy3FVddJNlo5uwxmXctGdY4l1zsWVZF7h8CszTXIhZOlFBIXHlH0kXIf+hrSSUr5x4HdMoxm2p27SWvCKX+qeHUHUTIeIj3S7ox+qrtcPaw6htWLoriSlvb2pBfSWLT1ni4xEUCEh+/JUo/iLtqu2Cz/ALZ3SdU7HYecZvj3T/GLpleQvBRa2psq5JPUEVFojLTGRbiLtGuIutHtvZf1C6Yot+lmPZFjdy8STm5Pk4xFskJEKSa8uRFGW3iJDulVB6ldZsPzpRw3zx/eL06SSS12rxym293yLdoaQ7ilp/fiQx41ltyeN3UVcXXvhY+xJctNwvFk4iO7QEUxkMe4u0e2rmP49YeUnIU+RfiVkfeVwcM7zmoPhTfPjXXdFpKOVCIpKlEvvS+Yo7qnsudME27NnY7Cpb1BTFIUxIXKa3bqCQ8iJXbEdtDtN4wi5E1ZXmxi3WQSFIbknGURIY6kR3VOZVjLzLr9abHYb9dLhdnKaUnVyJJkyYxJSO2I7RHcMZFyrUh1WUotIy2Upd8G7YzaU2t0eIt3glquUR01F0ZSiJCW0S2yIR47e6ujOj/U6x9PcBWsjhg6K6LkL5BR0uJD8VMRS1CHjERH4Y/lrKb97K7yx2kbtbc1RvyjMte4Ji20NQeRaaipbvqjt3emqCzcdS8muiyGEOrkSiS+k5bxJNNnu5KFxH1EUaY0clrKTRlryOhskvT/ACC6Or5dLp4x5EdDRk2JNIf6tOUY7iL5iLzVRcw8LlVrRtyWPo5Asuol4QRkTkikRbR5fu1Nwypnh+I9SBIXGR44i+uESJi4dXBMWTeO4XJKSiv6U5cd24o1o3TvpHn9jG2ydM7Go8cxK5Jq+LXUERIhHdtFAijt5FHtlKqcjxwa3yGLEKyT8YVMvuF8yGxki9Vwu32NEdVoLEfvBXHkShctTdHd5adYvkRqM7pJ04WFK4K6WpuIdqZR3fNU91Ot7i15Fdks6szW2qJLpa7hNyqJOCVS+9QjxlGUS7fNWZ9OcfuLV4+cP8hZuLS+dyFR0vHTEijqqdvllu+arsSq63UqyM38mJjrY8evsFt/uu4iLhW4CJeFS3DISGJd3bLb5qyXA3z+1t7gyvmoI64qiSkuXEh/hrpJn0JunULKLbjn622FrZ/9Z1ma+sTgkpFIRGJCUdpERDy5UzcdJw6cur4ebuE7behTjZkUWgiKiokQpEJLj93tFQi8u2Uiqb0SSVVuQvbZ1A9M7fYW7ErzcUnTi4KqiqnbxbCMUhjElFCHaJbtvprSH14ul6tr50D23tW7YfDEmKWpIo/dchiO4fxVkvvR63RJvfL4L4iVJQRbttNPdHbEdpCO6NS2KosLw4LSuyltRSJJJUkWwkWlIuKEhGI/xFXGZuw5VVeJWeoS17vF0x/FzYMVLWKjYvhpRFruju7YxHl5acXRPBvGXD3lrPHVucqyJu5iLrSltTj27a0h50R8RfhcXe/DcLO+iggTFWKyktqUvh6SXqkVYXmV0s3Tt97ouzD3g6baoixWXJMkSEtpLxHdx4y/ipkcl14lWaMtA5FjVluQtbXZmtjbkgQjdhVUUciuSXESIpae7y/hKmPu+/WtmjaCZOHTddKSVwFtLxAylpiW4ijtKs5/Xhlkz5RILDbbW1eaAqJoiURiUtvll5a3Cw5VhbG2tWWR3JRNvtbJt2rmScZeWRS+rb6aGRVUZDapWblkWQ2lZq/C0qI+GEviOlxbSHyiJbvNScit906rW1q89zXq3rChpCRW9RRAZcu2tSx3pPdGNwRde9mbW5CK6+o8toqRIktxEpKQ8Yjt2y2xlUpjN6VRuSbzK1RcW20Eqkum1bEPilYl8D6ikMvqKke4jg/bHNHJPyYxW2t3+I46xxKwk3JZAVVZRFNRSREREI7v+hpr0/yzKLfkTxu1tbi5C5ElXvwtfR2x/wCpba0xO3q2lupfsldWtNZVUlSFOIpyLdpCKUdvLiVVnIMuuN4eNbczuQot15CkintTHu2iPL5q0cXGbIbi3Ez8rNXHX9V5Acgb2t9axZXy129qmgkUUWpCo5+pTiPyj+Gu5MVb4zg5OsVw2x2m0os1RTdkzQESUjtEVC7ox7u71VxLhvT11nV0JI7oKdrZiJOXCe5RSXEUx+kt1dDJurCi1uTV/d3FtdOUpIPk0/EuVF0vNItxF3DHdLtqZ8kOK22pPHtNlLaQ3xO9Y+8aurXd7umKjkRFPcMpen8tUHLup136ept7krcicNdVJBVNvpSGRR1S1xlpj9PEq5XyjIM+cZE6tGQOHll8M0F2TwlZJqcSER0iFIeUvT5qzO/ZsKgvMXaunV0uTlX9uujwoiigJSJKO7jyIpent3ZtGdrKanTsat1svFrY9RrtmGLr2Nmtd10nL66W8RWeo/DH4CG34BEPcO6REUhGsTvnUB+6vT56qyFqtqiq2WUIiUbpCIiKYl3EXcRSlIvNQXV8tt4UE253JEUiJNBSJEIjHlul6aTjdjQHLmL+0WtTIm9vXSc3AXAiLYkpbhLtGXHd+anLD8mF7ppWNuF8kRtN+K0vBdPlycuVG4pRcL65CJCmX3pbkvhiQjKPy119eOidjyDInWYZ+DdQnKTNP3fa3ahNBFD+8lulxkmKYxkI8pVgtyTB9Y2oMrQmzfE5FC3uBVFRRuqUt0kopCKYjIRltERHlGt4wfPrWxxm34k3OI2Fok0Q8YhpudIRiIx7tvlpm2sTWF7llNOwu8YkxEbda27O0t2Ikqg1ZtBFMSkP7vj9VWJF9kOXXBMWrcm7XkpuIR+b01ndn6gYyzcJv0nTVZYhL4MhiQltISqwWvql4EVEGWPtXTdfaQt3O0fl3FWPmOtrGhjq1S3Z8oeE463uzAk3BfdKa0pS3Rj+GsXzLFcGx32l8Xe5Qi1Gw5DbU3aCiycv9LpFpioQ+UpCXqVJLu5bpaVsc6mIlbbiu6RUIZKNVCGRD5qjetfRC2ZH08+2yWxR0veGBa9kJRyQlqpDqChMd0S0h+UhEh41mrO1Wqw9lVWVWMP9sK95N9t6xnDcZfrJM7nJyqXhlBUeORXFMUhIhilpkQlujuUS8tZTj966nXK5OLd1N6WLZVaWyRNknSlwbNH7OPKW4dctvJT8XKoe19Ur21xm2sLXZm61vsr1yu2dPFEFFkV1dxSJUZDqKrp8v6sR2jIqbl1mvd8ujxK6W10oSm1RFMtSRau0tu4tpdxSERGIxjG9i5GQ6rGjVFzY8KIzN2E9QOmvRS5OGa6/UF1abaqQ6gkQqLNxj9xEdshIv4qmun/TnAcVauHqt0dCixVJMrosuLRMhEi2xkQxiO7zRrPf8kedZ1nFtf2vElk2arklUnDhLwjb4XqVIZCJci9NOuvj4MbseP8AS25AoSyH7dcEy7oj4ZIi+Yk11PUJCVXPqqfV8aPxeK37nZvx0PPeBgeXJbOy4616moXjrd0quGQJtbX1Lt9wZyJQVJOxJuQyKIiMeW0ZSiIj3VYFvaExfpzZRsNmyNreGrm5aqDhuunJqgrp/eF2iJF83LylXFqjhr4UWrdJFuiO4hHbUCtcg8QUBER4kI9w15DC+j9MPlDM2h6iXyKS9lOzuqnXrFLeszdZy3cPHFsElG2syQWTa6ojKKhciKI8S7az/GepGQdUrkV0at3DOw2//Vm6hRJ0XaSnpHtGsD6E3J5eH2VdPn4LXS1riWgLiSibeJfeemuxOj/R9J9Z0YuvdOOs/hqvCSFRdwqPItxDtHuIto8RHaUdTxf09rFNbKZnZfyETZyar9tamUvsD6oZNdnF0dZfb7aTkRSJRi2KQpDxTkRcahXnswpDrXnL83uzhmAyXWFL7sYyl3SLbxrqjOMBxzC7a1v1hzRrdreuoKCpLLpajdUuMtLtItsvMQ1WXWL2HKGajVW+PGb5IpILFuRL0kPb+KvXT+YkiXa9eJjw+JgeTe9ORk+K5d02xvF3wYVjiZeBcpaFvUEScqES6aYqERSIi+IJeXiPbKtyxPFwviyf60Z01YuFxkQtWxOdMvKREQlKudbpbUsZzhi1zKxk1+LroOmPxGjhUSEklJCIkRCQiJJkPdLtrRrhk36vqE4yMlraRcU3g6cS9MvlrIyFbXkhqx1tU6Bb+zRcbg9dZFiHUO3vE1UkiFus2LS19KJKFuIpbRKO3dylKsoz7pn1GxEnl0umci8TQIRFupbxbEP/AB0i2x7dtVnHcwB41K6W11Ju5IlBUTLluKpp036kZhYXzywsHjizoCgLtRZ3ppjqlGJEqQjy3fKVDi5GRE/JgcjHjdTJ3V+VRtbfHrtZrtdnTl3FBZxd13Kagq7d0il+UREap/VbGUrXg9wsLI1rXg6b0kGOioJO7xc9PUIYkW5smqW4vSPlGrwnjKtyZvrk/dI21ixIUtZYVYqL8tBMhEhIuO2XcNSF06Y4RkC1nyPPs/uzy2pNEm1r8CxVQTWbJRFXT1RHuL7wRISISKVaORmR/kV4YWTipyPhr7KMbyJrebM/fWdwz3JOEVCTUHb2xruLpz7eTh5i6lk6g4u1fXBsIoKPhKKbgS4konxEtvbt29tVm/dHek+LtWtotd+UWWXiS60knq/aW5dJMhEdIhKKYkUipxi9lwh5hrzBcSw2zursTn3gV6eNhRdt0hUiuRORjqoElEhEoxkXdWJlx4eZ9xl5GljyZEHE7mxx9ha2N+DB5a7XawVFBSWhoKFLiQlyIiH5qyu+59bsJzC8WHELbkD5O3rjJG2oKrpuBJIVOIiQkO6MqwW9Z1lGI214GBunDy028hIb8LRWMSGQyXIVIkQ7i28iju5VR7f1MeuLg1u3Ua73B9a1yJdVimqomosJDGQkREQ+Yfl41S18f7r9PiWFyNqzMdU4x7WAZG7fBdbj+qLO2KLpKazYl3qiqQ/FSTTj2923t5DQOsmQXKzsfemNY170dXC2rio+vjtNtpiqmRCSaY/dLCW4ePd3VieD2G19S1FnGNOk8dJiqv4G4N0vCKFL4mgptiqPEe3jtrUvagsDJ23sGb9PbPdAdW1E0XsSSi8BMRESERUkam3dtKuvhY8GR7dJVORvkSQ77xMtjmm8ZUr1ETfHa75dHD5mRJKM01xbRVlESlEpD3cpenbKrJ0vfY8+uzhg9wMnF6EV3q+tdCTQIRJQtMUFR+7+ImJSV3aY9xVz/wBOcmyDH84ahYZLOruuLYkRGWoSpRGPq3FH5q6UTcWjp++xvI88sK12xe/E8ZMnibskycKtiERiIlrkhLdIoy2+mW2+OuP9tTOV2lexr2VdbM6ybFU8NxWzMbKxQQFtcFGZFoxj92IiIxHbx7t26NN+jeIWEkVslvmRvHSzaS7JizQGJCP3q5REiiO7kX4qncP6y9Gc+t324SDNuzcO0FUhZKfsyjUS2lEkoiMpDxiUeXKpHGemIY3hKiSuV3y3s/fK6CbhZ3JZ0gqh8VBOIiJJloCW4e2sXKnZvsx8WNXWCOBdxuRTc4T/AMrDcmvTnqX7wbiukhdra4ItNYVZFKRbdun8u4SKRbaibL0fxq35MNrXdNbg4ERXbeKsjYUSGUi4iKsuI7o91NS6KtdNvfmGYE3HJXYiUWi4qKLx+OWoKgyKQ9o9wxp90jwXpatlmUWm7dS7o4yy0XlW2oCs709MUNQUCkqXKXxSEeOmW3zEyUgZIOxWZrNZjQboHTlu3fIv+h+Jvni62oTpZo2Q1BH7oeJFHzbt1RV2zjoxYSauGvSDBU7gluTFjZhFQfq00/NylUTkTO7Xgrw/f2tG03KxigncGtw0hJNIpCkumpuSVbbS+JIY7pVkfiOrGNvFnivTlitjrNJdyV0Yk2eprRlFNPw3cRREd22Ui2iVXfH4uQ2Ou72+RXlmVGNWdZh7PCizNdLptcGt81CUQas7kq0JbzahJLlIfmEqg7x1S6KFlSmQHit8svibgNwuVtFyQtHxRiSZRIYyLdKPbXIebZ9luRZM1v1ybuLO6Zqqqtmehok1SkMR9W0eVdLMesmO2PpNYbo1xyzqdQMnSV03z4RIWcV9PUQEtoqEQ7eO4ZFKrWTjtBxY0sSOGeC3yLpdss6d5k+F0KTqzouVFXpCTFck1BV7RUGQxjHlVwtqlkuVlRsNou9tcOCIk2ydtaLyLaO6PplylGspuWB3JxcG7U85RReSSG6MWtgbJ6yshEtNQY/iLt3emr4+yC19O7P+pvQ61oksrtd3x0WvIZERKyL78pEUR2pbqcq/bqYeQypJxawPrA16d2e+Y7fOqGQOLo6xxAVLNjrMZKKLy+/XIdxDtTGMkxGPIpUx6W9WOmV4uzjHM66fW9jabgnpCTi2tibJjIvvExHiXmkVZfcitYunzhW5N71dhk5uGpcBJ3EfvVCGUttWRO2gnY2958E4TYrj8BZRAvjekfNSZI99duxI5NptxjDfbk9m23dF82Y3vEAUTxPKECctN2oLdcfvUxLy7hIfSXprFbP1MvNjw39TwuiiyfvdnckpEUUyQScjx8xa/wCWu7Mq6gYHlHRd10/6oJIqOsaWG942m8L/AFoUiiulEfvYpKkWkJbh8sZDwDlTNrlGXOF8XSUJN8rq/DbaYpkXLaI7fpGNcxLOrQz/ABHNI0UqywmpWHqZ1ScNU7yGdXRS329QkEGal3UEkUEoxFMSUiQiKgxj6vLWudP+omUdQrgzwhqhdlsgSuDa74+4KSciQLUIV+0RH7zUH+rGUt0ldGfZXvfgbhZstu7pm1u9m1Wzpw0FBRq+FVOJJoEpqkMZCRKJCJDx5CVdadO8Jw3pvi7Vvg1pZpk2S8M7eJtP210qlyJQuUi5RlEZbdtHHhwJyXiX5vI3jqy8h9j/AENtthbjcs0yNS4OIpENvbqk2bJkKCaZERDFVUlCEiKURkRDGpi/XSxqY77jx4fd7PUSIiREREtJQSj6uNUF51AcOliVYC8ujx8uLZkx2/e+XzfMUojUhkltyBrY1HC+iSbZNLX8OUokURKO3jIqs+3TTkZiyP8AIi8kyS9tWazXGXSjfVVIZDtIUvSVZ24dZDY7e6uV0VcJtxSlIi2l/h+b5qHYc+s1jb3Qbp4hwSFyXJd46USQbIkRSFASIpFFIkx41lvW7Ki6lKMbba8tJNmO5S2sxIkx3ferqDLj2jHt2jSFTkWla3Egcoyy15FcLh7xak+G5uUvDIqFElEpCnElO0d0pdpfhpjYbWha2ZBa1WbFFWKrtbcOmO6PaXLTLd8vGmtl6d3IVrkq3uxXJjb9JcXwpaYjFRMviEW0R4y1C7h7uOqZF0nuXTvA2/Uu9363tWa6Ai58DcEl1HQkXwi27e7zRjR50No+Ice7apSU8mtdjEbWvfmLi3qiSSbiKihJq8i1JDGJbt3m5VBvLwyWeathtqyLVUhFS6OkyHWLyyLaI+oiH5atGFuLTfL5acNxdlb27i9Equu6fETnwYiSktQR/eEKcojxkI1rmQM+g/SVum/6h5KN8uUdUU7gMdT/AHDRL4vm3EX1ViLizSuvrxUfkSbHFuxx7mF8at7oovjzhw+lqiuRfDQUSLaRbY8i4jLjVgteRdZ+oVpGzY4Dhix0kkBUTQ8MgmkIx5d34qr/AFE6lYop1gfZli+Kp+6XJJf6LeIDyERFVWIy0pEJF3cq3Kw9RscyK3o+63QtVCTGLNxtU/5vprfll2I9uFaqZ6aq7WYpeM9AcNxu5J3vJlVMguAqkuqKxSQIvV/W7vp+ardklns2ZLD75ZouBSGKaZD938vlp84fSThIZVVcmyJnjtvWXXPckMol3Vl8n1qpa9UT9Sj5lguJY+Qr2Z/crS6kIpeHfFy7eUqj8b66dVcVcKWv3spklvVikTe7ES8R/u1ZSH6dtRlmUuWU3ocoveoomJF4JuRfDT9Uas32lbmfIm6HyxEq954v6SWfGWTKPmXm/rp8LLaDFW1TU+l/VJV9ZU7TdAUt9wbIE2bIqKx8QkP3XxC5FGI/TWkYrflXRE1ftRb6QiUpbR/6jXI16yq0W8VHHgHLgU9xFLTT/EX+GmDH2hsyYsRBgqmi3VH4YqSXKPzFVDyvhIcL9ljb8B5/J8otsiOp3Nflmt+sry0rs290tqo6btuoW4R8yflj/FVbtfSm3LY/Z7p1LipcrU2JogSa+mSjYYikS5DukQpy5bdSNUXpendmeL23qX1LdPBcK6q9rtqygj4gSEdJdRIRHaMSIRLlIS7Rk6a9QHF0ygSvlyFxukm3cEOiSpfdEUv3Y/eF27e2sVVZmqp6aXKbbqDdYzbswzBPDcKbp29ug2XXcrJ/eItkokuvu3EQiQiI+Ypeas56oNQyjAWq+M2EWdrsd5csUBTQjqNiSQ0iUL96QkmuRS9VZm66oZHj+eN79il3WbumctBYtxEJCQlIS5SEikPqrXsH6vYq+6ardPslao2m8NrsN5slwLc0JVVQdVBceQpxl9JKj3bilhkia3YrrMsq1MTxEQt90cGyJTxC7JXwhJqacV9u6XbEdSnxXYk01knTVEllUiFcST7u1UfKXy8q91CxXLbTnWVN7MyJ1a7Ncl23ik0IpiJEQy2y28t1JxfpXn12ulrSui9ttLd8PwHV2ei2FQeIxTL4pbo8RL8NXrfpYq11NU6H9drvit2Y406vaw2ty7QFVFQRU00iVESjL0kUd20h7q6swn2sMNu10eM7o9G1tWbkkGyd4i2JRAS2/EEiGUe2RVyD1Y6R9OenOG29nZr5fMoz5VUnbla2tCG0tW0R+FIh+KXL7svmEY7q6+/XfIOnsH+PlZ7bY2yTsdR2k0TIkhiK/hiiSqhCW5SJF6uNUWhXK5KWNJtj9w6i9p72jLCsNpsdhZXIrTc/25d01IZPkhVIdJPdtT1U9xFyiMRjurmPFcP6z9VMTyK/Y8kjb7LYSInaYqkKjguWgJciIuURrPbW8DJrgjYby3FNwqmRJKF+8ERIoy+mnCad2sLj3QldLgixVIVSTbrkIyEdpEPGW6rGPgr1BkzHReJfsJ6c3ZxaVLo4dJvCESTTTcOYoI7ZR+btjtrULH0htuTPLk1eZk3aps2yWq3tKBLaxDuHXIolL4nH5ZR21z+mN0THw/xHCf3oqD94Pqq7Y11gvmIMhtqGOC4uC8hTUTTIVHBEqoREQ8i5bR7a0sv6cyJVWTHbiZOJ9QQxSVkX7htyPT/HundpbvAYIvMgXX/1pYZeH3bRTEpRjt9Uq26wtX/6uuFWr0W6wril4pQeJdxR9I1ial6dZJYcdvjgS1nLZByqmQ8VdpFt+aVWDrN1cunTnpSxxyzM2alyzFs5HxyxR93pCIiqqI+YhU5dtZcybXFTa3myuTHNucZc960Xy9Om97cOFBVImVreO1yigJRFUREoqxHcUREpERRIazu4Jv8AGVGOPLoMVHio6+oSEkU5FGQj3VU2N4Ox5YjfLWqso4t6uogsKmnEu2P1Vqy1lcZZ1Cs95vL1vbWt8TQFcnCg6bMpaasfKMpEI+UhqwyLJHxKqvtSV1IfGc2vz4Rul7sjO9CgUl1FB0SEdXzD+GrMndsm6gZE1BVvqWtmgk0UJYRki2kUh5bhkoQjyLjV4yzpf+obW3vWDpmtY7r+zCsJJETjuIR2lIo7pDKPpqLK2lY+k7zIEmsnV8JVBIi5JoC5ZEO3zEJKfTKiyvHwxY28rchkOVJLJWpunSdnilv6TvMFtuGs2rrVJdB8sQ6jgpJyLU83bHjEi9VMfaAz5m8L/JLYWrrw6CSD69kiIqFqiO1sMR5CQiRSIuPbuqv9SMga4bibg9IiuC9yfNLW1TKUiSVUHVIR4pjIR7ZR9Vc/vv1tYt07kF7cNXDlIiXUTIhIUi5SId24qw48fabcVi9JJuqqspr2CvulVlvwhmFxWx26JDFNZYUiFFIokMhkPbHcO6rlit0wPqhnl86aYv7vvSzmxOV2l2YpqSWcpEJCJavlTFdQokQ1znYW43qz3K85Gla3TdIvCJFdEB1JaW0tRL4u3btlQ+m/TXqRZ8ktuR9PHV2UuTFfxbR8xta46JJbpahfCj/6aTtrZmsD2Y6SzjpLfsbEbpa0rO1TbJSds7SgQisRJSkonLcRJFISH+Wsxv2XN8Zbs0nVyJw4uAqu2izhOQiqJFtIi2qyGP5hKuxsd6lZXkFlcZNfrM1t6aVwVS002hP0dItyQqJjuSiUhjuiJJeWsJzpqll2YFlTPpvk2O2slBuC+i2Fez3J4luFdMVZChu3fD1BUEYxGW6vG0Ur1HNaJbDHp/a8jvTPNF7CwdM7LZV0Ll4VwOmo3YryJD4Zbi+EIlLyjKrEiSrq1rMlRk6SKQj5qrttyjqNg94u2ZNcXya+M70gLa8rCgKijhKIlKPItvlHjVNce0F0yRvChE1yaypql924t4/B/CVbOrJ8THZWtY1B0oqsX+jVdNQvMNad05yRhhrcSfgo6WVLVXWL+Eawe7deuhjiJWHMEZF2rNl0y+UttTlrzbD3CPjWGZWV83VESISdjJP06f8AioJJLKDX8ieeLHessdOiV8G4eLkumPaREUuVV3q4QjmjVW7izWF9ZkBVIkCUFYkF1BjEfSpGXbGrIpdMLvTFFW15DbycGXHXEdNUeMd3lrNetGRMLWtbbkwuTHxCTYkCUFQVhRVIhISIRKX7sqLcVlGRq1jObx0pw/qEK10w96ixdJRJVqMSGqC+6S5LZViBJ63WWQKQp7kyj5hKtEb366M1GuaMGtvW1dtwbpjpyLuLbyEuW2rdkWYWPJMVZ/6NFio8dxSIh3NVYjKJdwlt9Qxp2PkY09Y5FqwuSGaBtxeSnPbdjkeO3AkrjYyWYr7XKch3D5qks0sKTgWd0bmLpuuMUFiSimMdxd21TcREn2y8tOMoyS6Xi+J2tVDw7VIdIXDgSES9RCIyq3N8FtOK2O4a53K7KXBMSQTRYqp2513CUiGRbeJCQkMqvbsaNtqJaOZvuMYDfLayRRU0CTTIS3DSbKjcrpo21mgKym4R80atzXGXWSIvAxKLi3pff+OcoIEiRSLSKX3pbS4+Wh9L1PA5I1N7LRciu0VIRkSYkMZDVN+xejbjUlhfaNjTtYJeBdCIkShKDEeUper01tXVS3vFOirP3aq1FxfG1sFdPXkUhQHdHzRQH8NZ7csbx7LsyFgwVURt7Eh8comlEtXuHdxItvy1ql8x1vnHQNG4szFRxi7RJdRESj4gmZEmukXl2kRS5cazczjJGzdbGhidWU5XdWv9WURcA61LkmuK4uE9QdMeQ7SEd0q6U6T9QLN1CuHjH8hcDa10nLchEiJUturyESTLu8soxrDcguitydIvGDARb29JJsomUSFHbuEpeqValhNjt3T/ACR4y8Y1boqvdBJNNci8U2ElBkop2juEvL+WtLXSpS1/IkE+kd3sbi6OMQx5uJXBUhTcOlZC1QjEtOUhItygyL/mrzXp7geBqfrhfiRuiyBJCkimIkimuXm/rVN20eI93GtCyR1ZLXjNtXuVhRJ1c0yXQREddRTiRR47dw8tsi5VjPjMwzjqdabS9siY2+1ELlC1p/dt20tyqhdxbhrjMvUityNKu2P2vMLkxyN01cLPh1Wios3OmSktyBDylyjyGvLZxdOn7hniGc2RxkWL3y1pOxIoku1QJUkyTLzDISj3bhqwN/C2Uk2SC5EtLcP3cVe35eNVH2tCsdnKw35ABIXViSbWYVJERRVTULj/AHSnL5qzobLJUuS9bFfyL2fcauDEs06E3JxereI/tdtFQVHbcvKQ8o8tsZD6uVZG6yTJbaiNmb2Nvb7oltUUfNpKF5YiW38tTmD557tdFd8XZJsb4gO1NF9okt/5shVH08pV0FZ+pD3NLKod3tZJ3hmSSfvAi3JiQkSop9yRbRlEuPzVocU5MVI7PxU5Lt+SZpbbs1e3RdR8xGSTlvpiIqJEMSHb6aZs1rla8wa3THr37tJBclWj5YSimQ8S4l/DW5POlKuSN/H4qr/pp4u5UFmsqkKCwpKFKMuJcfxcazUlL5id2uFtu9oWZvJfFYum3Eo9wkNOVVlXiDIrI1WNk6fvL4p0vyDQytu+uXhLmo5dN1dQZKp6/wAQuJKFu4+YaynqgmFtRsaTgCbrC0FJP0xHj/16qnun+ZKio+xJqzt9rTyNImy7xuntRIkiGUS2jKUdseVT3UTFQzJ83tuu1RIVVSSJ0qKYxL1d3EqdJXRVK6qxmeA2MeoV4cJNWqgsbekK71YtpRlEUx9RfylXRFjtvhbWVmtPhbentGJNNQo/NIR/irP8Hxf9R26je3OBcKOVf2shkOsMdu301fFss93s/CuhRFRX4SUhIlFP93+IfxV53MyGlaqm1iw7S/qOrljbC6PrPa7krbUyuFwQbeKikmm38ykpCPEi7vqp91Gxn9WcRvnua4t7o1t6H/xBmmoKEY8hkPKRR/h5CVV9nbbMKIuM8ug+Ht+kquio5IhUIpRTjxjtLd6Sqn9QOslreLXBri9jFNN8Sou3RL7VkuOmKY7SGP8AWS+Ua1PH2RVf5Gb5D7rbfxM/wtndMkuRMHUbWPhhdqOrkkoKcSjEuJSlLbVnSJ/ZWxWkzTIlNTd2iPISH5kiEvNuq29Mepj/ACBZa45MFtce40PFpOCZCoppCMdJRAhISTEd22MRH5RpOaNW+aE6yHCMrZqM1V1V/Bkkqm5EUpCP3pfFGIiIj2jHbXrsfzrI33Op5LO+nI5o/t9j7DCir5KIm3Pvp0mVGLTEeVfBVjU+otKwzTY906fIpEVB1OwadIkIjViNVEyMwYUTHuoLpQuI0b7V/wBNJVESGUqsN14ldfW3IjSRVlOlLS/2FR1VwDaNNCUlVVqr1LS8z0hrwpgpSRioVSSKaUZ0Ma3CkahFLNUf0/0V+piEY9tPlUUiKf2UMW6XOdE0ZN3iNfD6m37UqdJt0wHbGkqECPGgqOv0FKh4od5OFNND7fvApuSDT7eyvxR5LZRG7NVTd+mpa3FQunYb/azQ7SoKyKQ7ZjUwNpOMiKgnbftIoj9tFsv+J1chfyIUkx7SoenH+mpr3SUqStbQDlSWhYsLlKQ8Tr0dtSCjMKbqN48SoajlkVxmQxr8o5I0PTMipdRysI/T9n/fX6R17RKXAq8SZDy+yuheugnlXiHdOlD/AE0qhJ6iK/ONEh/ZSSE6InqDEi40uvyP9tfh/wBFQ6fhbi20MhIaLX7L9JVCDci20Ei8tPCES51X3WXYqipcm55AxFa0Ja9wT1fiN0oykQ8o+quVt1CWQkC4/ZSRGW+ovGcqx/NrWN5xe5C8ZyJPUESHd8pCJVMJiMeFLGqeT20QSjspI+iiEI1DordRB4UESokhowG0CSlRE4cqbiXqowKDXVYWynMfVTr7nNoya4Dh7xRvb2yosvDqNE1C1RIhIuJd38NUMvai6v8A2ONt5IRkPwSt6Ei9O4akOslhtzHMMiYPxFRH3gKoiQy+9EVB/irP3VnBNuoFmxdZHb/rAoRGPzR21tRrHVVqU9ttPuMx0T0R9o3IM0yhPE8ltwvHD4iJNZuIpi1ikRFt7h2+buqhe21Y13GZWe5Afwys2l9QrkRfxDUf7K/xOqzVUZS8I5lt+WtO9r60pLMbLdpCJAK7aReqJfylUj+1kLUWy7qnCKjORQAhjTdS36ZS1asV4R0XigH2jUC+I4kNeiM9lGKKkSIfqGnSZKrfe7U6jRUS1PKVSCKgqDMPzFQspw83t4k+mciKPbVqx9jFYS0iLkMY1BtU4qTI/wA1WjFbkDd1vFEhpch1exPY2mLV0pcV1RHw0VBEv3ldJPLolmns75Iq3dJj4FsSoqEW1OJCUpfTWO2+32i9JiSDdNTX+ESYju+mtaxXBzsvRXqRbm8o3DGbh8EdxavhlI1hZbrddTShWqsVfoB1KxzEsnbpXJm1bsySXQJ8O7REhEv3SfEtLu+b5tXuHth4G1tb90zs14UcJbraKjT4b5KUdcSKMRkJcolt822uBE7k/tYopMGF8b3CQkKYpl918vlprbcwdLI+CScPBFsuqSCYrlFvLlHy8a09fGq7bhRbL/WrHWWee1Xd790xuVktuQN27y9Lrj7w8E+bEizIpeGQIWxJa8S09Qi9Ue2pt97YN7f3bE1cT8Pb7WgI+9Gr4ZKOC2j8QREiER3RjHduKIjEsKwPHce6lXZTH/ey1rviCYqeKJdcUHSXdIREZfVGXqqWyrA8SxnxVuvPUFFEUECXEXS8iWVGQiSaCG4h/FVpcKNl6lVsjkdH5t7Wdm94WtvipuG7UVCJ6ss2FQVPKIxIvh8pFt4jEuVX1713tY3qzNLOqxfIvGyhP0SX01WahR0CIi4p7VBLbLckQ+rh9xZ2DPG2+TWvPLxb2rlMZOFHMmwyHkPGMvp9VVVjn1twW9JwSvzp0kJRJQkkxUEuJCpIpJl5hHiW0u6qs/jGXqW4sqF1rIp9YGqqiiKZugTTWIdwiUhEvmoxfaH2/wCco1wl029pXLs8uyeIJ327214uIlb2orJLk6VHcSGuruEojtkSki27uJadnOdvuptjXbsFba4tNoV0XybN2g701+3XIS2/L5uXpptjyRSbbKd21aPcVjZOpHWTDunNiuFyuV5YqPmqEkLeK467hXtTEfV5u2uSMd9pbqIz6hI5ve7os8t65aDu2olFsLaXFNPzD2kW71RKqW6xdBRR1a124t2rlKJOiIU/Cq/uiESjIe0qzUbs6sZLWu8pLeISLSiKRFL1Vqw4kCrWRjPZ2bqp9IVvaS6Nt0U1zyhwSaoykNpfFHdHdFHbWhWW8W7ILSzvdncC4YvkBcILRIZCXHaVfMDp6Vjvl2RZ3RB4io8KKCmu5aEKvIRIRj+aumWvtLj0rxSz4kOPWm0osUxQB0s5KLiJfFimQj8QuRFqFuKVUMjHWNqqWUsy2OteNYF1r67XC1vixXp6/TTfNlP2x9ppqimf9UIlISLzeWqIj7WjXMmb613cit9vfOdBN9b3YyRSV2iIlH4pCX+7L+KsZy55ecVfOrG1a6izN2TJRwLZWKxchISltlu2lupcMfKrBsvGx1X0469l+pN5d546bjcLC0Vdi4IkkfHCIlEREf3m2MRHuHzRrCLf7Q/UDHW1+Z3S/Jkpka5OVJJkoozIhj+zRKIjER83GXKsbumXGzih4pqSgiWuiooRbvmjH8JfTUoxxvIcsao3JrYXSbdJMlBIVBioMZREi83lotllY4uqE0jdhul0Jw3u4ookQk5Lw2o7WVIu5VX/AA1NXi1s7gKjdwwTIUi+8cFy9Q9w/irH74mq1aurlZn7hu8Y7lGqaBFJLaRFKW0R5FtjV4b5BlH6rscmyDHoovCj4pMky1tvIk5avHuj20TJPW0ZzcX5FqteO454X4WNWtRwJDpqKMU1FP8AzC3fmKovMrw/cELW1tWN+cM3IoOWeuKblqkQ7iTItw9vpL1VHs+ojp8KNmxy0KPniv3A6giKn5uX/Uaq+bN1bfkSzi5IMU7sQpEuSbmWmrHjLaMvpp2PdG+4DJz6kXmCj8r8+sNmNRws20tBRYhQULVSEhlHaXKPbuGk51mWVvlGrJ48l+zJSRFKMSEYlu7uNWzpf07C6Zc6u+SqqN1relrrjr6niFSERQTjEpDt3SIePpqt3THUsmJZUbymmoxGI6nw4kW7T/8ATuGtKHyCyyVVuovI8fJjx2ZexSS0iITVV+IO7lIqcLM2F4sLrHnT0WqhOUHbQiESLV4kP4S/LQcwxW+WO3qXlJ+3JNARJeSgpkiRKEIimMpKyHdKPmlxqBai1ZkLi7qp+IXS1SFPd4fdGSn9QPzRrQ1/VbGTXlUcPOnN3s5eMYXJZRZDd9xpkP1SpxZ+oTpmRMMhQLxA/vh2l9X+IasCefMFFibmqi4Fsh8VRPju7dvd6hGNR92xG3Zgz8ZqkxeCJKoJigKhLenkP5qXKsevUdDudWLZheUXm4OBSxzHHz4fuyJFAlBHyxLiP1VLX7B3iazh+dhbsSL4iqhNEtQSIfL2/iqu9MW/VPF7WslZsNUUaj8VVR4QtuPlIi3F6Y1aH3UbLU2rdV01bp3JyWl4MviFHylpf4qU+Isci+jDI52ZepW3nTV/4Esg/V9MkRViToR04qyjuGUSKUeMqfXTPmuIsUUCAU1uJKLDxL5dtQuXdREMqtdptdktzpm6ti6vibf8Lww7fvBVLiQxLkPd3Rqmpk4cXAV7i1RuBNhEkEyEvDIqx5bYyL5tvpo1w1/IH3TFyfX7Jcqajmjo1isrH9iSdIiIksqX7pMi2iO3cX0jTy1+IvjFMLoKKOol8cpRFFD5e5QvNEvNVdulyf3i6JulWqngUv2RsKkSUUIlPKW0ZdojHbyqyfsqLhNkrFRSMRFTkXp2+WnbEacRe82pLWu5W5w6UtDBg4UUVGLQmqAkgmr6iLltEtoiVPLeo/1vdDp5cnBRjpuNyY8t0ZS+njVLul+a23T/AGjTFKQiIiP/AJfKlf5WsXTvCN2dXS3tVEN2mKShR8svL+alycF4kVbNyNiHE1UW6aDJVZ8TkUtUREkBR9QjHj28qZ3LAbMo4EH7gmqyo6QinIiUEdxDIapLf2nLTcLe8Vx74jpqIkqm4XFMSKQjGW4i5dox9Q1mOYZtn2cXJNcGrHR5IeFXERHbuLTVLdVHbklYtKyqbJcLe1w25PL9bclullWVV05OoxdDEeRFEZSrLcy6iJXZ8+cBdEWqgu9BRQmwqDtH/WREdv4SIpVF2/GcSzhmV0e3RZq+bCkncFLoqQtE1SIRHTISkMilykPdIRrRMfvFk6a4m+sd08O3cKiP7CjoOSWVltIS3DxH7zdGQx3Vbx9NlrMV5td7iVFxmyGUWHS90N1lkkhEnBOUB8QqJcdAh2juLcVX7H+n93yQm6XT7o86RFD4q96cXuKOuPw1UNTagRSlxEij21rnQ/H+l/US0sclVxC0vnH3hE8ZNiJu5EYkO1MSLzfElyl5a3h4KSMQVOQlFIdv5a855X6opM0ca8jWwvCesa6sx82cgzZuzcKY9dLMLq8NnJIKeKbJkoKo7YxiI7SlWlZ10DzC13JqeMm4vmRNhSUfNxugpiiWkJESG4YxIhkn5SEhkMo3z2gPZV/yhZ8xy3HGY+Mu5eGeiRaYiqkkReJlL+qHdy47RIiqWvl26c+y3hJY4LV1esquegumm1ckJEX3cnJLkRCmQj8IR3fAlx3V6fxuRHmY65Ghl5ULQSbbA2OHjacbeWbNcwuSb65tiQFFjpkmzlykUYqqdu0RHykXKsZuRMLLdHTe29QX1wJBdAV1EWiYtkRFWWkoJSEoyl3RiW3tqYy7qtcsyw+4PbXbWdreNtzlFa4aZKIeVsuQx1yLtLdEdsi3DG9O+kt0zwnlmw23LWt0xFInabp2qm2Z6soyIpSEiEoiMiId0abkZ0arxJj4bOat0Pyb3leMmC/XRZZ8xJsu0eKESzl0kRRVIiIt3FLaPaXlGtavGSYkxaib9AiIR+BKPaP5aoON9A+quL2XSZvcXcXJnb1W1tUTJctEi5FFVMZFu7iH5az9xhPV+6M3QdRGrxuTOWqt8MhUGJFH4Uh7dxD5twjGvJZGNDkT7zMb0eW2PDtqpA+0NlWK9QHlv90NSTdIaqT5YldqyUiIS+YSUU2+qqz0rs/SqypiycZk6ZovHe5F0IxHylIuO7lVJyLC+o2ZY24e4Vh7i5CI/FWYxU8Kht4jLVJQpD8oiXqjDt+luX3LHbfdgfotbg8ikVveOdNyovKO0eIy28iH01t6wSPDsxyVUxGkXc3GU7Ywew9Of2XHyNQcmcuyuFoyJiuq5F0kPJAhHakKaQj3RKRFLcVWzPPGW/FbevnQJrWe6kSdpWUUQctnhR2kMSKMh3eb8Ncm4D0f6k4feLa/u2Rt7feGJKrtGKjvamSqZJkJEkRFIhjIRSISHbIaklGd5z7LlLDlGRsVHgrik5UFL/VWwriREgPcO7U2j3cS7avsvTkzWYsrP8VUt2adH7X7htueNc1Y29jkNwiytrhsPiY68dooD8UZDuKQ6YlukRbYG6Y64wvInGP3F04cPhQ10hT0GyDpAtySqZSUkmXm+YSiQ1ZL5gbLEcgfXLHLu4yhiKCRNiIhJ6RCIjERIU0hERGIjIS27RKiXy35L1GsrVJ70lzhu+ZkvFwNmEVySLcKWuqMUvikRDEiGJF5tt6KSSqrYryKq9VM/wA8a3dxmiOL9KshWYsbgn4tJ8s7JMm6A7SJSIjEtWUYiXbylVVu3Q/pfdkxx5vmCzXIEklSc3hw5SJooQyiSicpCJd3cPKJcavFh9n/AK3XK9N373Hxt4imqlqLXZASTEhLS1dJTViJdojuqYzD2beuI4n+r7Bhbb8xYtokna3JCuoW0iUEVxGXGMR3FLj21YWKRGWrcSuzK/Y5x6L4nhtyyxx+vL94Vpsa6Dm4e70hU8QgLlMVRGSifISKJDIvTVu6idMenNyz64M+lvUF5cMdkLm3p+61/Fp6qu1tFUh1Y7R1O6ovHbDZlmosmDV83fCuQismXxBVluS7ePqj8tPLTifu186taTIrozFXVuGmvFRNJIoxUj90OqoO4vMI0xtGaS1iR1rU24s0uiK3in7BRNQSIklFnKa6ZF5SKUh2+bdVJteULsyavbpcSWG6uUifaxJaY7ST1E/SMe71VoGdZg/uGFtemg9N7SKwsSckmogSa7FsPEhFcVCGUkxltlHlEtstheL5f1yxlxYXWBvFGKTHwyD5NJJNFN4kX/zJEI7ZDIRLViJCI91LTHXsGzf1GR37qBaL8mVkYWNa7IqpkJCMpEXpGO6snunTvNL9ekUsXw+6D44tJs1TQXUJYvSX/Ua72x32O8BxlMcjzLKMdtrpjpD4dio5UaIqlt+Io5WkrLbERSTKRbSLjVqLqZYcHZ+6+jfs+5hetcY6zWzOWSLgRLkouqmS5CMuSgx9VXMdacrFaRb/ABOR0c+YdP748bggNhdXOROU7khFS37iiJICUlST3DH5agX3URJFFnaW9+G4Eh8DxSZSGJFyL1bt27+GrtlnT3L+snWhbEs8tLjC1oiu7EWyi6Ce0YxGMlVCTIYyVEYiW4eNSWReyDcUXzgkMgTuVjtWloDa7SkycvkokRCI6nKURkoREUi8ojU9lu8hemWsXHUw9xdM36iLeFs1ouBI2oh0lEXMUBLt3dxUxzayjZbLjtrZNyJ8+QJd8KcdRTd8Lju83LlGVdqezvY8DUxVurbWCg3K33DwRJkJEjbSGJK/EEREiISiUuQlEo7q5nvmJ3Yk0WTB+mjbxc7WuqoSahdqihCnEhGUYjIvUVXNhIY/USuQ0zcjJ7as/t9tuT8mTVRuTZVsIrFKJFtkmP8AWDy+mrpg/WxvgOP2N1Y7aoKzFdV27F5EfFPCGIqceIjIR3dpcammuLtVLXeEMScMblkzFouLsXQrtnqaES19BAZJCOkJd0uUo8aquO2FC9XInWWvNS044kMhWIiFZUvuEB/Dx8olxiVV9GV1vEWlS0lGNWtvUpXqQ6teR37WtrFAl3NtYiPw26qSShC5Iv3pSFMZRHltEaumK2tnljy5W5fqInYbl4Zyu2UfLrqSV0pDJQiIRLj2kJbh5RrA8dzBvdnyzBIhJnIlxKIju2jH6R3R+arwjZXqzrVtd0T8YIyitqCQ9vIZVsReOX23JuR5nyHl6ZqrD1UsVru2Vs7bb3uZRcRJDUaqRFYi5R29seX81a4x6gYuxRdPWaDW1iMXJKOBj8IvLEdxemm+I4zYepTxra1UkWt0KI6bgkFE5R3FqCKbkvqKqD7RWC9LcXvThheSypmTMUiIrDctRtb19ISIlGy4kqW7+/EhlXmczDkrtr2PSYvlIW5N1Ng6FdSrz1MzwVcXdOBRtBKxZ6BJ6yBbZKKFtGW6KUpbZdtdl3e4pXW2tQmTW4oFroiXaQj+Ya4I9jO4Mkent0BlkdtdEzu5KqqNVykI6CcVVZCJCO1SJF/e123dsywHDceZrZ9d7a18SQkKLqKijhWO0UEeSpeWIkRV5fTwzYdpZJOxuvlrkV0Vepzh1M6c3R5mDoMcVsbHHbrrlcmrpkuuSK6pESqqaYqCkrIokOrHTLjTzpT0b6X9P2ZZuyVdXwiIiQ8c5FyinGJCSYj8IiIvSXprWft6s9L2t2t6B9Ir9aG9wc6Sd4uWKEybJxEi1CUXESDj3DL8NW679R+muHvU7plOcWlkbn7oSXEiU2+Ud3GtZZMeKOsf+8VW0mduRhmTdQnVyeLMLizcMWeggKDjwxEUSESiRchjxjxlXHvtcOrcnkGO5GqkSdycsiaLpqCQqaCG1KQ+Yd1fQDqT7Q3s+lj758jfrPero2S/ZEk9pa/b8SOzdy/hLjXDfVK/MOqDhvj2c2t43uTNIXpJrCSYqSGWr8XQIRId0h7Rj3SoYI49ZN5mGPbVa1qcq3rJtwigkQp+ruqD96OHCg7FFC7o7q3IumtrF488PjLErgg50GiLhySMYlGKiC5FuLy6vIu6tAHA8XZqM7o9tqLNw2V1LpdGoquU0dXakIpfDQ2kP7whHaXKO3U9xGnFSlss7Fb9n/HRtvS+8ZqdtUbk5yRVo5UIVJaSTYVEtvza9dWdCc+teRPlMDXYOBRtSHi7eSxDpulfvIxHyyIt22sFWsYYTcnjO5dQbCLhC3yTUKSBOkoiSAiPISUkJfEEZSlIhiROm+YXa9NXGOJY4xeKMYu0E7fjqblyKQiJEqooKeqKZESXKIiO0pUts23UZsKdfZZjtm6mWF1jOTa2muPwCiWoirISkJebb9VU/NOnfs643fEUnj19jKZEKpIle1RFZLVGURVIiHu4xrmN11AzLJm6OPoZCt4VDcozZvldPb3EMilHbt4+mp51h/VW0vrO9dYh9+okugm6tfhkHUtslCFNPbEpcijyqrJJu9ixGu11N8yZT2Z7Da75fnWeMXRMXYr2S1tbkKb3bHSFPUkrLVItxcYjx3FXPvVjrR7wcW+03zEmeQW1VLxLEiQXTTcRUJPUT1R+OPw+UiGUh5CQ0zddK8jat/BXl5a2YvFEnbtZxdmiBLSltIUiUciMiEo6Y7hHbIRKrVhOF9PrDaySf3FjFsoTly6t6TnxbiPFsmTxsmIjIpFEiIu0RGVEscmotmj0Ki36oK+Dt7K3MrLbU2yApaPhBimRFu0xjIS+7GXpH1VdMTy68vLW+cXK+KEnc0lWheI1SFuMh3EJCQlKI7t0Y8R2kNyyK04hk1jRSs2PeHTFWRLOJCvIRjuioUfNEe4RIiLjVPb3C1+8kcXsL9Mro8V0icKfDTYoDHVU/ukxTlLdIvNxomw2lWzcQVyVVqqVG+KML0p4Bm6dPlFVS/bBQLaMR8pCUS9MRqSx3p/mXVTInGOWEG758q0J6RSFEREST1dxR3bkxj/hqD6kdRnVpsbi4410ntLxNLQEr4s+VdrJjIpEohtSVULT3KEJcqedF+qXtOt7lb80sduajYXhDa3Ly6WtNNkokgMhSJRIRV2iptiXLzUn28irZVHbiu1SwXTCV8PvSNh6odMnzFZdARJ0s5H4gpCIyTiWkQiWntEiIox5FTW19O2twct2rDDcsG2pJk7dvnTZ29RdJaiZJComxQTjHd6dxbh212g3d4v1ewUUM0tOsx1CFsomMXKaojEl0ykUd0o/LurP7l7PojIcV6l5UzTFKLZR05kpxGUiEfhcf3cflqRwsRpF+TGBs0ba1J50qwVC5Xi7ZDcklU3j7XtKFvcxiuQtC7tKUlFCKIltGQ7rz1i9kzD8V6IuLyzV8VkWOu0LlcrkoWmLpnKKqCYyiKcS2j5h9VWezeyBkuOPBfr35H44iQuGYeJUEfKO1OP4a0R505C6Ympht5vdwuVrciPiUXC4/E/CI7fTWbm5LYsi1YsY6q68jjG+PF7Tg9ryWwtXje235UmJIiUU4s0E09f/AHiiuopKXb6q2n2ZL5kKlruVqyAxcNLCug5QdF3CuoQkI+khEVB+qriPs92mz2tS0MFVnFjHcnbXCstMpEURUISKMlFC3dxfTUh09b2m14WnZsttYtbggQ29sxYiShE2S3NkEyS3L6YlHcXbIoy25E2i52mqRry/I9DFmLEi6sxyb0a6Vusr60XTpUbVZuixu7xNo+RESJFBmvoEpuEoiIiW7zRHulWhZ7Z8c6+dTG7ixLpt8H6dtBZWRq3S8SLxsgrp8RWTimoSZFIS+6FLzVubPo8ldLH1JvOPZH7ryXOmJW9d8m2TTG3pCgIlpppFtUIeUS5KEW2Maolt9n3p50RY2fLcUxS5X58SDNiLFqREmjdyGK7mKpFpCRDKRKEKfaNesxmtqukjHmZq66synO/VD2ecr6a5lb8yw1V0zG4eJcoKJuScl8JIi0yTEZCpFMi7ko8SraHXtDA8xUcNvLwXylqfLk0JmQqfCSQJOK8f95p7ZERCW0YkQ5n7ZF8YXTOk8SC6XBF8xtrYSbt1y0xkK6kiLzDqCPbIVBrCVun79qzG/Y46RuxMxSfO27rT0U0CIh3FxHu2y/hp82LFLrRiksjdjdsd9oxxcHV4xy+EKjNikLls38IWo3XFSMW3lkSm7aPHzbqY597R3uF1Y1bWwYjkjEXi7lSUUU9chikQjyIdMZfzVj9pyS/WckVX4Jum7wiEXWolqI6UdWUhIpFIfm7apZWfNeoWUXy7WbHrhdFlXqqq6jNsSiaciLu4iNFF4iGeRbdVEZXktMeMsDzqhe3ybxuboh956XixFPc4IVZCREUilLd6pUzY3LIHyiyDXIHzFN4mSC4t146yRcki9NWSy+zXn1y01b26tdlRlEhUX8StHzCKUh+kiGtCt/Q3CsRajcshvzhZFAvvnSqTBoXzbpf/AEWvRe0RF48TzcnnEty1t/aZK4fXnHWpG9vfimojtFRKX0y8tPr1kD19Z8ffoYVfFGbFJVJN1paLZT45KfDXIYlHU8u2tKcdXOg+BkSVudW9w4Q7re0JyoJeYXKu0vpVqt3T2hOn3WSy3TpQ/wAacIrPlRd2K5KOxkm+EY6RDHaK47eRbtKqeUsarxazF/x/l8t29FjrH/UahZesg5kLXI83tKOI3CQyuib5BRs6H1aXEuPaQ+kab9WrlleQdO3x4G/F4muoKGpY19YnHIYiSXHcQyHlH01ivT3NLDhNyFq8wW23hu2QiKzgRUWT9XxxUSIv+F8pDXQH+VLK8itrN1Y36NvYrq6CY+BJdQYyl8PcO7jEeXlEa83kZzQNxXiegjw1fmzGH9A+hPWnB82Y5vcfC2UhVJItZt7xcikQkJK+GESLzDIh2lx3V2Jg/RMLwPvTKOr7i/OiIvEkmkoSwl5SXXIiH5Y1h7y4ZbdLgXjcofNdJAddmOqg0WGRfeJxHSIt3L8tPsF6iK4XckXjUFIkIsSTUcqKJ6AlxGRFHjQ4+ZJazKMmxVr2OgLx036WWFw1dX7D7bdibavhnFwJRQhltIYyiX4aVk3ULD+iOErZHjWL2FumQiLFva2ibZN0urLSEhSj/VkRekaxnqd7SFuFFuwas1lG68iIlFx10e3u5fi7eVc59TOoSt+yRm19+OLpb7YokLQUyLTGQ7oiQ+ohl3R8taH7vISvAnmubdQb5kS1+uWaPPeCsdB0ooqRN4yLaX7pMSIiin5q6E6P+04kLNHH+qoe7XwkMroI/syhcZEI8S48dvHjXNdnYpESPhXSPilyERRTTKUpRkRFtH83001yZZqVwTxz3isinrkT1wmOuUu4hHbtltj6aleXEjH0ALJulWDuLpm7Vwmss5VVXXWFVJZb4pbUkBltkRR9XcUaym8e1Fd8gZvmtmVZ4uzVk0S1mJOVCS9ShbRl/utvmrm3pbb7zkV2UtvvlwLVJo8XbSXJTw6qCBKDFMijIvy1synSvGrxi9vYBd7k1caXxxWaJO01u7zJx4lyIuVLmkZuJpYMeOvKTkZjmGSXl41fYyrkLdMVVFV3KZW9BsiSpCW4SEZci9MttRt2b4bjdvsbhvgrViRNkht9lK5LuVH0v+3PdIRKJcRQEkyLUl91ES0pjifTbFXTVrZuo18teXEK5MboVrbEwarqiQ/EQkoQplKIkMY8olWM9TOleb4z+2ZNcWb5O4JKu/ejVzrJvFZFKJCO0uMhKJSqRyLXixqbMErcVJj3LnmVXxnaH98Zt1hTSXt9vFyk2QZoS2kQjFJAe7zFqDHUIo1euoC2P4z0Ta4o9yFxfHVxuBeCuBCqLb4Cpaopy/cEJfClIlBX1fhbY8o2Um6eTNWt5eqNbauuKTlwRF8NLu4iRcfKJfLWoZpmjDMHz47Q4IrLaGyFrtaixKaanxdRXT15KxIuIkUtIRH01aVeNhe5qzqq9VJq5M18Z6TuuquJdQU2+QFeUrN4NukQuW6SqSn7wuJEIluES290pDWFuny/jFjN+o4fKlJ2+WIiKXduLcRU8zq9CLhO0WZ+Qs7YJKuXAp7lF+6Pljx+oqz3GscuufZKrb7A4RbJ6SrpQ7hcE0E0kkgkRkooQj28eRcRkVWI1/pPO+TyLzNrYuThRq3bjpbilIiLkVWxP3NcsdRG73JPRER+IJaeiQ+X1UZmph6lnZsrzitvIkGwpk+RXVbKF6ojtL6hqzLdOfZuyxmikyz/ACiw3AR1FU1mg3FCXdEhFMqZJGy/Ez45lYorPrJluL6be2uHGRW0S0hJ4kUh9IqcvxVPXS6PcsJN/fm5MxKKpMxLUj5ZbavHst9J8Iv3XAcLy1qnkWO6D5RiopqtvEEkkSgqEIlIdokUfxVvXtpYXjWM9LbGWL2hjj7H3yk0dp2u3pp6yWguQkoKUdUhJMYyLkoVOw9jHks0dmK+csuVHtrJVTlZvdLN9o6Q3hNuikMfhx2lW5dHPZn+zOsab55mmRE1s7qSjBm0TTJ66SHioRFLQEu3aoXpGqV0juGOdCbhfH+VtXyd+vTQU2zpZppqM0uW3ykW2US9PmqaY+0MgpdHCpWhwjb5aq7hmSZLDHiUlVPNuIiIq9Nk+baSGi8TyWB9NRxT2b7hQevGD2tisxK4sGeH21BAhZW9FdR65ff368iTKXqFIR9Nad016L9NFsXsPUS6Y+mNptjRJ2mLghLxy+kJFLaMkxKUpSlGPGVex/pnYfaOyRHqI9tylvxG2Klqybaa12X2ySJQS3DLuHzcpcbV1wyJUrKpj1pBNFEkhYoN0REU0x4iIjxiI/lryeRlbsnY9nj4awrxWpn+QdTj6nZMVusaTp0pGUSHTTT3bSUUIhERqg9YBSY3ZRljLN88K2fCuTyRE2TVLtEvLtLluqe6Q9SkLXjfuhmkPvRV2g0ctSEicvFxEhSJMR3EXIY7ol81Y/1AuHU11dLhgy7xYhsb1cVWLMtdMV5SVKSREJKS5F6RHtqnjySJN14jpuS1GLe1v7s6WVasnCxNkCdrkKfFIeRF6aNheLq5hdifvXDhvbWyo6ig924do1YMLx+2o9N8gv2R+KdPCVbWu3xckmKy5DqL6g9yaYx2+aPbU1i+VOBtrfEGvulm1l988GIjuluKW0a2o9v9yTqUWjk/bj7CcizrJWdwUslpdDaxbRGLVIRUEo9qnIeXaQy7qpdyY3xRRS4qqrKKCr8ciIiIiLu9RV1dhfsvterjxxnWZN7Xb7aRCKSjFcYvFxGJKiWoQi2Eoj5lClGPKtWR6J9HcRtOkgrjZCkMh1raLsZenX1KpzZsLclLCYk68WOQ+kuTNXV2UtObqqEzVaKiKigiUYjIfvSGXHzDVg6iWdhlDW34hiUnD58XFRzIURkJa5RltEdu4iHyyGJF1JcurXSO2tVrRdlcfEmaBEgxTtAuRRS5FFDTIhGPp/FWL9PXWJXjqNflcVQbqYu2X8WKlvbaIrS+ISZaseMiER4jHaNVfuStZeJaqq8ZBm19jfI/C4y6teUYyzuQJeJJw8Uc+JWVIZFIdAhFARHb3FIvMIjZm/sW9SVFFHS9+xNQl9okoq71B49ugIy+muhsbcP8guTW7WhfwqZNoqKSkmO4tISiQjt8u7dHyjVozzLB6Z4TcMtNUvFNhFpayWES1Hyo/CVj3acVFy4y0yGrUf2lK8jNLIfN3qQxunT/AKjXTBW/hbxeLU+JBT3WOomorH4opjEeJSEtvISqodNbe/6jZc4b3t0WsgkqQpqDuTIS4x80ZbfSVOXz6+Y3bbk8eKrOrh4td291CIvEKiW3U8w7ZfVVN6Q3xlZc0x+7Zay8Va/eyC71NTcSyQqCSu2JFx9NaWLn5Maqhk5PjMeSRn/4jrizrXbCcZs9ry1gIukldIRTVEiFIiIhJTy7fN5axvrR1AddRMkRBuqRWe1NhZMhH94I7iL6i/KI0DKM5e5c/cfsqjK2KqmolaxckKaMuPdu2+bt2jxqqOLxbmamgDoSltJuoW4a3cXw8X72WYGZ5qVvs4gzHG0k3G8Jau6NWTHFMhtrX3Xiq6aIpD4ldMW3x1kiU2jqCJFyj9NVS9XB+ID4fUUByIoJ6cpEUuMflqcvthy7pRjo5zcnCPvJ6XgUGqihKKN5JCSC5S7oyIR7Yj8tN8nJhRR7eigeMjz5ZFm1YsfUB5YW6ze03lJ5aboSYuW0XZOUySIi3buQlHkMZeqVWjpH1exxvb1MIzy76bFdURTfCrqCMS2koJbtu7cPbXKbq6P3ymvcnizpYikSyxSIvqpxb3DNPUXfvCTFIZJJp7iWV7R+XzFXiZdWlj22PdQSUa2p1J1oxu/Y/cG+VMrsjcMfuCuqhemZa6KheVQu1Qo8ZdvprM0bxcs+zAnTVgo48YUUGeppopoD/LEfNTjqdlCWVdPcdyG3WlG3tzU927mwistoJCMiXj8f1EO0ZCNOOnt0s1pEby8vzGzt1RFDWJIlFC3bhTTHcQ7fzVkrwjsxamblxNoxXE7MKKZZHecZTRH4pMyXVH5R4jx8pF9JVpzcrSzERZ44LghVHTUvjZIUBLtimqnGXl+AXpIa5lfZRcrhdIYglJvqanvB8hpkRf1iafb3cpVcLT1oeWvH783Ya14vyDQlRcPCHQFIfUkQkXLjER3cqx8mOaVuJahZa8jZhvnUlbLFH+QZW3Txtih4kSJJdNbXEiGKiCvaPq00tw+WNRL7JMj6hXgbGyepumvjYjcHHhlIoDL4iCYyERGMZbeW2W6PNtvunUvqsi4a5blqyLMSSIba1SFNMi+UdsR/mrWMVsdyxnC7sGH3JmzfW9oS5Oni/wAMfMRR7t0REu4hqvJjtBp/UMWSxdupmdPcPsrjHsLtKl8fINouU0VyLwbMRjrkQ7pcYl2xl5a5jLrEwumVLfrbYXDd4u7IlHSy+oLf0inHiMR7i21s2F9ULu4U8Leceb2uyvBHxZMxks4IhiqShFuKW76dtaZcPZf6c5sLPI2rAboxKJC6THTFYdpCMtxCQioO3uHdWh4zTbWsnYTkJbkpkbPpziWdN3TXF7Im8uBRJUnS6REI8iLdES28Y1Vcm9nkPd7xvYbTG6aCrlLT3fdbo8ojLjXYWO9F+mOOs/cIY8TfxiH3gqqa6JRlKUpCXy1yv18sOedIc0b2tw9a3Cw3dyTlkm1k2UdCMdy5dykvhylKQy4kMtixXWMpuF9DXrcnB5/kbGxptkFVybs7gLl2IiJFLTbahCI8ilxESp9hOL4K6yhxj9hvdyvzp1uF4s28MPlHuUIuXEhT+atg6flj9vtKj3I9O3rXMvCJvG48iItQhUT/AHoiIl8QYq7t2rWwM8TwN4+Y5DfmrUrgMRQuDNckyU/DtVHjtUEvlpUlntUYqqc05J01u9tG8WTHDWfCItnKbduhqae4ZEPlLcUhj6qVh+Dvb08eYkbe5PBQJJ8k3R1EVvE+URH06n4a6UeezL7wcKXvCs+vVteKxl4hRNyitHzCkIlL1ERFVTzzBepzO2vmuZYAi+RJDww5JYVNTRIhjqrpkIqkMfMJR81UqzRMvGwVVMvW9nG3WtFw6Sya+WdjbP8ASD5F8gg9UapcikKSgrxjL91WbjmWQ29TStF0dKW1CLZLUKWiMtvw9wx5earBfsbeW3w9hesG/wABiKVv3EIuilJX5SKUah88wfIW+E37JWDVu3asUEFV0ZDJuJFp7fm7o+qtKOZvkVpI1qZXjLe/WW8XR0PgxWL4n7VxIRIiIh/NUbdLf7ttLh+/bvit74VRtrhuMRWXGPKXaMvLuq3dN8FuWZEWvdnSdpYoaCiKav30ilH5d35q3LEfZ1/ymI2ezW7I2NjbvieOWmoS66ws0tNNUo/dEX3e3VEh2y7o6EcNiszmY4qLLAemY3a5FEhbeJIe4lVfuh+bjUh7NPUp0m+eYleXg+Hv25IXBCKZOZbh9WokRDHuKNa5mns9215kDHA7W/ul+Tx5clLkooxFo0UVJIdIRGRasR5bo7vNKmeZdL8PsYt0ruwUUeNhFMVLa0FHwO4or7S+FEvNyiPKVUc/WJvssWsSy/cM7vmI2bG8mUsLVumLhMVUlFESkmMiIkldPuIUiHl+GW6qPYbtfMRyaTCzDkVyVk2bN4qkLiW2RR3F3D5pVKW+wt2tpvSSF+fN3SC8RJRpJRbaRCQyISES826mtnuHuO22l14B8m8Z3IlVEUx0yRbFKQy7iLaQ/LS47BTLxL8jYb4Lz39fFSkg2SFBEl9fRQEYigPpH+aq70b6lMEepF+YXfTUWvQpIIOBHjpF9wPbEuPzCNQOYddLopdrtaLNZrS6sLn4jQnSRCojJIS5CpykRSrJbG+1FFEnDf4ipcuI0WPjyOzWKe56HTGfddMLF4m3ta9wuVybO0hX1CEU28VRlEh2ltEhiMuXKsz9oy4XJTLG7J4/cOGbNol4FMlSiiJchEe0ZSL6qy+5IpM3QmyVkmryES41eOrV498McPv20ieWgUF5DyJIol/NTtnakUcslo2UpdpF0+dJtWDUlFFSin5q66xO1/q/Y2dpNxqKID+0rEX3i8txVl/SHpf07zbFRu78XilwSXJNzpu4iPEh4j5S/irUn2J2vHcbfCwVfCik0X2qO1VIjHtkW2q+VkKzVLWLjsi2MTyy/abpuq9euESQYjoJih9yKpEoJS8yglL5SHy03JFlkV8tqDX3gs4faSCvhyIiIiIREUxjy/FKpLPMDC12G5ZM4vbpGTJtEVFSW1FYx0IkUo7R+Udo1bPZJwfMsgyJPqmrjxKW3HlBQScCIj+3REkvh8i2yKXmjV7HX8SrM3LkTF49nvMsHtqOUKsBkzdpF4VRcSX0pDESjEZSHkJFKXaQxqiqZFfs0yaz2a7IaKiT0SX5ERCP8NfQi15JZLs1FC/WEkSbFEk3kSEi2kPqj+GUqi+pmD4VlhFlBCjraRE70be01HBRikKagjJLtHby/NRTMr8QY+PI5JvGPtxWHw7d0Loi+7TFQRIv4S+mo9bLLbi6muzYI3ZNjIrosMSTT2x8MJeaUSKPlrRHSfSO0s3WGvLG1Tb3ope+EUiLw6pCQpK9xJCPpVLkW2MqicV6G49mHRH3Q6fqW2+Wx2uXim6skUySckmKRJ8S4iUh3EJco1mr4+/yLj536clMNyzIH96TcKv1dF0koSqjURigiURiKXyjt+n1FUfafjNRcJN0VolxIZSqPzq35LirpGx35k4RWQS3aiGnreoSLkO3lTfF7o9WavGtrtrhRZUeQpEpp/SNbCQtpxVTN3L9jdui/s/2bPPA5Nniq1vsb5y5Q1m7kUE4ikQjy4iKoluLbtonULprY+neZM7J07zlPIGblkq5FRm9T12cdQSElEpCW3t2y/NScFzzJcH6WuMf6kMBWtpFpsbeoX7SSW2Q8h0G0uRfekRRSiWqqlaLHg9muCl0yPILu6ULIbSuLJPTFNMUh3EkQ8hFMRQIREhHl5Sou3GotWPq1rbtpUrV+2m8fsr9r4+rHtKhxIxpYrl/3UDU/wDGvEUaKwNB14ghrxOi81M5bqImQ91TcYHbUNEla8SNeFTy14lI/wBFEDyPJjp8qITiNRF/ubq12G4XRhaXF0cM2yq6DNEviODEZCkPqLjXNPS/2zxvGTvMX6v40OJqa+kgsOrFqe34DsSGQl/ecfMI8qdHGzL9sBq25HVJODIaDrH5qI1FJdum4SVFRNUZComUhIfMNMLpd7JZU9W73ZixTkIycLiny2jypTI4Sso7Epc6/CTSkOqoKctoyKMqS2UQdJpuGq6ayKgyFRMpCQ/NRxfMkyJJVwn6hqKmtgmavUYWS8W65ZBeMZJIkX1o0FCEi++QVGQrj6ZCoPzJ1Yfudo1kOfZBhvTXKrb1DO6N2Ka4+63rdPcSwlJQSFMeUSkRUdv7ROEuPtcOA+1ZZqlpkksiO5RIv3mmUdtXqaovFSrVnNhFwMd1DZvmr5qm8aqioiqMhIe4axrrlnaTjoBfMhwG5p3BxkLMLRZlmqvJy+VFokQkPlJeXpiVaNi9kSxXF7PjTVwos3tTBBimopyIUkxESL8NHuMi8hO0PnF6asbqja3R6ZOxImxF+8jyH5qeqkmXKoG/W9K+MVGapkmXJJYeSavaQ1DWHN7W8euMaul7t45FbRHxrNNYdTdxUEeUSGNV2n9RywlncJhHbUeqnHzUxcZtiSNwRtauS2/xjn7pv4kSUL6ayjqV7W/SrpvcnmPqquLpeGcdRqikUZEMhElIxEolKhXHlymrGpZWTaXkbGnuL009TFEh4jXKi3t1MmdtZ5CXTpErS5d+EckV3io3Llx0YyiJd0fVTi6e2grdm6ivT7pbcr0JJkWom7FQky7ZChKP1ENWF8VldVUBspXOozBBP7CIxEQHcRVzpfvavxwsuUxrH2TVw3TKI3BZctNTzRER/NWJ9RPaY65uG6KTLCn2Fs1RJOTNcSJYiS4qKKp8uRDxL1VheI47ecmvizpxdBZtx3Kj4n44+qMi27eVem8H4jB5N5T/AHTE8vk59VXx/Y+lOJ9SMeyJNFJxG3vFygkmoqJJrF/dqjtL+KoXqr1jtPSxw3SvlkdOEXyZ/a0WbqDFRUZSTLy9u71d26uJr1cEsNtbizWj7LhcHS8VS+IShKF/y1hd+6gX5vcFknrNNFQdpCmQkPy1TyvCYfuW9u32y/g5uUkC+6/cPpTgvtPYbmlycW73c4ZkkOqOoUvhRkRcR/LIqmi9ovpKsook1yYVCQHVVFRBRAtIeRDqiMo+nl2yKvm9gebZVb3w5XjmQN7WokJJE4cICMhLkJbSFUfmq3ZcXUbNm6j9Bniu6Jf6L3LrEPdqKy/CJD8tZ7eMXdr8TQ97xsdwPPac6c+IFK0E4uTck5eIj4YRLykK8S/LTWx+1J02eLCzvdyb218rxbpqE5j6SIRiNcI/rdfLXdBZOmSjV0kIkQqNvifhKJfhpi4uD+5ZApctJRN4vyJFMil8wjLdW1g+CwJW25mr/UZmZ5PLiW0C2PoZiPX3Bb1adW7XlFi6Q+GuKktxeko7vpqD6ue0VY8bx/wuEvUbpdLm2V8MsiqMWvIRVKQkJRL936a4xuSnUG02NQGGs6TVHcmivFYR5bdu4v8ArdVBa5Q8auI3ZW+IqJD92sqkJF80tpD9NWMr6e8ZEu5DJb+kr4/l/Ju23kQ1/qOnss9ojMnHS2w4uhd1iujRON0uDUSRJYUto/E1CKRDEldo7uMeNY/o5+zbo3IEH1wt6o64uEWko/NEfzVH2/LErg4apXkXFttcSERWIvjF27o7dtTTrMMtsqKNrwq8kijyQFwXidvlGI/y1Xj8fCq1ND3kmjWNO6F9aEsMyLVdKkVtfRTuTf8Aq/7/AOYf4flGuv8AL8vseH42tlV0cSYpCJCSIy1JcY/NXAmK9VLim+K19ROnzW5LKkSCVwG2kmKnpJRKJCVbtb8ftpdNVMteYllFvas1yYtLP7yXuLQVSHap4bcSQlLlHu+qs3I8JuNZS9H5PiW4vagtqiahMMIui0VxESJdIR0o7iLylLiPd6aHlHtY4fb7OmvjTJ4+uSkhUarIEiTMolElNsSGURKJd1YTg/UBKx224N7zZkXHjkPDE1UIVEFPKqJCQqpEPzbvTyqDt9pxe7Xxi1Zf6FbuXf7c+eL7kRIv6xcoiIj2lL5ipcfhlZrVOSZ7L8jc7D7ZtqkihluLkiKhCmThi5147txEnHt+Yq0z3696oZBb7Xjbq5M8WYiL65XBMF2SjxeUkGSZFFUR5KKkPbpD+8KuaixP2bLTmBMLtnOTWt82X0EicINlGShf1iaiQx0/LLzUpbwGM5stiVu6kJotSSbO7eSzsUBdKyIfhqJFpCQjxKXdV6P6a9xyVqlKTzft625HaxLCXE5R9UqULj/vrlVqWb9Nb4og3yNqmo+QScqE3XFzISltXkMSLluHd83Ktgxnq1Yysuvkzom7pt94SbRUk1PUMZfhrzub4efFlqvI28XyEWRFZuJm/Vqz2sswyAy2kqqg5GRfvdJP8vpqruGbe2ouH6svhJERVWeunWS13bJL0liSTq5C5JDcmmQjtTES7fMNUEurGYZVosn6A2kYxXWFDUFT5hLj+atjDwZtuzFCfIjtVTWug+VNcJzT9YHVreOmvhF0NNimPJUkyGUiEY7fpq1deOtWM9QsFZsrbbnzO8IOxXVRcJ7UxioJRV4ly7a5nvF2uLdbwr3MlmqbnaKeuKg/N8Lj826omykDO7OElXTUlhQGWi+TcyGXKQ1b/h6/uMI1y6ttj7LFAJ4iqMRFVASiJd1V+5Eh7v2gmKgluj3VJXjVfOhbpBJSO0RqBuXwS8EJqEsO1XyypxxmIsiHU40+blJPaEo9tRqyZJqQLt5U6Yr/ABBlRsATlpR1HApHtl+WnTzxrO4QSS0x9PdTW3uEkXEijLtqUUeN1niK6qW0YyEi5UljvxL501vSqNwbjqkJCrLlXZWLj74w++CkGp4yzLpkPqJMhrhuxuAttwTdA3IhlIRrvTo+ozuGPomkURfNtsSrznkrLKtTVx+ULHy3u2SKuLL4W3agvlxHVcdsY1aMX6b4viOK/rNkF2cXS9LttdOwopiMt3Ii5EMd20fqpm6srBi3cW5qyG4Js9pFpjIhj3f8tWTGfdDG2onaXQj4PdLUIiREtwju4/LXsNG4WMJl5DjFXmW3xqI4DhF4EhEtVa22lVQolGUiSIi7RpjcMTytjppZKwult8SqRJKXK3qthIvqERlWnY/7Uzey2tx4pJNRwxGSCe4fEFW2ezTerT1wsdy6g9XGSlnbsV1fCC1JdoyeJCPxfj6m6JSknLy/KKmai2Fsq6cjmG0osLbaX2K3y0purbcEpeKTioWru+KQxkI7vp9VZa8912tMWTNVRFMiJckUyIkVi9Qyj/NWie1l7NuW9IciuHUTEntydYPkLnVaLCJEmx8SRF4ZQuW3iMtpSHurM88w90PS/G+odhXTTtbmNpdi3XLU8cknJfXHilItSMf3QiVTe68ux2Osy2jI1xkAprEq1PTkUUi1REhIfLL5a2LH/aqLHXVyX6fYy3bvshtqTa7+8CJ2KjnTiqoO6RCXKRFy7Srl9m3bqKD+appip4W+IqpDtKmZMe52GY7V/Q3SxvsozS6JpXe6KOEy2kMdv8o/lrTn2B25TEyVasBF8luVcahcfl41leFk9cXJNu3/AHoy+WPdXRnS/EbjcmN2Xfv3Wo8aJCmmmQkKiSspfhiP4iryHkWo9mY9RhLHqnUrNlxXp2WFuMwy3K027XSbLpJt7euu7bvhKI/dKD3SHkPmlyGszvVwVza5Dbfe7y4OEtUkk1CJdQh/rNOW3j21PdTmKuK3RO2pPyJqqXwPh/VVHYtbWzTFg/eJqJ8dNRsRS/DW/iss0KyKedyFaKVoxKN0NRZna7Wqm6Ut6+qlptokJDu3bZFEu4q2Bj14zfOLfdMezTUvCl1EdRwmroEjpRiUUhiUY+kuUiLtkMJz7pFZ8TRs2Q260unySQkqVwtsiKUiERUjIRH0l+Ws3avrJkl0WSbsmNtW1fEybufuR7tPVLj3cu3t7bD46s3URHIxqGO4Da3Ddb9WbDY298dJjpqPEicppluiRCqpt3S3D+an3TfqJecqt6NtvzLwt8bKk2cyIdNYh2x3FFIuQkJRqm2PMLb0/fKJNbkndE3m7xDxtElh4iUpEX8Xpo1twXBusF4dOMtflbWo6r26XK2rxUIdo6iia5aUZdwxLzbijS/XaazdR1bKDZ4PkeL211cr9eU0baxJVyuxWVIpIbv6qQiUfKUS7qovVjrA1zBNm2ZtVitrGWk3U+8cEUYkoPaIiPH8Xlpr7QVjsPSVG04vhGW3C/LXAVScpqILppk2kOhJMiISULcPw9vwOIyrN8NvTiz5AnecrtDN0ighrptREiIXMhjIS7hj3S5VqYumsq2M3I0VWqpNWe9XS8RO1gsioSsRKI8h5RL6quDjDXrfGUctVyNN8skWuVtcCrHQEpKqSlEh48ZFurESzTI2L5vjKUSTeOSXUaplGJKlxKO76ZVds6yBfMr9Y7vYWCklWIioOvraiokQlIeSXHjXJouXEKGQ3K3s83uGKo5q1YLE3cthQFQmSqBKCO6PaKv3cYykUR5VJXwm9neMW9ubkm80xVuhOpJ6KS47VIy+EUijHdy3VT7H1KzzoXZ7aIWFRxZ7naEk1G74VxQUJUiUXQHy6YqFt3bpd1M31pPqdfrDZmWUWfUtTH3guVyiK92JUhXFDd2x2/elHdKNeaaH/Sl2+v6nq48rWfCfe5N+hcM+wG0PHj6/YpdyvVtQFAVxUSFQm4l/WDyERLbIhGXbVBtuMoFcFEsVsxOHklUBRathckmrqfuxGKoqbfl80hq3Mem/Vq23C2vQw1Mreg20xburkg2RIdQlyEhlx1SkPLduj5eocKfKljYtSxBvi6jZsTZy10/EuUVRiUhUEYqyGJSKPb3cW5Gfphx2KOLhpO33GOasf9kXI0XiOlkdvHxLYvFqEl/q7mMhSHdxIhESiW0i2jEY1T8u6R9SW5FmCVudOiEklVHCy5CWuQiQyFXbISUFPaRD6a0jqlmF7uT5rZMLyNw8eEQtrszbqCi7TbRkRa8oiMiEZCUpEIyrcMNLp9fsHfYvcVVE7OLIVxYuF4+HFIiUXXQXGI7ZIRISj8PaRSpuJ5Btncm1OeRx8eKRVxTlOxjmVrWUwbN7Q698WhPxJeHXTWIUFRkkRCO0oj9W6mt0srzJmal3sI+8EWagldBFX4jP+qV9Q9su0qvDPJLc+ullzVvd3WRe7ySY3AnCY+LbpCUtqaUdo6YlxIpS3RKpzqMLqz584PGbSoplC6Enze0tpDcrYuUdJynuioO0uMqRgeZTMyGh0VlKk+JJGttTL2/TdUbP4phjl2EXIiv7w0lfibeUiHdyl3VTXxWHGVnDBukN+eCX7So4iMSj+Yf4q6CdXjIOluJ225ZDbbbbboxY+OQtork5fumxKCKWmmRfA3EO7aO0dpENbBlHsr45k1nIV8tuzV88bSInVvaESK5ctqSacd3b+attvJRp2KC4bHE/S+1tc0zZF5fry4b21iQ6jpROQpqlKIinx7e2u1EfZn6SurL4N7Zrp4hURL3gNwLX/wDLKSX5ayPIvZzy3pfj6htVWd4s6G0nzEYkml2kunyEi3bhl81aJ0Xzpd83t+OPbs6UcNdopkQkSgpDIRH0kP8ACXlrL8nPI0e9jsXsSGO23IpxH7R2Nv8ACc2WxpJUvdOoSltWRQ01ng6pJxIREREhiQlVfxHpzZLTYcmzDPEpM2K5WZkimkK5OH0dQo7tyaaQlIpDyGu9vaq6K2HMGaOcv3SzdG2IEuTxmgKizckhkURkO0h3ctpJy7qyHE+kNm6gYvdLpZrTcnieBY+u5t6N6SJNtdHJfHXVFsgRKuSUiJSIo/dDEhEa1MHLXIgXXXsUcrHZJDk8rXac0uzULDHH2aSBSJ8JFoj2/dCRKlyLiXLt21vmB3D2YcLt6aWb5UplVyKIjK0KotG4xjtEokr3feSHdxHlV+sOFqlcLLbXGDY24td6Q94L3S1pthTYsyIhioKraWoUSKJbiHjxrN8w6K4epnF2J1bSbs7fcv2RZERTF8zJMVEpD2luiRDHiVWZpI24i442U0BHqxiT4nH6i9JcftrFslpsbk4trYSJXzaYp7o+bV5eah4TcMXIX2L5uzG4YzfBSSuSI8kSH7pdMu1RMiIhL6eJRqpk1VfCLVkkKLNIYiQ7REfKI1IM7Gkm12GSake3urMkXd4l5ddIjRsF6U5R0ZvGVNbDkOpaUrT75bXQkx8M6Q1BFJT0qbiEh9Pyyi826lZ5abeiu6y1NRNyoqmJNV+JDHaRbeUquHSu4frpgb7pRkd+eNW7xz+yOhV+5XSLUSFQe5MoiRDWT9YMFyPHG94xJ/blE31vi+SEZELgRIvipl3CQ6n4fTWXDixSzN7heRckkdY/ttxMzzDrdlVhcNcjYXx0NwtiuugsSki8pD8pSj9VUljlDrOLw6zLMruPinzlVVVYu3zRHzRiIj2iI17KulvVC5F7jS6d5Io6VkQojbVyIh8w7d1WjCfZxzpPG0/1ox8bW4fJrqi3eCuLnSlGRCW1Lur0MUcUUVEMltx2sw4Z2vI80z5S445eU8bx/AEkCQF82VLxyqolt0+KpKDqciEY19D+nnQ7FOlzZyTf/SDi7uRcqJojoMm5EMtFNtqRERkRcijqbY1xo86T9WMZtdnvORq2shZ6AqqXC6ESl0IVF/DCSBCXFJcRiXlrvxnZWGP2O24g1fk4UtSYi5cEoREsqX3q6heYikVZHlG2lVYzSxascy9Wv8oNnyxQMrG9Y3hq74RQUcJksnpco+JSWUHdHuVTLl3CJVZun/T7COoTdMbl1XuCy0yJBqiKDJRNWW3TUFRcYiPERKX5a3AlFW9tWZPVUVm5fu1oqCoPylXKebdMytuUOMy6ZOnGL3BASctlLaQoCKo9pJjtIfTGs+OFZ/7iw0jRKbY19nGyYyKiQ37JFGqq4qF+0th3CQlKQtpdu7du7pVB3j2d+lTy8OMof3e5PnWukugLy4RbNSSKSQpigmmURL1VUcR9ry/J2f3D1nxm4W94kJJFfLW01kFh8yiHIS+WXyjUpieQWHIFnBYvnLdwK+5Rvr/GJL/cFuEfmGtrFx2XsxmzOJvmO2lFFNva7NbVHCTkVScai6yKwxL4aiC5KDHduiQ8dtVG6dQrjhuQJ3dhiTUrbb3aCV7Ux3F1RTJsMSXQ8SquQyFIpRERISj8pWrNL1YenNtHI8ocXpaxirF6pa7fqE1HjIokOluJMZct23dXNfXbqZjN+cPMK6SgjbcfFyKpeHIWyCzxJJRPXFMe2JEMikRSkXbVqSv7cYtetmO7nDxqIpla3BOGZbhUaqjp6RcVBiQyEhKo29XyzWW0rXwjcOkUCkqi3SLXj5o9307qxnpb7RXTfHeneE4pkzoba8Qt/hIiOsTcUoxkXIhISGMRLu8tSDrr100TeKPGpvrg1VIlUvD28lBKJRiO3ltqrGrJ2Ck/pLVmHWDpzhuOqXzI7yszamuKaanu1yoSxEJEKY/D5bS/DXPfUD2us/uGiy6VY4pjrcdyr66Cgo/WGPamUkkh+oi3bY1aOumVYLnFyFk/v14RFsyHwjG32/8AaUVS3aslVE0hU4iMSIhGXmIaz3FcVxB86cY5ZunLjKnDxsKvh3VwEnKZeYlWzT4HbL4sRkMi3DWhDE1eRXkZfiZSxumR3S8XDKLyg4cZNeikuosgmm2JWP35RGIlHu/FWtdOcfYKWta0JX5S32+4OUlblcCU3XBVIVBkUd2nFRQY8SkPcIkOzdNfZnw3E7p4/LUm90dauo2taer4RqPlIiIiX5d0RGPGtivnQvpLkVtRer9OWbhPVH9qTEtRNUf6yJDIfm2/lq88NFK+6rdSkuMk9n/pza3V+yF46vjy/Ckm5RcMScqXJcR7WwjFf/eL6kfMPGr50z6gX7qMxeMLpZlsfUbFFBF1b9MnDGIxJMSkO2USGJCO3zVE/q7h/TElI2hjaXAiIqqMW24h7R1NsvxVG3jqFgDVm3uX61FZb0kv+wqJpk7XUHzEglyT2kJDKhZ1ryYSukjNxUvzHpD0+t7wboeKM3zxItRNxcJOyRLzIa8hQ/4YjUopmmPo3BSxm8LxCCWooIpFppjx3FxrF8g67MHDP/Tmcp2kV/ukxsztkmQ/MruVL8tZvlmZWO+M7glbsm8YzJsqSjVvaXaZOIjKJL9vdu7du2lSPtQM8H+6OiW0n3DoTPL1YXDUb9bWDp8sgQtnJIrpJiSXaRDIi29pCPGqHm2eWZnjLphbbkVlyDQFdMXCotFHAy3aaisuQ7RIS/Dyrnn/AC+MG9pUu+EXy6C3faoq29w2S1E1R2iShCoOkJDyIpceJVXXWUZasTF1kt8JqzSS1ENZ2WoiquJF3cS28RiI8Y7q8v4jM83LO0mdVY/xNDIw8BV+z2NUxnrVpqXIsXs14ujMVUiXJ0gKaiLlUhHVUX0y7ZbeRRlxGmt6cYzjZNXTV0z8Y5XIlUW7siFuW7cKch+H9USKiXa4ZlkljTujjI3ljeJW8V11mqumm4EhlIhjEl4juGMvLtqus7b1QTJPIMvtdtvVntTkUEHSyTEVG6pRLaKUS8sRrVz1kz6qs22onGhjx/jYyfLreyst0UzzHLyQ3JJUnLZwjt01f+FEZemRd0qqt4zJhcHV2uySXg2b4pMWai+pEiEdciHdulIRH1FW/XzILNkCd6VsLBm6bttJMWqi+jqDpltESGI8S5cu2qbbeheKZBlDXLb8SzPCeL1G36CDsVdL1Fx1SESIZeWPlteOkj8cvOS1ROZBJlcVWtjCcbFC2rDdElRFQdd/8TaPIU93yxUraOl/VDDU2dw97NXRPDkv4wUtNMkhjtTluIpeWRVbupHs89E26zO24Dd8kTWbOUCuA3jTJHwYiRKxERFVUpEmXaMdsu6olTp7jiN2UVvnu9ZNJ9Em7FoTQSQEtwluKIklHt2y7q2v49C8dVMP/m/JuWY1joHkmK9WMuTdW3NLTi7ixroOUyuio67hdJUSGKAluGQjLcP1Vk/tQXi93jML5jlxe2+7PnL0iTdWdQlkXRavxZRHlGO0fNyoY9NcKt9ybq2QsbJYpfDJTxOsKQjqipuHdIu2JFuIdu6rE1s6qiidrQvzNm10I6YthbKDERLTERlt1SIfMQ7irF9/JuNJY3I/HQpHt1KPhY9UMFFF/hFmY2dw2EmmsLRIRUFUYqiomvEi48i2iX01YrDbcIzrLEXmTZ+KOWCokm5t6jtRfxC6RKfduyEhH92I6ZFLd90MaZqOry3FF7kFheXQfElqWtZ8qURiMSU2j5hHjEuI1PKNRb3Bu89wtba3JtFAtfQX3JxJDcUpD92UY/h5Z82u43I0o1pxJJm6whnibq7D1DuGSeOuSBO7Wsq+FG1ilqEhpiRfHL4aBSlxEhHlKmt6uHT65X51fP1PZ613cipIXbnX+LulIiciIjqRIeXHaMSrzEdEXmNWlBNG3uYk5Yk5FdQVUBTkXwkx3EQlESHujGRSqPyqz23E0bKVmJ4om8Y+8lGrpiSjtMhIhVQ0CjHT0x+JxLUGhjjJahNXC9ZATp4Nkzq6N2qqHhkG6z4USEiiPJDkIkX3f1EO0qCpoXrFW/vRk38RjTYRt7VRJsSAykKslCLVIeO2O6XbUfgNnzfqA1t52TGrg6bs/v26jZUiUHuEiSERHyy5REfLWxYb0JuVpYvr51QYOsfsI6Wmos9Sc9qg6SaAiSvIv3iv4qYyV4qTcVzG7TdG7i7Jt36FyWuBEuqThmoq2TRFUS1SLS2xLkRDu/iHXcc9nDBMus/vS0dT7GTpBBJ3dLO+clqW9JUZfEUVIoqSERH4Yx81Z51GzTD7DcivNruhOnnx0lxecokJCqKZCPwiiUfTIojxjzrdOqDrLM6G7Y4ldEbskOqLhr94jpSKQkkIxER9O0Rqx7WT9wWsy9TrrJuiNhsN6u1mtthZiNvZDcCUakL1FiOqoO1ymnr7iFOSZSL4ivHbKplZWrWwvHGP4VfCfXBBmTtMVxFh8JcdJBRItRVUS0BlEhEtTjxjoXSPq4w6pdLUcyxyzNbXmlvuCVwuVrRcriyuxILoEq5TQQLavtkIkPLdurYrmxsllvF6vmQ3lG+M0Lkrcras6t6aajVKPFQuSop8RlGMRKMt1Z0kuqcix6KUGw+yreswsqL/AC0rfhqK6aQpN7S2/aSERlqlpqREiLt/FV06nWN7beleO4HfsheXTILYoHu+4eGJQnCQ7RJQRkQkSREO4uSYlVV6kZZ1B6jYb7x6eZKLVmzXEXaaLtIllCKXwFC3ChpiIkQlGRKRlt3Y7a8qdI28XrJq+a5USSAr3TxcU3hCUktRMRiUSIdw/mlQwrI7feJZa2JbJnl7uWJvGtmSZqXxmkk7S+F/rSRCJD2yL4RbRLbWY4zfst6jFrqm4TTZxFQkUIppl2iKY7ZbS4j21sVrt6T5um/aoOGZATnSWJeSaOquovoagiMhT1CEdvGO2k3AbNjdvahdGQ29S6u9AnzFzFNRUiIpaco7kpFIR7SrbiyI8VqmfJhSZUdlMvvl0yARHGcXSuTx48+A0t7ElSUcKy4x7o9xfNV66V+y3kajFxd+pt5Tt7q4OUlV27eK7nQS3CMpaSRasS3an3YyGiYf1cx7F7bbX+PWu3sW9+Q0xIU9RdQhIpCS5blfLH8I9tWTIvaAYM7Ko/aupIigTlRZEhUKI7fpIiIR+Yhq1vK7dRLaTJHVjSrLYcDw9YgteLyWQGPilpKOVPlUVlpeqIiNUPKFMqyrNpZWfhbGLshaDripEYiMRKRFIvV80YjWf4b7QnWT3SiqliVpuTdJWPinDYviDHdxKQl6o1LXT2oHF8tsHWB4e4uBCItCWuHixFUuPwFUx3f8WrD60T7iiY29W49jUL91kYYba0/Csm6je3obRFykmKYiO0R7SLiIj5q90/65WHNlG711bXTeLtm2JbVFRPXVL4SfpIokMuO3kMhlz3eswVzhwTVe4kt4YSUSZ6pCg1IiL7tPiIlGqujcn+KrLeAMkU3giMRkMSEhIePcJJiQl5hrBmymaT7anocfxy7W5Ix9T1rus3Qt5+BPVaLAkSWp/SKifcXHlWQ3bpZ1Dtz99fOmWcukWK6pO/cdybC7TTkW5NIiU+FHcUR+WVI6f9VH/UDCWtxC6N07g8kqJDxJclZCh/w0xJPdyq2Pnl5xuzt/drpYvEuSTjH7sYkX8VImw/cWuVEdYm9FOfsaP2h+omatbAnnRIs/GroXRFm2bD7rFLtXiJF8SKkSEvSUSlRep9h6u/rLbbp0mxUnliEht5rPnZE9TQFcpKftJDKUdSW6Uh7UxlsXQpV/9l4dXsl2LpjdVbgu9dN04ktcPeCiMdu2OgglEeW36qsF9zhlZsrTVA1EWN3U8NKck5CRbvT8tUsbFXHayj3yNfWtTBemNz6lpvMqv2YW65M7Oz8S/G1vmhagiluEUFdokMRIiEi7R8xFTVlmnUHMrgT/ABBqxEtBVe3tXSv7MJEOnqKFtl956eX1V1c4ZjqaqrpOLnaMSkJbZfwiVZXlWKsLKi6/UVgmxuCiqD52m1SGKzZCRCkI9pEUdoxkIkNOlSzWjLWFlxQI24tmY4h6kYXmDjqkNyzrDSRyjI3KSCa0l02ihfDEdMklNIkxFMe4uO6ugsR6G9ByWTf3fC3V0UGI3Lxl2XFssQ7hUiMdwjujKIyrbMottrLHWvvRIlE1REhRdD8ZH4XqHaQ1WbXkmIW20+4Um7VZuIqj8YRUJaRbpeblWgsjdmMpqvxUz3JMdwvMMPK7dG8DspY+2IvDN7aSS67wRj8UkCHaUSKI6hFu3DKsDzTPOo2IuE7QPRHJkVi2oFkA+7k5ekeJD9Q11ot1UxCz2V818R+xsUNcW6cYiQkIiKfl3EI7fNWrWF9+tGIs0sgYM1HCjYUrg1IRUTIo7hiXIauY+dtcVYysvxUOU25Mp8m8+z72hP1fdXY3lptrcB+I1s4/HTEu7UKRS+VWsHvTPqNk1vRyi6Nb5dG7lfwKbxwSqklfLIt3d8tfTDrxY8S6FvFrzZsfbt2b5AnKCii4kTctWKqCAriQ7RKUR3RKPbGsPt/VAMsZvmtmtbi9LM2xL+BeEn+0JCO4U0x0OIy4kW3tq5JlR/JgcfASH9lTjNHp2qm+8Lfsjasx2yHdLd9Nahj/AE7uVlY+MwvGrlfFtqZOLfbydkJF/eDtH8VOrtfmthvDi6Oum7XTXGIt1NJyI/ilSrDmV0y4lhZMGtht7YkhXTajEliIi8sfVuqm0jfEvKlAdpHTJ0KoEm4FQtUS2lLykPmGrpgebXnHbTcLM1vbhmN6cpILpx3aHcX0+Xuqr3Cw5KnkCaWL3JxcGpFJIXBFGP08vVWsYXgdux1mOQ5lebGzdLpRG3prkQqFujIiIu4uI/i7aryYu72HrNTqRLp4LNiN06g3J4SJJkgyR11UVCkRFr9pCIyKIkO75RqYwsrXdLKSThUXCaBRXIhKIjHbu+WsxyYbkj4zNeobhPWS3NGcpCoX7odu3bWG5NlmQqaiTC43Qmq+52JL/DUVIv6sS48eVF7f4qL3vyNu6sLWGJIJP0XVwkMSRXFQdLdy9XGs/spPW5N0mp6wpFqqCoW4pVmdl8ffLkNtbiso4XKKWnyEqsjFvdHDhxbby/TakzLSUIi5fh5VaVaKJZuRtFhunu9i4XNUZCXEhGSf/X5qiXl2C15AMnBIqeGQXVJOIkJKpCoQ/Nup4n7mKwtXl0cETyQxULlGW2I+rbQ8owP3TfnFouLjUcJDrinqCRSVLzDtKIj+alWWw5o2qXbpmNyb5JbcwdNRWY6C66SPiYqESqZDIiIf72tuWzprZWrp/dLQtpigSBCm5TIke6MdpDKPKuccXywbgsiySeii1FAWkVtqbcfNLtHbyKtm6lYuyw3ASS95MX1ycpNh0W5CUhJQfiEXcMYp7du7lWfkW3Kl7Hrotjmm/ZJlVy6iM7oqu6En1wFBdFrIRTEvuhiPlH+GuhrLb7zcsbuzK6abwRQXIXAiSheXj5iSl21n+I4bkeQdRFtCwkzUQQGROtqDfaQyJTd2j81dJYrjNtxlut+0KPnio/FWIYiI+UR7f4q9D4/wMmZVuqlXM+osDxOOzO1pPxOf7P7NOVX5ipfshuNtsqYDqi1UEl3e7buEdo/UQl6aslr9nPGVBYsLlkd0dN2y+qmi3STaDqkQyIuXlEflEd1WzNsgcYun70ZPBUHVGTci5D5ar9h6sXLOLgNrx5gKKaqS5EpxTRSSSIiIlPNKI/UXlr18fj8PCW0i2Pm83n/L+VlrjtVWKX1o9lfP8uyhil05w2VvVQFpcFGKAii1+OUSKPpLdyL4ZVieVdJ8m6Q3RS23zHHjEdRVJJ04bKim6Ee5MiEZDtruTp71gyjC1HVpYY/cr0np6j1NNsooLdJIo6oqR4yUjIh3bo8azX2sOpVx6tYzYcUs2Guk3yt51JEUYxSLt7R3FIi4xrGyJoJZmZD0GFBLHjqkvxOOVrp4i4IgqZR+bbVqsd2BF4SRpDJVDwwl3eb+WovJulPU3Gcwb4lecGvDG9LjqIM1GxaigyjIfMO0vw1cv8hvVKz29a+OLS3FwxGXu/VIl1Pw7ZbqptOq8WLkeOzclLd7POQeF69YaRL6MnarGXmJVBRARl6tQfxV3R1Y8APTd9kri2pvnlqERaJrSJOS6qaYkonLcIlEvxVwH0L6W9VbtnGO9QWWPE1YtrghcmwuC+ItoLiREKfKMhjKMa+gmTJsMksdw6aMn4+/rm0SdoM0R1l0xFcVBVUEdop/DIZEQjVGSZWbj2Lix/kpzvlWVBlDMniuGsUUxTIRUcOxWElZfeEIpjLb6h4jWd4XgbW8LKOM8SG6J+8kGLRS3iIoqIKlyEpDpCJFEtu0irYGOH45Z7g4teX5laWbXxZIJuFnopsk47iElx3LltKKaH1EnUX1GyrCsVxtTHulgp5Fa3KBe8Lko2X0xcyIZD2kmI/uxkMuRFuklZmblIM1hXrGaM1zDFStdvxzFFWaLFIRaIJtSkmj26W2W7l+aqvnmH2vwbi6MAWK6JNl1EEyIlBULQUEhj5oyEY9xD6axXHep2KYe4WJk6a3RbxIu11HSWmoS4pRIo9o8oxGI1H9RutiXVpa34rbscuDUSLxZOhunhtNIeRKFHahHd5pfhqjZpZeJbqsS8g3THpGlZ7onm9+yDwd2bK+LQYs3emuirykRCUh2l/6a1bFelbC8eIy1wkjZ8ZVXQUdrLOSZILJJbS04+keW3d3cqxX9YrCiSjWw3xR06ckLRW6LNIqEUfu2yY8R7RJSRR3REqvGQFaOqnTu7Bm+Q3prljZVsq2ZrJi2YNWckxkRKqSKMlBiIlIhGPKr1mbiUFnWX9s3JngvRl8nZzxl04uBKtFXzTRkKbdJUiElxLcr2kMlFVOXmpjZ8J9mTE8mt+OXzHk2ri4qiLQfd4u0yLlEl15bi8o7vTWN4n1Es2JurHimPe+k2ZLr+8rt4bTZCkQl8JsIiRK8RGREXcQiJERVcnw45frgmu/sOTXp0IlppptlRJYi3aWpL0jx41LSdbFpYrcqm8dRLDij5qVrsOWuLXFMUhZqJyFOO7jtL/1VlORdF3WdXxiqlmTNO0s0BQQ8GPgnPmJRT4Za6kpD96MR7qpefY/1nziTrqDeWtntqW7wJOxUFul8oykXzU3xdOzYTgvvJBw4dJuSHwguB8TJVUvhFpj5pCUR7U1arsraNyHNWNeLEf1q9lt10b6fuM3xfPEbp/pRIXrchGRCUiiSkiEo93mlTz2fcLy1PHXTjF8aTa294Wkq8fCuQkOoJbRFPjIR2y3R+arc16tdDMdxssezVreLo+VXG5eH9zCSJKj91rpiSfwxlLT2+oqvF89ujppiNhbs8cw25PL4qmKdvt7wUGiHH7xQUlCIU/KI8vNV5cpdF5Ge0MjtxNatdjyix4r72ul5t9rZ24VXdyvl2V0x4lHkn2kQlxGUREREa5D61e1JhufZw3xRndnC2N2VBcUHjhoSZOrgRSJzpDuFPSikMhlEe2RUzW6udTerGYeK6oZCsta2xEl7rYpaDRNJXaQiI8REfqKO6VVO5KYljNwtNuvKTViSCaCrslLf+1txVkQjL+s0tLl6ipKzSZFmXqo54lgZVbswNwoBIldrpZtOxuS0mzpwMSEt3JLlpx7vNy5VS7ph+P3S1uLzjzJumsLnSi3IVBiQxkO7jqkO31FV6Y9YunzFR5cW+A3IreqJEko8vKaai22JST8MpKW4dxF81UNvdm7y25JfsZxV5ZcfGQtkSUJRNHVEU4ioXIpfxFWp4nKXSazCJcNZdGVjPSuC94ZppEgUhjulHbRmaY21m48bhfvhRcdJAXCpCSJeb4XL+GnTe1t7fjrh06SkmgIx1C5K9o/zfTTMr9clkSauiGJDHUalEhq/l5OuZNZzGw8RMNPSM0LpC39z3ZTLVbM3t6yVvc+GUKJE1c7REhl3RIo+Xl2019qTIsFvz5qeNZa3ujpIhEmrVoqKbVIZbSUVEZEO3jIfVUpfmaVp6c2tBWRKOXMt24iEe6lNeg73qBhLrKnqo298v8AFt6zgRFNRBKQqkqXKMhjLtiVYcyarJvMxtQto0e2q8jm+4OGZEJtUFEU9IRioUpKx3F+KVWLp7gZ5RdvFXl0TGxsUPG3J9GWi2lHb5lCLaI9xFVdb2l/eL8NktoC6cKr+GQFMpCoUo8vL6q6AddO3SOCo45bnTVnZWw+NuVyUKPjlR/eCPIkx3Cl9RUEjM/FQY417MQN6eL5oojflWo2mxoJC0s1tEpEm2HiIj+Yi7iIquGM4TYXllF/cm7duskWgkLxSJJiW6QiXzcqa2nF8PuFpRVVyC5XBxbx0BRtpCmmn6dQh3eqO2tA8ZgH6u22+ZBox0NJy3cLkP3ShCMox3EkIl9VLWHjyHWJTCelthy4r0lbX5XImzEVU90kxVkJFH6RL8VRdy6d4k1cKM3kUVkhi5REijxEt35dtS3S32iMDTzJPFcQwhjY2bz4YuhER1lR9WmJbo9xVnOUDk2WXi4Xmxpa1tVVIlVGo6C8ZF94MpS9XdVXb9Oo5WIXPisdleItcXce7ySKUtQtSPpju/LUeOcZ03t/ub9bW/g9cVSTdRWJSPGURLaPlKpQcNVtuOvMjVtdpFqkI6YrSJRwrIRiIly5EUi8tKtI9Rlm6biwsLS1antFRu0EY+mQx3Ull3fiSzF6xfLlb5aXFuf4u3ujohHTUatiFMvSXl+YR+mugvZX6rZaLW+dPs/bs2r5e5FdLXorioKiQoJpqofMKQp+XkXlrnOx47n9yIivOQONPuElCj+YquD7H7ph+MuMmYXRwjcLQl7waERbU1UiFQvxCJCXmGhjhVW6jPXibt1KzC6Y31Yb4okKgor6DlXjxIZEI7e4hU/FSuqieJZdg75xkbdG5Fjmk+aOG5DqN3JOWyA6ZcREtsvT6hGm+VLXTJMswHNLy18K4OyM13YoqyEXiSpbRLu2kn+Gsp9rJ1dMNst290yRK+XlsKCLcYxSjqLj6YrtmxfVWtpBdeJR0ykRquY31CyJK8ZAnY36q2OuLUgqLFnqkp8X+rEkh3KKFH4hRGMe2NbB0fasHDhvj/ilnClzT3D4lWK3qES4qCX1Du9VYXkTjKM2x9HJs0wV4iNqigN4TSVT/wCEr28iHdGVa50rdZCNrxnqda0kbpZ219le1kUIrWvknuEf3ZDu1PxUtEaJlaRRu8k/7bGvJ511N6TkoHgnGQW0funCaY6yI+VROQy+Yfy1YMd9qjK7pp+DwN4Il8SSxCmKg/iKldSM+6bYzmFwxd1lCKKxKCmqJIKxTJURISTUjEo9xSjUG3axt6ardr4rQFVLUt4yEhIpaoiPLdLbtjr1qR40GR1YQ2RJF2UnrphthzBreFQStpWu6iRNrW+TFb3aqQjuTEtyXxd0kyGI8a5nsdlXvWGrW2+JKXoddJBRHkWgSu0SKQkrEtP1buNbhfsie4zh5Z1kzNwxtdvSky0UPiPlVfhiW7bFORKRluj5R3ZHZyy3pf7wdMPB3TwKfvIW6xcoqjyER3CJcflGs3yax47ba9ixi2nVm+I1/Vfp3idnfJW21rMSVSLUbp6jlDVjEVeUhiX7sh+qVZa3yC8rXBZqligtbSumIycNlE/GD27tu3bLu408b47nzrIFH7BupbWapRTRUcioUSLjH0+oa079XclWRG13d6LpnbEyck6TlopikJSIvhkURHaJcREtsaXucKsCy/iBHqdkrPG7XjOB4+Kzh9riQj92iQ8to8pDu+oa1bDent+/Uu25RlZ21vZ0EiG4Oi/fJEOmJacfiluEhl3DEfTV8PcdMcLs5ZbfMrak8YrpJMW6farLaru+9EhGUuO3uLbV260YfZsg6X5FmuFOHF0K9W9JzbRauZDqiohtQ3eUV5d0vw0Hs91RiN6NyMJyBPp3+t2SPOmL1vmVjt6DNsuo6EmhOHKqikdMfSIin6o7aa2m23G6XJFrmDVq1JfVFBqmkSibeRbUCLuHjuLjurI+nIla7k+LxqzV8kuuQkmRJximJDyjGPxK6KfFcr9Y2tuSbk3UV1S8QiI6hJR+KoI+YVdo+arMcLRNYqtJu8TlPLEzdPm7DHrWmS2gKC4igKkiGMlS8u7uqsvra6sbxa3XlrouO70/h21uSzex9MReWZ+zEVHgy94ausThAo6RJ8dvLby/DVBza4W7Im6KDcBUUZyTScEkQkoh2iVWo1atlEyV+RQXBAO0UpF5hqcyZ4ydWeytVUlCTZttAdPzRFQvzEVVstVFYmp/eDuGNXq+YjcrHg9rvzr7x8qREJDuTSIdv8P5qXJIqstiVK/iudZVhJOixK6LMReR10yTFTUjKO0h9RVND1g6p35QmTzKCWbqjFVPQSTFQfLtGq6zZuLg3W8OMlN21PlGpbG8bdLZBb7Qla1nRCuPixFMi3FuFP8ACP8AFU9vG7WqEs0icbGsYrmjK5Wlmd0GVwFKJLKenuH5q6M9nXpvkbxQs8dJOLexeIKtLamoRScbtzn5R3CJciIi8tc/3zpjktrJq6DBbsKe3VihKWvIUBjuISKJdvKvoFhqeK4jitltr3IW7hxaLIzFfTX19pCOkkJD3bhUL/eD27qYrKozstig5tk2R4u8Fe6KqOrTqiKbzSEvDyjuU/u/N8vbWT9XOvVoyTUteK40sxdPBIUFCGIkO4dSI+Uu4u4avXW7rFY7xj5YuDUXyK5CS7NFT/XPKKhD9whLkXIuI9xDkdvxlBS4OH9yNMVi/eChEREeKQiPEfKNZuQzKti9iqsrGZ5kibOx21gq4Fmou51BcSjpikO4vVy40Z11ky3EU3GPYfcmrdZdUnK7ghFZTVLtESlt9RD3fVVi6pOLGN2IbSqThRixSGX/AMmJJCoXHioSpafLaKH95WA2lZqpdHT8nElCci20/N5iq9ix8eRRzJPucSSvC2Q5M+UyvI7itcrgUdzopSj2+n5e2pi6dXM8fXBmgF2Tt6LxcU11ESKQj2/EVIiGO7d2ypV6TSw+7e634N3CzVUhdt0V5CO77rUHbu9MqgRs6+bX5O22ZqKOu5KLcf3Yl6q0dJ2iWsbFVbMb50jwe15JiKL3NVfGKOSEv265CJIpEnIYiXHUIvKXGVSHUK4PLbdmtkFrbVkxt6pWtq1uXixWFeSZSKUiUkhGMvxDTHD1s86avmbpI0bkSWgyereGLTtpEUUk3okMVREo+ndyKr50z6c3Zvll0yjL2De328rekmksomIiXwykrppDtiJKDKI8i81ZiyTO1XLVY0Wy9j6Taxf91EEjpIjShIBGvj6seyYIMi5UQRlQ0yAuNE+WmKzC9T0ft+3/AG1+foj/ALa/CKk7iorE9AkpbRKiCn5zpIV4i9dGLYVL7Kw72icL6B5IxN/nl+a2HIkEv2a4MyEriQjxHR3EuPpIflIeVVbr11+vzO8XLp3hEmazEkknt0EvjCRDIk0h/D8T5q5lRu1keXgkrjlDEXi6okqo4XIlFCLuJTdL6q2/H+PZvuMxWkkUsmG+0B1V6U29bEmdxRRZkRFbxeISRIfMhL7ou4ky4y41Vb11yu9wyxHqD1Eeo5U8tiRDb2qwpi2b/SIxkVU/rdnSWO3z9UGTJF8ikIqritIZEUuJCXlL1VRcNcJXy5Jg6bksnqDESiMS/mreixV7VKkk1ToTF/aKfiLxhaFSw9m+S11WdtIdBb1eZIox3DEtvLyx946zYe4FZ0/ul6WfXCSblwxui7ZcvSoJFuHj3RqByTxVwt7huqw1hVQ0oy09pcolxH8NZvlVnDF2bVC1tS0yEktbVFfW+okx83lpsc0SL1FtHI/Kxp2A5af61JpMHDh5b3KSqQrOkEiXHuH4iUpfN6qtGbXD3lkFnajaHF2cINiUJwmlJRGJfdeYhjLby4kPdXL7d06LTSe3YWqKQlHUkQj8oiMRlUwzulobiOlk1y1B3CKdvER/+7/y1JsnSWPbqMjho1rG7Nepl3x1ZFJqyvWNpi7SdiXhiJAniBSSXFNcSGQ7fplW23L2y8xZ4E4ZtbeK14jJK/ESagjIuXhhTH5f4q5IsucZGox9xhfnhMRLX0SV2y+WtM6f29fJE1N37PtEhIpCP01jZDLFyZTQhg3vkbZkXt3Xlri7XwGENWd4cjudOFVFG0fMmlESIvSRbfVXKbzLnuTZc6eP3BPLhenJLruHCAluLu4/y7a3xviKqLgW5JSbkURlTHNrO1x9FQ/hioAyEijVOHPjj4rGWG8f/wD5DN32HuGdvHwHgVkyEfjJlEh+mNUHLLfn9wtbe3JKpp2dsXwkViFARKRcpd27u3VoSN0bqM3l0cCi4bsxGXw48qnOpmIoWfp3b80xJq3J1cF0h/aIqCmkQl2lVpPKssix1rYXJ49dtmt1OfRdZ5irNxa3TgXFvuCQiTdQdQS7hIfKQ8hKh4yxvzF4N5aoXZuiltUJrqpkPp27o1YmNlfuHxPMjfk4dcUxjpp+Ydo/VVos+QNWt0WbumrEVF09LWdJSTGPy7hrc0ZqmTVbEGWQWYm6itxAi1e5ZVWSg/VuEqj7e4u9wcENkevhbriSRJpjrqEJdvIasDiy2t9b3V5Xy+ztXGqWhb9BdTUH06QlH5VI+qpjH8mfjZytY2a2qCJCSqhLk2cqCPHiPH6q41n6hRty5FVtuN5az0WFt1LW3SkUlnJILLS7tOREX4RqwKdK9Mm43nI2+pcyEfD3AU0yWXLzKS40a9XZW5OEXTLGn1riOgqSdySUj9O7b6qYt3VttroXS4N7g6FXVFZ8lqKCPl3bY1xVYY23qaMWC2TF2qlmvNux9468Mkr8MZKIj2kgRfe8eQxLkNVl1lAN2bUWDBPWSU0iWF9JRwPbtKSvH5h9NRYul8gLQJJuzRkS6HgRFoUvMn3fh20+6f4Pec+uj7F7clYyuCCCrvUdLkIuo/uox+87hLtIeQ8qjRq/x5A248gjrH/fjErld7y6R1ZRFMUhj/xORfhGqvbWd0x/H3w2vHLl4pVzr6ibZWWgPcRbqmFE8gapqWHIbooi4bKkJN1kFScsy8q4qxl81WLDU0n12Rxy/ZAtF0gRNtNsSYrF5ZSIRKq6ryaORi01aq0akDac0zJayqKpWHxRJDLUJsREn6ttDsbdk3Yjdr8rJZ4UhTUGUvlHtH5a1J9hOPsyRVdZLemKyX3bhF9pin27REaq6OP5LZXDhW234rk1IS0nBESahCO74ncX00UNU5BTWfiw3uGO2HLLG6C5XtNimxjHWbEsKZdu6W2ovD7Pa8XWF5YcyuhKPBjqN7MlHb/eKltL6SpxlAndEU3Vpu63vBsgJEmLmRLbRlHu5VXckx3Nbtbbe4u90ZuBHism5k7b90S2/wDpqwuRRupVaNXUv3UDq0/tbxuw8K4WeKppEKzxzqIxHdq6aXwpfT9NQN46tdWMmbsb5aMvRt6bPaSKIkIkXEk1ExHS0yH6SH1SjWbhlCqlv903TK7XdkUPi6L5ARciXpIe75Yl6qibTnird0TC6Y+TFRdOLR5rqyTjxiQxl5d0qJpGYTGtOJOaaF2U1bakLd4qMtFN6JaJR3Cnu+On8wkXmIuRVl51GyjF7kLC+JLRQIR04iIkMdpcasBZE8eOE3R2lusLYdLxihD4njH7wlOPL4dTze2teq2IumDcGd0ulhS/YUyISUcIFybDEZCQxkJFykSXlGhWQcy2IFvnTLJremkwaj4hD4qaIiOoXyy/hqp5V1Ka5dfra6NJNitpi2dimgKYkI/ll9P00RnbWdheJ3eyA8JNcfhprJkpol3bh2qj9Q1ZLbdseWcJtV8ctZIkWr+2FqFLzCO7SpkeQyL2KrY6s3IeWW6PbSIuMeyNuiiIxVTfDqIkPl2jIfpq2WHqVmqzxu9SVx9FFVLS+MQryV47dwrpF6SkJVV2eJsEXTh6yuiyJL7myYyJNqX5ZD9NOhIXDXw+Xt2KKiEo3BugOoSshISItuqnHU2kXdUtX7jBLH8SDdXZ1Zb1cLXk3ilH2rrqOhGQqS3bu7/DQ08ka2NMXRAShCWoRCUiEfLU8VtdZw1JLwFnRcM19L3g1aEmIjIfLEeJSiQy9XKrJb+ifTm3+FeZv1GWJbUHcMU2wyL6hH6iq0tJRbWiMht7O85I4dP3VrfPCXISQRTbEpEd0RGIyqW/Uu84isN+e4beLSir+zCo8ZOWyBS3clR5bdtdsWPBbDaVE1WrJu3UNL4bhHioPmkP8VN31leMb4QZRa29ws9wS0y+BrJiP94JDEhoZsSR+rC0zFT+anHLgWFw3aqyJemJS/hqNUxt0ssSqT1EvmlXTnUz2Y2uitlHSO3MVlCHUXx14oWi48pNF5CSCnHbKJeniXMrh5ZPFPLS/VuWL3RsqSDlndkyWTRVHkJKCOqlu7SSL5qyJI8jFarGnDkQzrZS1Yu1x6xkj+t+Ke8tVAiVIXMVE5EUY7SEtvy1aB6Q9NM4WFx07zIWNwPd7pvHwFJeUSLaX0kVecYzjOYWdu/sOWptbg2bJNiUWUFS3LEIxERXS+4IvVIvTVHuWP3u1vvd15Ya2qmSqZNy1BWHzCPL8QjVzSDIgWzLZWEbsMvVqsGyzpbmuDrElebM4FPtWTGQl9VVtjqkoSRSGVbZjvtKKsbSzsLyzRtoJCmlrMklkfm2kKv1Sp8+Y9KOpyih2u5MbTci4pploSL/AHasSL6aRJX4hRszdjP27VVvovUhEhIUhUGQ7R7Y9sZSrWumvVC82PTZN7usz0CJIUVFdo/i2/8AXdUDb+md5sthuTd+/bqCxSVdpEKumSgiJEQxIfL81V23psxt6j83+m3ZthScrKFqKCQjHVL6e6s9oVl/Vi4szRfoZPmHSHI25KKt8mRUbmX3KKUSGrd0N9n9LNE7oya9QWLO9CQig1WYqKIuB7tQh4x+UquV0xthcGbULi1FxEZJLIly28pD291XL2Z7PebblF0J+3bt2qUhTUbodyvEo920S7q0I57cKlWRFUY5V7EauN4bdMyx7qWnkTyzpkrcra4tpMlkxjIo7pcdwiQjLzVTbbfMtUxWz4UF0vBWmyirFFi7JGUpEQkPdyLbGuuPaM6rDhPSdZk4x9w8dXMRtrJQlI6hK+ZSMY90fTXG9hb5U4dOElbM4Yl8JJy4WQUJMd26JR8v/q7qZlLXQXixx5H25BjeupWUXbEb50tQ1ro1u6QoJIuEFF3KKqSgqJRj5STEvLWU4/lRtcRyDA7kcrbkYpOUP/re4IFJJQfmGSZelT010RkWSY9bbs1t2K4uzTfRJDxjdKLsZbdpFIS+X6e4q5rzDGVcdv1wsL80ZM1JCSJbSEhkMfpL6areNtlQtuR1C0wIfFLpHiyWUo9tbkm4FIh4lEqsjEUnFwTIwjuEfSNeRESWEpxIuRVIJt/dpEuKpEJDuEeUa05BKmmdPbsDO9bFyTUQKJcSjurpbFb4qxZs0mbBHUFBdtqERfEEiIhEvllXGuL2W6J3L3lrqIoqxiK3KNdfYWIurGn8UVFBSEtQS5fLXjfORqrHpPFyMykL10sYXTFyumqLUmzkVCLyj5a5xulwMViSYXcnDVVMiUERlpl9MijXXHVIRWwP4CsRXXEVPMXL+aNckusdXHIBsyRJt3Ei01FBiRfKXmrR+nm3cepR81wksQ6zoSYkvkIuHyy6WmJaikkSjt/eflp5jaLJvpgkamiqQ/ffu6b21ZW7X5jj1+FnbVF11VXLx05KIiQ7SJPt7dxdtSVytd8WYt1bdjl2Wt5Jko2dIoEoisMiEiEhkMdvL016SSBUZVVjBjmZlsyk9lmSWvH02qGPPRdOlWgk9RJP4KKpDuj6uPH6qhbDcuoL60uM6tb9nYbS2VVZFdFBFNNYiHc22iRLkQ7eMfNWd3RjkOULFZrRZrgpGJKii2Ii3cdojKpa02/NGqbWyZ9ebgjb0CSFBm4KIt0hkW1sPGOoRdvKiaKKJeXI6skjNxL9Z7bkClrG4le3zpNdAkGzwRIlEY8UkN20SIi47qqrxi8tZEarJQVJRSUWSIhU9Reqr5k2Oq4na8dZ9O7ozvD7I0F3JCmJEux0tP8AcCRCMhXT3FuEhVEh21NYvjLVPKE1cjtF0WYpDFck7kk2cvB0/wC9kKXxd3y+qgx57L6KdmhZW5GB/q6/dXoX6SSye4SJYRKX01pTG8K4ipb/ANVFbpbyiJKqPExTFQhiRD8KREJeqrwpgLdu6K43c3ijUZCmmpfUG0vLLSlL5RjVozLp26tNp/Wq+YHfmNvfIa6BMWy5IIjHlJXUIfNuqy6X4sLjag1zLLM16uN7ek/Z2Mbext66rYSciROFyTiJF3CIlu3dw1jfue747fBVeq21Rxb4roEMVkCjHtLkO3urSnHXrAfd7y0vVXjNNdj4FBRFoJaIxjuHaXGI8v4qlOn92wXHWq2QIX7PkbLcGmg0Jug0EVnKUpJqaqcSTEoxj3S8sqqSQrAvGMsLMzcWbiSGMqYlZ741yOx4vY2twVEXabdRAVE26se2XdKRDWmZRb8w6gYi3tuFt79ZXBaou2abtXw1wSVIiV3EJEKhEUpS3d1Ut11WF94dnZLN4y8D8NJw4tqWuiXzEIj9Uai8+v3VAvgFmTglFR8SoTFMhjHkJEkI7a7J46GVVZlBXMkRqqU1HpjmVlvFwtdmxcWYuRFMmfiyUJ1oFx2l8UtUSkI7pD6asWCqdV01r50lvNrcM7ozVFtcGaahKSSVkUV4ySFOJDx7areB9SLW4yRNhccleW15b1VVbQ4RLUbCQkREOn5pfijTPrN1yteWXZF0WK2dbIF0iaXe5NdVRN4rJPSU04j8QREh7oioQ7u1S4qpIu4tlI01o+LE91Ky7F8dtqdrtuQvrg8V+GTpjcIqCMtwoCJRSGSfd+XjWW4XnV+sObWfMLRIXVqdpLoIp8YiQyTIu6QyGXqqn3InsveirV4pqxH7svl2/Vtq6YH0fyPqVck2SuRs7OiKZKIMxEpOlxT1BbKF+61C+HL0kVPliiZW9BCyS27G2dWOtFh6mX5j0xxy0LX67M7g2TQuQqCJNUiIS8IUtpDrimXKIknV2x32tst6V5c36X9UMSvFyZoJC2bOtXWuKhDt1SiRa4/LH6q5X9037pnmDxwlguWKZEkqkum8Uc6mikMf3kRGOru48SGtqH2XeonUS3qZbfLyxsr5dIXLZv4knvxy5SUHalIt23U3F21mfw5daxt1L+mXRWY6AR9rzF8iyJHEsSsNwRUIVVLg4fNi8SmkP7pNt3EUuRcRltKs3umUYpZepy18xfAMkbs3LQkreUUCbOrhq7V+QkknuL+rjL1RrAbS3z7C75crQyyNuQqOSta/gVRio5HduXkIqx3cSLcXmpWQM741t/vu9514dRciQTIl1V5KxItxDtItpcaFfGKrVXqT3nyNuuGcJDcFMZvmWler85EndwcNR/0c1HcKTYdxDuLdKRfcRpip1QteApp48vfLk3fPCkKLciFy8JXkShciIil3cY9tc/2W8e61nFt/WFq6aikJftUlNRWQlKX07R9VWrJsJeW1Qbzebk394KoIJR3ComkW0ZEUvLxGtHHVcdvtlHItkLyYtl49oa/W+7Oro6atSaiQl4VRdVSRCQ90uRaZEUR7qcWG7NcstbXI9AYvkPEqD2irKJJfiEvprB74ifvT3a4IXBCIxTR3bS8taV0/viTHG07ddAWZkg7VFsmSZSUSLdL8WpSGWSVrMMh1WJdvQvyjPTiqOnpkXyiNY/knXZLG70+sbKzJuvBrkmSxKkIqR8o1rCdyx5Ziibq+KaZbk0xT4y21yDnjpJ91CvCrcCFFW4K6cvLKrUOL8mBkyPxOwPZzumb55bW+eWtqzRbsc0tCDtqRbfA6iCa5SL/85Ei9I1dMdyK7qLI5GwXbtW9wcyVcEnIh0iKIyIuO6UY93qrJ+kuUXHC+jOMtbMZC8u+UKuVI9zMRUbEPqkShFLt8MJco1JJ5FdmbjJmqqRKWt4KD5zppFFiqIxl6RJJSJS/q0vLWTkYjTyMympj5CxpyNWv3UgLfkjN+rdPeyzNdB2KiihORULd+726Ufl8te6jZhZrhcEeoNj95Jo3DSbCm8IZDESLbHtlWP2m+Wa4IuH9mism2iK4tx1F28tokW3iUuQy+mnFwtOVX63opMrDcvAtk9BIlh4jLjToMRUZWZhM0rP1N06M2dhkzVbq1mjhS+KIPiaY3bS+OgiukW5ckx7pfdfLLdtj0EmLhuxRavYi6KS66ichJMvVXCeL9ZOr/AEJfWcP1GbvrPZZETd4KqahCRFIhISj+9LdEuVdmYH1Wwjq5i5Zbi7rUUeCKTm3lEnLFf+rUH+Eu4ayc+KTes3UuY8i1qom4XJu6WG1+9BbvAEiQFROUh+Ws7uVru7xutcX5NVFN3+rtoiIl8pSKpjIMNV9/E6gmiIr6q6yxCIp/MoVXRnZWaLVRVJ/bRTVSkOo7iJeoY/ipePGychkjKc65E1t2A20slzIWtnt6RCJOCFUl1iLiKaZbiL/CVYbkWXXK/XRjkeLsE27pdNJVB0m5L9niRDJQf91EYjxjtroLrdj93zB8zsbhu3K3oERazO7lLV4iRfDKnXTP2bcKb21G/Xu4vLgSS4tiY64roJ8RS1NojEiItoiPqrYhZfkZ8lvic23rMs/yzFVrDecwFZizUl4VNAWjZwkJSIl1BiRDIR2kW7bVNu3SFe4PlHlmses1u65KIaciFOIlJJMlSGRcvVxrs7qF7NeNKYjdHuPYzbxJmJKqsd0XXl0yVLaW4u6JfhrPekPTm+ZFkDe12ZnZba4JL4qjiPixEhEiHTIpbRKUvLLu206aXYWyi4491uRg9ytoXpqN0Cwl/wC7jYWQjpDr7iIiXIR5RlGQiXEeVPGeP5g+atzcM26jdIYoJ3IiLTSL+qHkJF5q04blZnCyhXm+Nba4bEqkmiUVh1UopikUY6Qx/Dp8aJlDNLE2JOn9ra3QnxJKpKIkuQi2VESEtQdoqFISER7R3F2kPuOqk2SiqWNusiKTpItFJAUEkxXJcR+WQ+aW78NR6j7NcPvDfK7G6cWm6W8iXFQZRFIRHaoJDxIeQlyrVLtgd7ZqWe6JYRkFpb3MtRi1uCSiazdcSGKcREiLcIjEhGUuMZEN0zLDTeYqtecytyN4zR0uSZOnjtJZBukXbEUyESTFQojLkMZEO2ifMXH/AHCLitL1K6z9qbPL5lg4ey6d2ljehJASLXJyoouRCJEmO1Lu7pCIjuKtAZ9eshw+12PGkunN4RvSQoNnbW5ETZFRJKQ7VIyJRRIZDtiMi3FGJVPE8HsON29q4vlrta2gKopKC2TTclIdokoRSlIiKQyjx3Um8OMfybKG+UD4rxDNUSEhkmKcRHlt3CMe6s+bzTaM1eRch8SteRB5hlXUnqhg9nSta6Li4Ob7d7er4wk/goJaBICQqpxKOuUiIf3ctvKqPbcdLpXdE1bzeU1lGxM13ybhooQ6RFuVklIdMpcpce0S211hieN44+tdvQXBvqIXD3kkThOUVdoqlHbKQjHd5qk7/hfT9nndku1pJRHwFpXVuNvbmIstAUiREVR7peUtsRLbVGPzrSqyt8SxJ41YWOVswzTrZaVHV+ZXK1+70F9QVh8IJEMfu9MlJS27hGUa9gd0x7JrfkjC+YXdrG61xfOXFtuSaKCbbbrioMR0hJWPpiQ924pqy9O7XkDp91BYYoo3eMRSFC3sdVzpvCItDwicZIfFEZERFHt9NoybpT1Vxt03vL3AHl8Yrih8H3gLlQXJR1RUESkKm2MRHl3FxrWjmuloyjJDRqsVuy9OekajpTIMgZ5QtjqUkBUs/wC1rOHkh3KKLySER9I/VxlVepGB9Prhkzex4baxZrW9VVJzcMgck51hiSg/EEiSkMSEoj973FyrQulre6ZNl2UWHJl3jG2s0Celb3ia63h3OqMUE0xISS/fx3cR4lGq+8x9/Y8qUtOUWsXjdsSspXAUE3HwC2yQKQxIhjx4jGUqJcmRbLIC0KtWpXcYcNcRzyyvMt+3H8gbsRLSs74lEBUIhLQioI8k9pbRLt5EVKcEwxu5OnS+LsbgorcFXJa1vXLwpFt0iIviyGUZFuKtgLH8S6dt7WzLHrC8fX+5EKTgmK7ly4EVYk2F6qRKjt00yily7S5VIOPZ7y24Zk1ZvXt4Ww9slJtp/DXcLlIiJ2mqUtfaO4RiUUoxEY0K6K/I63DiYu393OmLe7jiS1yTJcUExbqCopERl8SW0tshFQhltIe0adZs+eZM4G+NenLWzk2VkkVyuAu3MdKQ6ieoJCnFTylHjKrpmnSPIMV6lXixusZyLJMdFRsra3RJkWsJDIf2kkySHcooJbe3jTpHo31NcaarK6JyVcrtpWu5DpqEKop+XiRS3RGQkMo8aKbVkVbHY+ZR7xlFyx9rb0r3fLG4ujxy5uQqE0kSmvHlFApNh0xER5asuQiNTGC4Ph+aZo3v12tF8yhi5UXUfOhbE0QIoluUUlpIDId3Hj+EeRYH4pwQWFK9XRRyKSdvEmgpp+JLaXLakmIkSkpdvGrFh+Dv7XfLGlld8YvmLZLxJMxcqKKPpfuN20kCItxCMS+WUuxx8bKDI3xYq6l8tuO5BcLXfuh2N3TVQFMUUWy6KDOXxBJMicqCIlLcScZVC9K+n+QDkyaT+yW1O4OdVUbOipqCKAiREJFyES+YuIyrpjqdY7dkWfYm19zW0sfXTJC5LOHqkU0Eldvw+JR1CGRcZVZLxa7Db7HcmGBs7SN6XtqqdvHwwrEoqKZaBEUSIhEo8qsrG2RHtldpliaxkuQZE96kWd9Y3HT7CbOjbBIk7k4uQsFmqqsR+GSREUiIS7SEijKq6jacGWs4uswzB4zfCuuqTdiTkhEVdxFqIFtKI+YePpqi4/0hYI3Jna8jyO5FengpL+FRtqhCnqjtTTJVOQ8txdvlGNX7ovgNpfMbormmZWewiYi2sjFncECeuCSJQlyXKI65RJQSTEYiJbuND/D2gWzC/wCIRytVRqzzLoFY7epaMjZe9HBCWkjbSUTRRiRaQkoRCUoppkRCUpEPlrojpfhvSf8AU+29Q0sUtttUvzZB85WffEUIo7RkqRceIx9NZfmF26XqNyb2tLC290tQpW9pabsuk5ciQjyIUtSSg7uWmPaRVWepB9d+iDvXuyrq4WFZcUmVwZoJ6ElS+7JAZaBS2x9W2VLaFeti1G27yNWyzqIeK35Zhd1XTdHcTQSaKfEH+72/8o1jfVT2nvFYy8wp1bdrxdJVBMlx1CESl28R9VEu3W5rmWI3K0ZlYXA37HNK4eHUSJo78MJftIlxKOkUo7ZRrknJLfa7lklwyvF36ws3V0ERbrFuFJWRS3FIRGMacuPClWbsCzN1Ut14sdmzpZNe5G1tLghikKIxTcR2iJCRS+r8VSWD9P2uD4/cOpFtVZorXD/R7JmIlrkkK8VSEY9yqe3d+7q3ezGs/IrhkLJqLpwh/o0iiPw5CJd3y7oxq+D1Y6eOmaPS/PLbb2uZNP8ATNvfNYiLdfUIh+JIikMRluiQxrUjkZVsxnSLZqqc+4K+y3FxuDzpkwcMW7EScu1m7bX8OKpCnJQiEuREI11dbeqXT7KulIjcbkVlyRrdGLS4LXJsqn8dzJMmykhEdCOrx4xltLdU10TuWKusbdY/1GtdnTRJyhcEHBCLaS6o6Yy9WkgJEX94VaLaejuD9Yr4/vN8VUu1ntv2pKIItfsTTHxaQkmlw2lFPiPqGsiTLWXIqy1Lqw7UdrHHnUyyv/Z76iOP1AzlmWM5UkV00Xj0V1GMZS1BKWugUvURfMMqb2m7BeLL7ya2RrZyXkoI6qqniJdyYluQT9Mi5dta17Q/syoWmxuOqWE3O6Zra3LlBzclHCoqu26CSg6oxSERJOIltjtjGqHb00Lgmmq1aouGq+5Vxq6Y7ox+Jx4kO2ntorLYdGvr1KL+sHVK8XoSw3Jfc9h0kktRw0T/AGpcfvVBFUS2y2iI+WnXUBx1LW6f3Asj92vlmwi7bOm/7MuRF8CJNvNpKFEh8tdhezrZcZuSORYle7Nb3yjFdsuOsxEk0xEST0hEh2kPm/vK03F8H6XW/I3j+2459o/agvFIli1ATKO4kRLiNZ7TRqw5WZOJw1hPss9dblhI+KxTH2uOu0FV2yd42u2pK9umIkQkMpDKP8tSly9mcr1mjhWw5AI29XVc3C0khpqCWumok2Tj2+r+7419CHng7smswcaabcR2/wCIqyNjidmZ3a4Zai1tKhagpIKM5FFIeJEJDtIiL1du6tCHNjRWKLRM7HIejaMJzbILRebWtbWrFol4kVEF3o6AyFJURSH4Sci3F6Y7SlTy12fo2tdBYOsN8Vcl23vBO4JryTFIl9PUbKakkokUh2yHzVo2eZUlh/tPI3d0NrJMmmoko4bO01k2KstXSUESQIRVJflHdt8tV3qcnhuQOkcl6Y3JNjemK/w25JCiLhLcRRFXbyH80irH87LLnYbQRSMrdlHYeKscm5U5zzC0/qb1SY2ZJ6oKjMR1VFOThsqqnGX4il8taI3FBw8bquEtYUviqJl+8FIZR+oRjWd+05iuQ3Ba39Tn7fUJil4JcW6BIqRkRCSgyLzDuHbtq0YrkXv62t75DRJ42FQk/Kr+9H8UqTgTSSYscknavL+42sfmzQqap7Maj+09QlLSb/Ut6qarvRLim5SFQS/69Q10l1q6kW7C8DRVN0SbxXXXTTH7wRST3KR9MtvmKI91c49B7K8vGXPruw1BZ29p4l2smMiGRRiI+qMvlEquHXbJG75F9rtWb4RbEmXiEhJMkhEuI/NIvmom8itVhXsxZbxC+4ab4qXn2YchuiPTBv8Aa4sxMURuniE1FP3wrimW3zREhGXqq13a4D70u1mVSFRZm+XIhjIY9v5Sqg4v1G6bY/0psttyt+sxTt75BRBbwiikiQXHaQpS7Ux/LWrZpfmFt6b5JmWLpJ3B1b7WvcEFFkNqmglISKQxLby9NWK1WpiSa6tJcszrKHjyxp+7rc1TJBAiH4ZL6ZJCJDxH1DWC3LOH7N1eElXSzi5A5FN2zFMZCSQ6ZKyltGQlt/xVS2vtCZvlzcWtjZp4y6QbEmoVpdpO2FwiQ7v3ml+9HcUi28aiU7tfrxbVLskTcnjZfxN2igIqOv8A65KPIo8i8w8d1JxcuOKbbm7EkxGeO0fU35veksixlP38402o/AFx+8EiHby5DIqy3JukuTY/Zbtd7o6TFw2ZK3Bis32kskKg/eDItoiW7up9geUWZ1pvXWQk+T1RU0VlR2qiJR2+mRdtQfWzrBdLapZWtmuiLFO9OVR8Qs0VckKQjEhFPukRDyrUkb1KcdkMjG+CL5qCqviBF2l+xiJETpcSGIj/AOYP4qsF+y5qKNyy0euzPH8iSduRXs7xVRESVSItrZcZDGIxip3ciGQ1n96v1pR6iE66S2u6Xa32MouXjVJQU9cvvXJEI7ZEJEIiMRFPiXbmOUeAx+6XAf2Pw9zbJOyTRfeLFZUh3STJP7yUpFHbLbSVha1iw0i1Ll1A9o7IOr3T/wB15ar4ha3rl7tcKJpkomuqI8tseKfd/WfLWWo4/njrNBvmJJPGpW/wzsXSfwxbq6CahCnx3SIttJfXZla2pLq6fh0okm1REh+Lu2/l5Fu2lVuG6Y46wdvcb9YfGeMX0BRRVXQ00h7ijtLjTpF/EWrKaJa8LYdaFm9ktdrsLfICQVc3JH3kkKaZCW6JCURl/V9u7tGs3tLVnayWJha2dvRiQq6xCmo6HjIVC3fh21X1s2xfH3w2vHrXb7eoqgJCWmSynykSst35ar+edUrpklyTZe5LLbS8Ik28UzaaaimkXIi5SLj6ojToYbLyFzScuJpRKM7fZ3S9ueIukxIVSRapSiXlUUEt34RrEc0uV8eXZYbo/dKQESS3bacM8wy2yisTB0oJIRkJEUlNtOC6qZBeG/hbk3Eky5C4S1JD5Sl21YjWpXZgeJujvGP3iyP7WTpOIrpPiVL9lId0fqqBu2PsEXCiXvQXA/1keNWq6La1j8RbY2sXKu5qjtTWLzDyj/DUbjeEusgeTXBRNql96XL6fmowBri7dC0orN7WqLFquWk7uSglqF/dCX8o1crT+qVnceMZESyhF++iRKeqO4aVnVrtLOyjAyRtrP4TRFP08lC9RVgbi+OiuhOmchiXwh8tMZeAKtyNov14SfZARiSeokJE2luES0tv1eX1VOdPVLTkyltYXd0SahXAUFFtQRURZ7dVWRcREZSLdHlW5ez37NeG5oxs7/N7X8Z5bfeSiniV01EyKMR0+Pd3eWnV69j1g1cXBhgeZKWUdQkhfSFcSFL7oRLkO7dylKO7aNZW9Gxp7cinNOTXD9WcVtLBgHhXTlDXdijISU3RkqRfLx7ZVB4PdMyyy9I2Jqq8dNYkQiouQot4jtVULtEeXqjTjqZ0pz/pq4dNcqbqOG6Spf6STkogsRerzF6qlOlIMlLS3tqqqzdw5XIYtfjKOiIhiOmP0jGt7xONDPL95uJg+Yy8nFj9MdbMdbdPXGK4PiYoWt0zWFVMhSInI6hSGJKRlyL+Gq6nnmQ3C8I2HDWC1wuD6SSTdGJFEdxRltHb3FxrNckuFrxm5KOsmvN41GL0huFvTaC0cpkJbk9xFEu3+XbVX6N9XrGjll4t1xYeBa3wooLKEREikJEQttXyyjLzEI+Ua9Rm+TjjXagPI+N8LJJI02X2LBnxZ1kSzoLzjL6y222PtC6KLCSYtyGUhLu9Pd6a1b2d3g2lO25MgTNqLlIre0tbwkk0xkmJeJl5dIh7fqlVgv3UK13rHXw35qLhqxaELm4FKXho/dLlGKvbHulGNcS3q8P8qvyituZLNW5EIpt2+ooLdAYiIjIiLiPm5VizZk2QtWPSYuBj4jWXsd0dcvaaQ6aop4l05dIrXQhHxr7S+GIklt28SLdIfLL1Vzra/aEfqNSYXa9uG5CURJuMRIfVGmLPE7W8bqFcrW4RFVtpIC+c/ETlGJCIx3DEvNy41o3RX2fcGU/WjKn6Ty8I2e166SL5IY6pCUkoxKRaSZFLbyHiW6qft6KaEcnLiUm09QjvWTW1uOTPBUVcpfEJUltokRRjLuLaPqUrWOpFpyGy4rb8oVfk3TyMlyIkx1NqUf3n/ET822XcMaVdLXil0xEnjrpQ1sryytPCNnSNv8NqK/DIXOoRaskxQIfuiGUpFGVDtN6eWfHS6I9ZmTxRi+FK5Wm5KOSEk/ijtEiTiqnykQ7R3buMc/Kj2l3FLUb24in2SW3A8Htat0twvLw+QS8Fa1tvh223Q5DtkKiihEO4iUjt+JE3RPqtfuoHv5q/yhFna7CLZBdrLRTfKlL7+PJBAhKI7ty+6W2qT1MalfsuTvKrN41uRNiVuCKkdBHSjEUC46ekJEO4txRpn0ntuKMbg1yBxdFrbdLq0VQ1o+GaJqyIdCPEiiIqcolqCPId1OFVtuMOk4LU6SsrW03xm6cZC1TcCW1BREhUFGPd83Gh2npud8UUb20UVGPEk1EBFMkvTt5bqh8ReMrbi6eTL2hNmNzEVHKyIkm0WLu2y5DVT6pe0wVpUttkw09N0pLVWGI6Y8RLzFXosHBbyEm3GY+dmL4+NpGMT6rdM7zgvUi5WHCrXrLKiTkiEf8AVxVkMS8vdVBsth6oNb1crWvYfBrOSS8So4EpJ8oxjx5Vs1661dSCauAK7J+IfJ6a7pQdRch+b/oqpTHPMttLgrj4gljV5uExFSX4hLdW7/zOyEVrMee/544stfRSXxXp7fERTcWHH7oLwXaWktpeEEdqZFJTkIkkXKQ8pVoVt6L544yBZLKL4i1TQQEnLxqSa0RHaKCZSIhLluKPm3FWd4x1QcFeEf1uu1wcN0C12yiakR19QY6gx7RFT8W2NbZivVy19RrbfPchy93kIkpGJKast0fpKvLTeHzceZmmWqnqMPzOFrHXH7MWrpXj9hWuAukGCjpQVCbeMdKEs5cdvIuI/LEaZ9busWUYWVtxXDxZs71cyJRISQFdcmwlESESIRkRS27vuyqa6O3a3WNi8vl2MkWNlQcvna0ZEKW6RCPdEa4r9qDqUl1C6iPMqx7xFvs46TS1k42raCXdEeJEREW3jKkqy7lWHyaM62UHlGVZzfro8umb3a+PmKQl8ZwRJtikUfhpjto2N9Xn9lsv6mtRuje1kPiRW10yXjx2jHaPIYyHkVRN66hNcw6X+Hbmm6vDFVsN2cKIRUcJS2q/NKIkXdJL1VarD0fuhYy16g+7lFGpNtVIU9xCOqUiIRkQjISq17P3EiqolJ9qPcb4hHmbYoOKum7VJxcHj4kvjOJC7bkKkto8SHSH08quXQfpn0+ybqAxy3qC9WRbvmhE2a+ZWJDJRT90PEuX4artnxVK7ZN4hJr4URbL3ZeUlCbihIilt8yRVsXTVv78vF0VQSUUH3td2TYVh1CFJBVCPy/CUUIi+WqfkMD27basWsXK3VsympMWPTvpzY79k17iNrx+6Kig3cJxXUkJCkMRHcoXzR5FtrinPLsg+ywgvLok3F8dqvnYplr+F1SkI8vKVWjrl1kumQXJTElcjcXS22peQqJlJNw57lPUO2P4vNWG3K+Or9eFH7pBNFTiQpy40vDhaKPbZiZEkbSbhrDhxY2eNqWRli7N1qx/0k4aRXIRKRR3bZDtql3rPr5mV4Rta7rTs9oEdNqimKaaZRiMRq5WUl8satUkGCj50X7lqnJRwqXFMR8xf4qrrzH7bZc6fMnDXw7EXf7SMv3SX3sfwlH5qvLto22pVtJXcK71Qfe77Oxx8dpaQvXI+pUdv4Rj+Iqi+kOLq5dlTVmAfDSISLy+n/F9NRORXR7ll8cXFUdRZdUlC8siKty6D2tvhuI3jKn4JpuEk/hEoUR1S2jIv+uVEzfISq8h11UFu+uTGzMCLRYyS2jtEto/ioOeXZ4z6F+4cSyi4XC4PHYjcra1bKyYtolqiqRJjyLT2pyGI7i80plFvSUxdHI7W4LxAuf23xG0d26I933v8Q+WsNyDOL8zyx1frG/UbqKpikqPIVIjGRDVFpGlWpeVViIex3p10zfM7sAiN4VEi0y5N0i/hIq2TGcidZ8zTf3s1nCa6RDpqKSiMiGI+nl+Kuf7x78yi7KXS6CSzpyUiKIjL8NdLdEcbaqNW7B1tFBogP1FIipqtTkxXbl1KvcrwGAkpZrQ3EiL4pLeYS4+bdVLvV6v1yUJ6LpQU4/FTKJEXyyrrR9itoWsd0Sxy12+/XJAhkmsQ6iiRCQ7Y7iIY+nlWRqdLb5mTW2vcXsyLN851VdMl0kxUSEokMSjFQS/iGkRZUeQxY22qZTdsqcXhvZ/AYyztallS0icM0IqOilIVVPVV6xMry4/0pefEIpvm2q2iRSUSJTTIojxEYqfhq0dYOk+UdIfdb94KjyyvnaqDZT94QpFtFUYx3DEvxeWs7UvHuMhekkQprplJMdpCRFxqxHGteItm/IvV6eBaW6zJUXiwroJIXCQkJClqCoOmKo7dyae7bKk4rcHltuAvccujgRckUm+htcCPmT3CRcqZ5BnF7zYnzzKLo8u1yXt6Raym5SPKMvm0/zVPdI0Sya+FZmDhunkTMkk21tiqoo6LtJARGPzSIY0uReViQ3fiPm/UDOnlt982GyWd4SZaSpbhiPmiJRr2TdSM/uFvTxVW12slLggqgu4ElYppKiQyjLlEq1zCfZZ6q2Fqsq1tdhtbdyUlxdPikIy3SjIfzVlfUbBWfSHLnDq75Hb7kzcoJE5cWt94sW5SEVU+O2MtsoyGnarC7K1RVZ4o25KxvHSnIjyLC8f8Q98VdMcFJBXxCm5QRERFWPq0k/zUz67PmGZPmOOXZ0m1feGkmsoMUFCIiGJF2l8MfxVyTessvlwuylywu6PLeKpJeE8KJJqCMdvH5acI3DPBcOL9k2ULPvGCJKKEoIxIYx2lHy9taGLlQYuQtjzvlMLLysJtEbkbJivTHLXHUzEWdyVuDVuafu8nDF3tFAiIlRUEhIRkJanlU48q2Aun9+6Q3J0lj73wrF8PiUniaAiMpbtQf3vaJD5S7ax1j1iet29vPEkiUeJLpLuXFwLTTRLyoJiRCI7i3fxV0JiPV609TsDuDW5RRuCqC7bRGJfFjHbt7pVezYG1l3IuUbdlMfxnkNFxdnK+3IvVimuusWR2O5OEst6QM7gSCsV3llXFQVPVoKltkPbKo8eunQW8OP282ONvkt2ncLEu0UT/wCIgp/NTPNL97rvlvVVZfGXVFyuQjEiEkxEkvxbqkLXa8FeN1nt58C+F4OqumtFRAvTEtvKhl+modV3ImZRGF9eTaTNFMisKy7MLddGLW1217YVGLxAXPvC+KimiiJDtIRcqEvx4xHu21C4blHSfGc6FW6dWGuXXBVoTbwtvYloFtkXxNstokMiHu+Wszyyz2PKb17tb4+1Yiuq8QQFNsKPwhFMRLb/AHpKfhGubcbu36u3preWtyJq+t64rpFoakSH08aw8rA2mp2qe+8f5P3UC5HWx3h1muGG9IVLXlDDpU1vFvvTldsIurg5T8GuKSahJRSIdsVJbpcSrnfOuumYZk4uAtdHG8Zcp6RWux/syaiW2IqFGS//ABC3emqf1Q68Zv1UYpsMguIuE2xEolpoafxSERJQu4iiMd1UNiKrgU2eqRCJSjKhhx+P3B0k34livV+yG7W+33RV+8UY2xcmKCKikhRl8Qdvq3fhrq72aetFhU6bt+l+RpPG7oV1dNZNItPQVUGJDHcMVSL08a5rsuO3nKsfuVrtLUSTbO2MSTSLbIV+UZSLcXbUxjuP5N0hyax36/MLk1TXdpCo8+8aOkpCRRU4kQjEoy2x7atacirG7ciPzLF29j6iXDA3V0F06SugoE4IY6yRcVe7tIat2YZpdsZ6xY7a0Ly6IWwtvEpkURJXUUH6R0o7e35qZ504Z9Rupzx0300bxi9yFo5FOP7Zb0OSo+YkIkJf3UfKVUPrx4239XHC/iiJRDw0lP70kBIvzFQsMVjQvaU8BcLLjuR2kCJmZKkO3ikrEo+mJSGsRUWdDpmDodEh3CKQxrXk7pa8yxN1ZH64okSRXBoRcRVjJdCPzSrM0+m+Rvnzi02tVMnzZIlyZrEKZEkPcn5vl5VYjmovIrutwNhfWv3wNtXxxrcHVzIWzYiIhFEldol+aVah1+uh2mz2exsxTFN8oumoJD+6SFONVWy9J85wPKrHkeW2YU7agvrkomqKmmQjIZR47o1tXUboWOeMU3jfMm/jLUSTZBFNCSbhdUZLlKW1NMhjKJF+IaxchllyFZW4qXo4m4r8jm1va2dvvCaGPOrhclFyJJsimhprLEW0dokVdMdEend5xHGWd7PEk1L4S5PiK6Lk20VSkIiKYjIvhdxeYox3StHSvo3ivTUfegEVyvRDFV8oIiKY+VAe35uXy1oyz5qi3Jwqam0SKIjIi2y4jS8rySovE1MfxfymIlrmV5T8U4vOFPtRdIUyFi7SIR0twkJESZDHlLlWa2FxebasniTpg3tvvxyNtG+OBFZ6nbF1BTIZbkpCJbiGJbdxFW5W3GVbw+G2g9apkugK4lIvhiXmGI7vT/DQ+q3SvHrX0pcKt1XSzi0ftKrwikoJdxR7RlHb5S3caq4mcsjBZmKqLxK31Y9n9Xpa6s/6r34r8zFfQclcmwtnLdBIkxIhUGOvtKIjGQ+YhqNRbpKELcNpFt5d1WRx1WVzLprY8aeA6UulvQQSuThbiS6Ciie71EOmX/RVScgWVa2N8q1H4woFpx8xbR/MQ1oZbb0ixqV8T7MDSMc94X1gttv6jZV75S1LPkq7xs5T4ybKkUY+Uh2xqu5l0te4y6UuVkNxdLO8LXScJjtGRdxdtNeqmBoY24bv9cUW7n/VnSnFTb92Ue4fN6hKtM6e+0VhTXH2OPZljJN1LZb0mguGZeJTdR2y0y4lH1fSNXpd3F+2ymfE0eb9xWI3/IXdMuRtb/pjimQN266Go7UvlyaaZFLkmQ6e36aIp0/zLo7kid+uXu9b3QKTv9nV1E1pJyIfwkQ1uTHqBjSbNNALW8s7cRGJOmwpplLiMhUKoO/MbvnhZBd7M1x+9Ck0t7YreScl9BWSfwyL7ohLcXl5dtU1y2marKWHxlhS5IYX1YsN0yRvl9utpOra80GN0WWIk1ExIiIVdspCmQ7pVaMwv15vCzgWok+buUCK22tikRE6GP3q/cSY7fSVUXE8BtGN21xpALpRilxWIV0093GMYlGXKNWjH8gYJ3BG/OrM1dXJIdJJ1pCKkfLIeVemxfCTax2VuR8/8h9b4eJPtMvH8j6QCt2BSp/2UxEjomp/41+eNw+6bY8+xYe2iav2f21H/YUap3ULrP076UkxSzrICtpXPVJtFouvIUoy+6Eo8hp8O5M1V7CpFVFsxocgKml6ubSyWl5eXRiKLFsq5VIiiIiIy5VkLH2sOiFwcIpN8qWFNcxFJwtb3KSZSKPcMo7uUY0HrB1t6TrYXesaPPGKji4WtWJW9cXOnKSYltIZbv3cpEMttW0xp7KrKIsuvXUfXD2rOlVhwtrk+R3FRjcnKQkVhT+M/FWJbYjxHbtVKKXHcNc7Zh7eOburtcDwi1s7bbSQ0GgvkxcrJl/X7SEdTdxKQ7e6ub82yJvdsouDpJ06WarrlpLOEhTUJLtkmJEI/LKoEhcCSgGg4FuI7lNItvqr0+L4yFeTKZ8k7fEtmRZIWXXR5ecjf3Ibs8InJXBYdQXC/wDeR2j9IxH8tVFO7KrKDqnGJSGo+6IvB0UmpSTlJQpRlTixivfnCdptrdR06lpJaKAiXLuiO75i41tR8OpRbkEvjxJ0Sar1h4pZMdIVC3RHtGh47kDrG8gt95uKQkxJf4qag7U/VWkKdC88GwjditCIkUtcXT1omSYy2kMl/wApVW7tg7y020jul+tJS7UXaC0vT8IijRWuSpoTzIJLNTSZLXQnymm2atRko6L+rGIlupv1w6Y5fg+L2W6ZHY1LCN1JVRC2uHIuVm+3iRDtHjx5earJ7PvtDYp0Ts7W0OMLfXB0Rftd6F2n4tFLtbICQxj9Sf5Rp97T3XzHOuVjsqWP2a6MVLeur4kbgKUikO2JCoUu7y1TaNlLEclmOS3ggoRJeWlNyESETDb81SSzVvqEJhTHwbfU5lKmBVLJjqeotBIxlHbXSHTckmbX9lOIluXR4kNcr29wbN0mqkqQ6RS21olt6jOE9Z0q4ISFKKZCUSrPzMdpepcw5libkdGZZnVux1NFdJ0oQ+VPaXplXPeTdTn94vygvEtRMvUUapN4z67XJ4mk4eqKIiXEu6mLh0Di5Eq1lEvMNJx8BYuwybMt1NUcXZu4wO4Qb6JLuUpf7oe38VbJfHBKey7abs6QRRapCIkRKf3gj27u6ufZE6x/3ckEVNpF6q6qUxdq69mVZq1VTcStYkKcfu19LjWXmqsUkLf1l6Ft2OT+05F99NyIUmpqLEPHdQSWHUUVeGKZD2kUuVecWN1bXAoeDUF0r8KJF/y1dE+lOYXYhDH73ZXiekRLrCg5Ld5R+Hu/D217FVZ9OJ5dmp2Ke3cCs30ikomPGP8AiGnSLF0pqOAVW0xGIpjtKpbJsbZWHwptXSzxuQ7lFBEZEPLjSboi8tqbMVbasiT7c2TWEfiDXWWnYKNr9QLFq/8AArOn5tUUWwyLWdoIEQ/UQy+mRV6x211mWSN7TawaiRSEVE15ace4Ylup9cMT1rCLUrQt78SdiqLoXKqg6Uo6AoCn/iq+YO4vmEs7tZrvlGipb011ULSm5QXUFXcRfDSUJX5hiPdtqvvDGVlG92R/UUWtoG5XBwsJRFFZQU9OXyiPd5qrNwa5Hi6KxpMLaoSqhELdNyIrx83xUN3yiVR7x5lfVJwTh04bpjpaXitQRRR9Km2Pb6qlsmwtxY8RZ2a8m1fW2I+JfMbkSIirLt1URHy05fyUjdalfvF4tHva3q3u+PE2/gS1UZSir28e3cVPsbvSF6uiyrXIFCboRJBQmiSBJq9pD/6ajXltYXZw3a2NkxR0IpIEiTtysmX+/lERL8NXDILtjij73TdsQFO9RFt4pu7Fz8UR2kRFqd24tOPqrlbMEtkINNrmSd8a3zKGDhNjKK7rxxEQ/MSX3Sfqr2WZQlafFOrk9UUHVVQQZor6iZEJbYlEZfNUhkF0cYLZVrDj+Q3YnDkS1CJcS1iLaW4hKI+kY8ahVH2H3K2tcZLHGa0dLXdChJ2mPIoqcvp40EcP5DJJr9RnifVa7Xb/AEdfkveCKG4U3iciR9QltIfmGrs3uVtyglFbGu3bviSkNvW+ITgR5REolWU5ZjOHum8caVeN7k23EmtIdRL5SHl8tV1O23623Brfkru8TcM1RVTUJTcNCzKxFVozQMieWFZRF+vYWKbiWkRIpqju9SZDEd3qqSt61reWV1bRtDF54xcVGj5w2FNdmr3Dt5Dt4/NIaHcLfa88H9cmtrJjfkEB95MU/hi4/wDrlMe71DuIfVUSi1tbUhQP4acpKiz1CJPzESZCJD9P4aKxFWp5ZTLbe4G0Wlxa3hKjpKN1GKUlhIvKQkJDKMh9I15jYbvj60wdJ2F4kRbk5bi8okScR+WQ06FYlrw1dY/d2NwdIFtIRLUEdspaop/zDWnMSuTp0KDUSUdKlIlhQEU0/liP5i/5qrs1BilfTLMix24Mri1cXJjcxJyopdENzhURlqpkkUiU/EPp7qqpYSlaSInCQ6yRS/ZVI/8AL9NaxkV2DD9Q7o8UdEQ7ijEiIh4lHl/FVftqlmvlwK7tbiUtUSUakIiKfpjLj6o1I5JJWrUkmi1tYqqKJbnRvVmInxTEYqS8xDKIj/F5aTmSj/H/ANW/dcr84uDRVUW6jYlFEVdWPES7oj21aM4vT/F1G93wBJNa5K6qrkVBTULkI7RISKXItvbWyWdx1ItOL+Pv1yZ3RwqmK6RWvSTTiUS3EqUS+kRq1DiyS8ZCjNkKv7fY598D1EFmL+6YVkjNOJKqrFaFGjZql3EREPp5UxvDEMoEUrjdFEyCIjIvh/UIiRflKuhsVeW3JLwVyvmZLKIoESHusXafhvVqEMdWXl/6HFeuCOP9Pbt+svS+9t3VncloXC2tXMvdqsdumW6KZR4lxKUdpRFkmJtLxFxzX7F86U5ZcumtjdJWPISzKysyHUsuoqo5TGUSJsJIpklylHckW7iRSHpzG71ZsitfiGf7U1L79m6EdZqXlIfNy3DIS7SId1fPHFcscPrk1vNmujhNw2IlSj9+mXHd5u4a0hrn2RqXJNwyyFnaXiSGqydLIKCJK+WQl/LuGijzZMfj8QZMVZ+vY6izDrB0t6V3AbTdMjFmoSer4EbeuoMfN8JMhGsP62Z97NPW7RZM2WSXDLBSixuFjtBeJERH7pcVY6qf8MdpDIpYX1EHN8icXLMLyzFw6fLxXcN4i2GPll/Dyqhoi4HUBU1vipRVUTigMfLtKRUTZ3uONeIPs1h5WLlesLSx+4DdMfzJrjJIJfHTJ6qo7l6RQEi+mVWzE8itdltK1xeXknFyfJExbOiaR0S8wp8d3q3VjrVQmaKYpMLa3TIvhKOHKqhF8sYj+KtSwET95IuFVdQoyKKYimn5Yj5vmpd1iUYujOTDXEcoWyTxmPCmN0sYiuo3iOmsJdpbhEhKXbKNXJ1bxyLTviGPM26YxG4NXSAqEzKW4SQjx/CNDvFnSTtqeR25VRndhUlJH4ZOilt7okVQ+TdUsotthbi4ZMVE3O4lHH3gl5tsd3qGih25SSs0RojfSs9v12Qe70RivqN3ZIJj6hiQxL5auXTvpXecgat3rq8scZsqqQ6DzQSUJYi4kKCSgkIkO6RVySt1Mu1yuzN1NFMUldcviEKG0dxFTjDcs6zZhfkzteUXS12NAvhxdkggXq0JaRS9Q0iaNl4wjoWv2Ozbp7Ot5bCrkeN3hjkSLQVdR01Hwso8vhkRCpHduEpemswaujt9yF+quQ+DUFfUTUj+bkNbBhecOsJwNO6dZLpaSTuC4sWzxul4ZRRVXiSiA/CXL1CI8az9bpDcbwKb3F8jsNw8ch+zXZZ8SbbaP7wRHbuGO2Rbu2qmLIzK0c3YfMvJWUp/WLq1n/VKx2+0XS1s7XY2znX1GrYlF0dpCJblC7S9Py1iN46iNU7kmqDxN8VlIVZXRBUvERER0tPlykXKnWN9fvD366Ncva61veOy+7U1Cb7o7S/ejVmumA2tRZxleFum6jO5jrriIkpqeoS83Lb/AA1fjdm5MU2RfWqma3rMkHFnUuQKtWqZSQFMVCHUIh47u2qvcln9ybt7k8BEU1U9NAU4x0h41slpwda/XInF0xRNvbUBFJIXSAiSkhIiIfLxHj/WeqrAph9pt6ZMgxdSKu2SaEk/qjt7i5VdbPXZ2Vj/AMxUjwmXIaZpP8pz/YcbVujhEnjr3ezIdTxCiXb6Zcq6IzL2c8Ixm2p3vEri+yIUGTZ3dBWuSBKIltJz8NIRIRjqCPKMe6slY4DmltuQ3zSJmxt7kl13yxDt0uKojKUR2x2/LXQVlUxLIsZuzzqDos3i7ZV3b704JdOK4lr6CkS/eFtHTiqMiiUo1i+QkkVlaNuJrYu2/FlMfx/H3HjL0zSfqeFtC6qqDp42JsKyGrGShFtQkMS3F3Rq8WnqcGL43b/CpEo4uEfBfAVUGRdpCI8i7YkXHdHbKNvWMs1G9jf3FVxdLSVwJJAbbuJ4qMRFJctPcQkIjukXLaVVnKsPdWPJmKD+5ajpsIoIMXgiSiisSL4hJDoaY7RL4suO3tGquPHmt9wsNNJi9GLJ1C6rXm25A1s2VK2NZZBok7Jmi5XTFnqpyiuOh94W3aPHujWB3Z8rfL9ckrako8WeKqqyRcqIoJlKRREo7RESGRfN21tmN23Gc2yBuhmCSLFF9a3LKLdVVMk10BUUERGIikREoS+4tLdHcUkhb5FmWJdN7K1Ss1mxm2vFRFdyTohvDtxuJMRiSekPwoyIkh5K+bdoYqri/bjUp5DNkcmYqPT+348XU4l7y1yK6OEkiVSUYpoKKJrjHwy5Jqp6XhhknJNQdwx7eV2xe/P7G8fYy1uydhyLGnrxdBnci8TaVFV0CQcinEZCvpDIdQiEi2xGsvxnIn+RZU46nF4exp2gRErlaWnhGyKpL8iTZoSGSREPGUpF210101yJuzz5vkzy6Y/khXViglb7tcNVQWaqpEMfEqqaqWmKG1RQZDrx29ycnWrcmJDIqAU7PmHVDMLfa8r6iEzF1HwmtZkNR0ltiqon8PSltjqSL01pV+9iWxuSEbb1GyZm6QXkQiggIx2/C0kBH/zBIqykrhZrhcmt3vLhRmK6CS6YpudshKUk+RCMuOn6d1WzKPaGYXzpqzdOMharPmK8fdqi5Co8SEiTVTiQluGSanEuPbVSaSVZl2+o9aPG3IxfrJ0nxLAckFlhufIldre0IrkozUJQRcyIRaIbiKQpJyISItxRkPEYPpb09zDqlkDe0jlD4U3haROJFqaHcQ9sfq5VYLhmHUHqVkV0yjp90+YsfdCCAqLXIkyWEiSUIiH7sZEPcO7aPmqS6S9SMjw0W95Vxd0pfCQXSUTRbSRTH90pIilEdpFu3Vsx2ry7FJvW3E6utaPTJuLfFWuJW9v7lbJNErko0TbEIpbREXO1VUhjuIZDWB9ZkcodOLo/YdRrfeMXF2JCRXBdySIl+7HdpFEi7e2qndLxkLqLosoUeW9MSQfOHz7TTFX96mSfb9PmqrrEl4hZVu68OSW4U/DSKXaIiQl6eVRUqxLfiXJ4WAe7W9rcXdreC0CSbPHFrbO1G5S2kpqiPpiJS27aod2cYujkSZurujb2bMi/ZUXaShelIfhpikIlIoiJDIiKh379qFuq9bvNZIfvlhEfyx/w0zWYtbtbyVMRWJIoyjIhEfSVaStUp+ly4We8PMwyhbJUr86ZtdQdR0iJKaMRLSGSu0uMePyxGNG6sfqvcmqZZXkK1rkREg6F38Qh2kr8PuL5eMqsmL9KXF4wdrltjSUulw1yQJim5+OQoCRESYyEZREfhDIiEpDWC9YMoBrmguLpa0XCI21Vl4V0XElRUGXzCRS2+WlrKrcVHNC0S2KitlVrspOEsStAkSokl4pwqRKEPp4xlVmtYm4sbW9oK2trriqKaZDuEh5EXliXcUfqqg2lTNFLe+sONA6eWu5kgu5FFD4a2huEpekiLiVdJezf7K+W54zUDqDdGNhx9y5QUJMVBUerCXcmIl8ISEvvCL6SpWVkR462ZhcMLStxUh8by6/WH3T7txxvbU0mROUH0lSJZJUSTIRIokkMdTanp7S3Sqm5MWF2u7eK/XBxbVBiquxYrqCoMS7VCT3Ftl6S7q7K69ezPi6mP2/MsZVeMUccHw12TUclqLIEoMVE+0SEijtERj27d2Hsen/RTNllLpcsmuFtfJIOUIs2gkyTc6peGFRdUiVX2juFMZbtu0SrMXMx513FYvbMicWUzHC3GQ9SrspjP64OlLWrJ25W1SUIR4kRavIiIhH6qtWfZVdMZRtvT4uoN2vCwiqovJfwyLdLaKQ6Y8o9xEXcO0ar9yY5li+QLW3F3+K21Yh0lHDfVQ1BEoyjIUlfNtEvlGg4zgd7HMGN0z+N2bqriXikSJciSlxIYkRS2lER7S81aEbqVWjY0AcFyZayo6TcXRMWniUkSUbJqJoRFQiIZDpbRlu3bpSqiusZz7qEo1ErCsizt66qY+KHTTRjtIZEUfmHcXERroiw58/vyNww1hktvTuXuRV2qVvFRyyYqiMvDeNEoruySlLTSinEi3Fxp/V7LLTjuNs2GCv7PcI2kUvDqNlSWTFfiWmXdtL4vbIfNRSTrXbUTHHysxm+P4fjlhza2vMov1rcIs3Ik+bolFNMhlEd0ZCKunL6q0bPsbu3U4nSWLpKJ6ukoq+IlE0/7pOXbtT/AOttYnY7k4t6KLVgwR8VIV/uxLUKO2UvVEvpp466hZBa/GCb98WukLbxBLkSiYyGUSlx5bRj+Ws+TcWP7fYuLV2q3U1y22l103w1PHhseRXhG36q90eWezDuGRF8dRVQSiI/Lt+aq/b+oWB5E1TcWOw5A6kqqlqeC4kMdshIpFu4iVVFnmHVBjj5XRm/fLWlUopim51C3FEZCO4h7ZF8vlq+WdvlrXCWeWsAZt1HSi5Kk6iOmKURiMtpd3w/KPqq74xsid9uUtQ4EeS32wj5PKrbjbrI2uJeHZjpD4pZJsS6ZERCkOkSmqO4S/dVm+O9BbpniY9RlbNck8fSdxuijMRWUbjpakokQ7S8xEI8t22tmybqBmWYY7bcXwN+Tp0TaTt08US03UiLimUh9Ui+kanGLPN+iPTMc3VtbpvcnzIm13cMbgmwUl/WCKSe6PHl2iUaDOz2hqkfYY3jcdW4sUVnYUhvQ3RmldLfabY7F22Zlb9EU9VfihJdQRkRKFt2jyiXGrJ1IxXLXGSOnGOZBfsFtt1siVw8DdLeum0TKWmqIoEmUtoy7pEpyGMSnLf1IsN2Y4i6J4Ty4M1RcizUQ0E0S+JuQLiqOuoQkQ7tpK/FKVR/UTrU/wAmvSOPOrotbbo2EhSfPNck25CXwoyKKCZbdwiW2O4d1ZrZMjtbqwLQKvFeplPSfFb5Zc6dP8N6r4zdFkGyrRVndkF2CdwbKjuEh0xjHlKUhIRLy10lbeqVoxlqSt7xQVrO2XQbJPmrktYkijJRNsqMiTEij97KsDyS+dQ7e6tt8z+xiTchJe0LLOxL44luLbLy7h7oj81aFY0b91MF5kbpW4C3csUkELa1EiTIiV+OmK+0kkxHdt7dvqpc9na0gSdaqXK19WsX6nXQrSyxfILXa2ykXLh40QWIS7S8MJEX4iqwX6225O/e40m7e0sfDEgRFZmxFdij8Ik3MfhCRR2rxiQ8u6o/D7Tl/Tm4I+67SVvsLlAX1tdPkoqOHi4jqxIS+KSaemkMi3EJFGMSqw5Z1h6iscyZ4lYccxvJEWsfF+KInawiQy1CXl8IuXbEY+WsPKlyEkrGvEuwqteRnWN4Ow6e3hnkt5xV8s6VTEmKbi1qEm1eFuIlCSRiJDuER2iO5XcMSGxLZwleHizVK7qKOJSctyaLpxKQjyJPVLcoIy8xRrUFMyatbazXFqo4JdsJObezBJdNuqP3qRJlJUuPp80txFUC+WxLIE/GNWpOCIZJKN1xRUGMS4knJIpCJbS8tTH862n6SKdbAV+rFbx1bCHFvcXa955fLkzJct1rJNRNvuj2pqLkQl6vpqv3bqBYemuSXC02a83LJG7xok5t6YiuioiQq/vNsVRjLcRRIh2jV0b4T0qyzHUUrozUYs4pLpPlF1CdjpCpEWy8pF8vy+mstvXs94undi929RlH1pXISct3Q6bvS5F8RJNQl5cf3Zbu6O7Qj8viytWTiVWxJl6jPJOu2eZ46bjciWa2FtIV7XbS8Io6QHl8eKhRGPKMdtB6b9GWHUbKFHl0LLk7OuyXbDemfwE26ojERltFUZbSESkXlHdWjDheM4emne8SZs2d0K3i2Yp3J2ooi1jGWnqofeFEREi8xRqawPqVeRyZra+qDcU2apKpk+JzIWqQpbS5FKSo8i7SrV38R1tbiU9udW6lb6meza96P4uK+NL227MVySIiK2yuyO7ikmQqfDIiUIiEhL4m7aO2t2nGeq+SPrWwf9MlLsiu7Z3tK9XZykmLMRLiSaW0RiO5snEvSMhiTqBfmGUZh4W/Xy4PMbt75VJoNtcioQsdUiHlElVBEiHcRD6eUtIY9asURsqNuteOOGLVr8Bo1ayimgltSlLuiIy9Uqr++wIuWRIM9vk6/tqG6gdWMqx9qivltpb5cQCu5aKNUCTZakdASXSItUi3FyKO76q5lLqFd7ldBVFBuzUeKKqiLFLwwpkRfdiPaI9sa1TOM2u9+RUFh4hmiv8ACkKUi5ekh/68tZizttmt98atcjYN2uurFJwsRNBTLzeUvUUttVcjyWBP9yNrFqHHyIuLcQzjNiYopqvLoSxSIhJYpCXzFulxiI+kq0DE+pDix2tvdH6osfeCo+Gt7FOTt0qRRFRQS2iMox3S2lt41S8oU6fE3RB1crOLdNQSEW+kpx9IiUttUnOMsat7ki6szp8miIyQFFddoUuMoyH8VUkVc7jGpa3tjsx3xZ1HV+tomTpuomSZETcl1yU3cRlLaXHt+Ue2qF1BYXb7VrfcrVjdxbPrOucW4SbNrkgqKmqgROdNJSSkSl2j5q5w6B5Zd75kijIcocWVNBsTlRQXJEpyEd0i3biGvXz2kM3tt+uDB/eXV2TQcxFRSKhDEpbS5Du+Ws/+CZCSWVh6+ShdeRqyLh1hd6t69uHIFvBq7vda+1RVJAl4qRiSokScR7fxV0U1z1LHDe5BmV2smM3S5MhWOzldveK2qMpELZPdy7UpEUe2uDb97QzjKExSu+PsyT1/FkRIFuVjGXwlB7fLQ7T1m8GzWtrJrY0U3MktMWLtyW7aUddyW75eMijEt1eix8eRIVjYzJpI5ZLWNeePrDlHU6x5DdG7HGnFwuQ+N1FRR00B3KuVCEvhfC10iIiIokPdWiW/pn03v1+ul3G05IxZqtFbaWm9TWTJ4K4/tLRReRDGJCUZDJQu6VZzieXWuxsbfld8xyyptV19BC4LCuuTUpcorqFpSLuHd3VvydwZOlhbi/TUULbHVkRVsePxYZF5tYzcqZouqjfE8ds2PqJvWFuR8YghoC+WKTkhHtlEYjuLaIiPpqN6lZ9nTFvcksVvajV4vb10kHERIky27h9Q7oy7qtQz0ySHjEqo+cW83DUlxVWRJIeSZRLcNa+sMTcamesjdjBesGUdRrDYX10YXzWx9tjelb3QqlJHSJDQkPcptjLcQkUu0irCWfV7MrDg+P8AUtlkz5F5cL7cLe7+ORE8FJJkoIr7viiOupGXGXy10Fhdy8L1A/yX5kqneLHkaS5MvGIRJuuIkoSZbYqiUS9Uo1U+tnQPErHhd8DErymzt7Fs8ep2940kmmurHVIV+QxFMYjHl81Mm8fFOllDjzGiapA2v2nvfhJoZLaBeaQ/AuDEd0Y/vEu3luiX01eum/UTFFLopdLpfLeztaDRJNBNYpKEURTkI/eyjqEW3uH0kOI2nF2DXCbe9xy1izRcoNna7pT98O1QpKFy4kMeNXbFemdyzSz3S6JL+HRQS0my0ZJkvt5emP8AFXl5MmPB19WWqms+l9C/dQs4u6ji3tcmuN6TTtQl8ZqOn8JfTUHXIRklt4+YSpObN8wTUtKt8ZtU7h7wiyRWaNlE2aSSe6RR+KgKX9YRJDHuIaY9J7b1NuTy2ss8wB4p7lXG2oXJw+kJJCRaRJjp/FFMSjKW2PbGugL5h72+ZIpkzMUXgrpqi2IdyDUSVJQiIo8ox/DXocZo1Xc/IwJtx2qxRWt6MVLfaWYFlCwoRXbiIpoOBLaRC2GKQiMiiRCI93LdVNyD2iMlUcE1StLext0FybIE1d+JdvCHloFHSbNhGQkogO4h+EpGRDp3VK8K9J+mrrKm7pitdIk2aJrJFqPlyS2imI+kpbu0a5V6c9O7z1AcM886jP1rhZ3znSSsrHVFy+iUYqL/ALpOQxEU5EXKIj8UZkTM4zHhWJTVMR6kJOLgneysNtdOre5SVaIrCg0TFXiKii6qhSiW7cqQy7doiNmy72iLNbb0L+6dTXXvpdsSaqLO3kpaUW0fhJkmqmRFuKRKEIy7RHjV0xO09OUW6hMMBx8bxFJsnb7O0Jspb2yokJKE5SUEhTiSifidxLxGMiIRHn32hsFeYzdHVox5C3214k7Je029qqmuoSBERD4kZeJSikpEdQR+7KIlyrDeNWks3Y2MWrLyLpZ8w6VdYGrfEnmb2G/EI6SrG4CrZXZKlyJkv90lLjobUiHlGo+7dB8ceNX2RoYpk2O6TnQX1E9RsKseUiEhVEvSrurmW6dM83t7F0krYXzx4QiQuBbFy7uQyGti6M9Ruq+N4qi3vl5bt2pEKabd07km4iRfD0JRXEu7y+areTIzRWjXkJWOsnbiaV0rwm94XdLg1sbxq8t9zEVyTIVBX1xHkKAyGMR3bvy1Rbp0LuTjOHGZN2rh1cNNdQmaJJF4hUpFJNRUhGMS5DIhHiNbkst07yi7FdsPuimPqEKQ+FuRCimSsSkQqEoUe2I/w0N5bctt5E491k8Ek1SEtoxIR5SIhlLtjLjVeDPtH66LyCmha3oZbfL88RfJ2u0oKLXLQQSVFNAtdRXS4kI7pDW7eyP1wc2d++6PZKqLN25cquWKhDEtf96gp6tu38NOsHsfQWXiLlkr5w8fNiVduCQJgLdVURIpESY/E3COmSpS8tN+qHQHCGdvZ5B03XvXjlbgzdvnltuDZTRbDuJTcQ7vUMt3aVXmWCX9PkVVaROy8TMevfUzql7LPUgcvw+Tyw5CuuN0t7hAlGSyu0h+VQhItw7ttZrjvUrF78neL5h7BRmiSmokxWGRMyXVEiSlGJCMSiUeI7h210Mt1c6fdcOld0w++Fb71cEna9vctSeoIEolISQc/wC84/d/vRLaI1E37piwxXpKNrxS0WslremNydo2tooiThcR3EWqO4h+7LjIZRjXNtWWqjoshomsxG9PcwyXFyG7WF+1aqPkou275VdQlB5FyHduLlu7ilWxY/1ezVYlDDD2awkIxTTdknIdsv3Zf9RrA8RtdmvRJ3wyUURJNJfcQpiMhly7a2aylY0XyNxSyASTNtFRGJEUhltEkhiXzV53Oj2uRtR1yC+W3q8zulvdW2/Wi6W8nKaqW4RIk5DGW2XaVU9j1IDH07hjLp+3WK6pEm2WR3JrSHbHy9u2iZA8JZRM7S9ElhERIVE9Qe6I7SEu71VivVLp7l94y6w5Vbr94dm2L4qLWQpkuJSEiGX5txbaPx6a5HERmaJCthnnWTPcuJm9euCUWQTLcXIZFL8v8UqprHH7yssRt3TgY7uUf4f5aeXhvmFleOEv1VuDzQ5KItlFBIfNtEvxUzt/VoGJF41hb2pDHa4TXU1Ilx+Fx/63U/I+mvLvJuKpQT6j8alUudE/ZjuRdOMEVHrvZCyDEnrYFU7/AG9oTlVmkaW5O4ICMh2/vRkPmISIZYVlGC4vb7f7y6S5C1v1rLdps19dREi3CnEeO0h2luGuksN9v2wXKKGT4UNtbiP3jd7KX+7Ehj9JENE6uezz0X6j2lHqL04fqYfkL5t4tN1akiBu+BUZRUFItLd/WJl82p/RQNgvif8A8rFvE8mrvYgvZbw7KMGw24XHJrITe4X52Og3UUESFBJMRGQ8h+ISm2MvxU86/wDSDIMstLi8YjZx98GIILM9XRTcf7sl9MdQZcf8NZhlmUZbhLG29PnWWouCJAXNtvDVImRCRKxVSKKkVdw+nlIuNXH2bs365P7nkNgzJ/ab9am6Wgk3eL6mmuMuMZEPaPxClul6SpQ4i729XkaU2a1f0YxrrNdkunPhccbi4K9K3BJyTNRISXRS0k9WSch8pbe71UZTrpnWN9Db0wy/CLhZ26DYbXZk7w2ijcktoj8Nf73TEd20hKI119Y8ffuro8yp/bWbe9Lj7vbOhbDrN2e74WvyL/1VJZVhqWXY+4w3KLHa7hZXwl4lFwJLEp5SEi4kJbhKtZ8mNuLGRttq1j5n9DXzzJMsG8smTe3kg5Fog3RdqEnuGJEREREO4h+aRCMRGNdWOra6w/Kk7ikZacviR2yEtpfT3VcrT7KPTHB2KzXErS6aqOlRXVJNfcRDKP8AEVaInjNma2tS6Xm1s7oTFsRRcDqERCPd6iqr5HFjzFVoviOwZmxmZZDHcg6MgndP13w25J2sX1t0/Akkp4ZRfd8VOJbSiQj90XGXmrivrplV5RyLwvvIXCaC67Zo4RV1EVBkQkSandu2yHy19HXmVY5acGRsmVpp2kniipJPfDEogzGUvu0ilEZR2/VXIXX7C+nN06gM3ttzmx3zSERcrM3I+GdbpSluipuiXLcPKUqZ47SZo6zKDk6LrJxM/wCmPSnqW4xljlDW5WtxbXi5KO7K+Ek01kEiGMvhkJS+JyEoxlVJ6sXC8s78suulaxeC5VYinbRT004/exiUh3S5RlIq3a1j+sGFrX7HGSN6TsukxIk0JLpilqEJDqiO4UlCiQ/N6aynCejuW9RHjy6Y5i7pRuuWqRJjKKpFxKX81aS8OxRa3UoNrapPraJ3RJvpiuS64/FH0jyL5vxU8F0ZNxSVcE3YpJFoIkp8QhHtEeVXK4dN2VtfPMayN1cGbhiuSblFEhH4vdu3fxV612nEsZcKOmDVZw4kRC4WLUIfTIuP00VWfqMr6Ga5xgua5U4Z3xLGXAihb0ENNOIkJD2kPKX01Bjgeck8awxe5LCrJMRIY6cS7iKtwWyp0pGLohERiI9saCtkV0UTEwdFolt2ltl5adGrItSu1bWKvb+nuaKKNX+QN7e1btoiQkQpuSiPmiUu3l5anHXTW1vta7HcW7i4KiIoazaQiXcoQ7RIvpjKmbi5OIluiXdTEr06GUHBfUVDtsSyjG5Wtxi7pNqkumoJJjrprEJJrF3CQ8SGvW29P7oo3YMkvFOCUIRYtUy4x2iIjylu+UR9VWLF8fu/UO/M8VtGms8fFH4n3aI8iVL0jXaWF9FelvTXH27dKx225Po6q7580SUUUVHuQEvuOPb9UqfHG0ouRlQ4vyjojnmUMWrJhjK1ltKSCSRPLoPhlXCspKlp7ijIoj8tWzpL7NuAYTeG7p46a5Fki5aqBOhIWjER/eEn/MX5a34rx+vj5bwt5RtdjSXJDxSZDruFR5CmRbUh7ZcqmrLgeOWl4olaAWarK/6yoUVFHH+8UKRFu3UGkLdVC0ZezBHzM8fFPwGmRKpCk5UWL77ukMSIRj6e2pizuGDxNNVu3RbukiHUFRsgQkQ9pDGJfKVJeW8Grf8AYiUTiW5Qk9v5tsar7i/MlrsilaHRLEIxLTH4HL7qRcdxbY9xR21VkxVi5FqPItxNSseN9O7s6dIP8VYpuLqmSa7FQtRgQly00y4/LLb2xrO+p3sg4bYUXGadLGZWG6M0xJNFuMkB/vB/epEmQiUhKQxqwWu5JONMjdJiXLcW7/1VqllzD4fhbuqJJkmXxpRkMe4qFGeJrRgsu72Pnrlns35vdGby6XS2p5RdFyFVR0VwiRbdxERDIi7eX4qwfOOhvUuxoi6b4BdmqYl8RNMSc6Y+aSXbX0Mt/UTpGndCSdP2qKx/C01EE1CL1VnvtGdasSwHpfcEsFVUUyq6rlb7fpiqIt0FRkuuQlKW0oj2yL01qSTSVUp7EdrHIPVDqcyt+A2np3Y8rb3ZMSF27JugqnFUkEy0ClyJNUlxkO0oiVVHpLm1rx1S5PXSq3vBUYi3JIiTdJeWX7ohIR3fNUKxeMsZHXXxxus4VHas6kRfMI7a0LH+nNtvnU5ja7Xcm75EvDObgiQiiQiW4kExIpKlHy07kvKxVZVtWp0phuRYaspY2b+6eHfXq3qr3RFwyHTR1S+EIlyVGMSlxKXpKM10zyDMML6mfqvhrprckUB8SusnuQ0iFRQXO3kI/A2+qPdVHuXS9/kWdI5HlDom7VVt4bT0/wBp3KkRdoilyIZRIt3GrlgbPKG92yZnZHCLda6tvAkQpDqKJDLamp2/L3bfKNSbKkZeRbhxYVWytyDe0hdn9+xtnaWV+UeNSU95XTTUESuCo7iXXjuLioIjLkJRHbWE3S0naUSy3N7o6dMUEhG2tSXJRdRISkSQylGOoREO0eW7zddYXZXWSdP8sxp1iDfxXulIbW+fDHRcoEMYkXaRDIu3lKsbtdjVxex5ljLfFRdXbFVHi4ouHYxcWVykSaumRD8VQdAU5CO4SKPIqozTRvGqr/mGwwtZrGU5pcsLxvIMisOFOn3uckIsfejYRXFyMSJNQRIhEtUdPbyiMh20zs9+u+L6N5vLVjcrakvqeMYlpxV7dyXEtvprLSWtz5vdEH6pCIqthbCI7pSIlf4fzVvWOrWS7W+5PLNgrHGbauxKQsXLt2uSSsU0kBFclJERFIiHtEqqsu0OXW5rD59m9r6R3a5ZRi6jGzrsUnLIfeAuyTVVSJRKQkpqioW1SXm2kPKuV8oe2EXJZIwep/taok5t6KxbVSjKMh+FulW/J6F0sbe1oOnC1vX1WLRmpLQTjpkWmPJLkI7olurMb50dVy64fq4wQ93urqukKT4dIWw+lyPIUxltIZfLuq54vzDYUv2+Jn+Q8XHlrWTkVyy33H7qyfG6u6LP7WKYk2brSUUdEXaMRj+KiBf2CbUiVOPaIiIxKqlifTnL7CzuS4WtO4eGd/AUTLdqpFEoiXbt7qsCdrC/LOHF5SuFpfS1FyFJJNNES/uxTEUhl5Y17zF+s7LWY8DmfRPP1hbifmT5KxuQJ221WNumq4EU1HZcpfy1qPs/Jsmt+uWNAuitq2/asKYp7ki7iEfUVVOz9ErvdbkKqua21FElJCs8FURUj6hFSPpl+Wugs86H3fp/0jY5N0jvze7aSiTm/wDu8SWUeF3fESL7hPjp7eMiLlVTyvncfMhr2YveF8DlYMy/Ff8A3EL1cz6x9PejNySZKpuHGX/6IbCJfuhL9pIfTGI/MpXBuUXZxfHiZblFuMR4iPlEa2LqE6e5Qj75yV4stdpIMbaiMRaN2e6QiMtv8XKVVPLsXxdutb3toSdeHXSKKhbS1R5F6a8hXluHtGai1UqvT+4JWN4+e3S2+KY+EIV2+rp63xUyEZfMI/hrrDoznDrILG4teKdSVMXuDkV0k7KokTlFuMiISbEqShDyLcn8UeW6uZbgo3UFuavxJS3R+Jt81TFtb3xREbWkg893kvJUU0JfF9Jeb5adutxVRKr+R0FjuP8AVjpbeERdYanfGL5AmxOmaBO03DYRISTkhu3CUSlu3VOMbxcbSzfMMcaqM7eSVzulwTFzpuVmKsfEyIu34ae6PIR+WsbvXX7qbiKbNhbcvUdNbZ+zCisOpIR7ZciEeI/LVwyLLGF+sKOVWm7eHuTltoXK1vGyqaiwqioUhUlEhES0+Q7SHupeazTsth0FUXiZTdMstbhiL91jKdtWQGIpt5EmoPmlKVQ+Is/1yyRq1ki18YuPxOIiPy1bM+srp9ZSa3KzeBJsW5QSkJSjtjLbxrO24gxeIqtzj4bjt20xY2rxEyNyO8LT0vtfSOyrZ4VpRY3S4JOWlptKLkVxZiSZFIlN2q5KMSISERFRURHdt4rya7XZZmRukFk1l7egqqSgkJKfDGRfilW8dK/aKK4NXGM51e3jdqKSQ6jV2uKiYjEhju0okQ7hIS2y49sP1qtNj6lZE8y3BX6xC20mztuol8MZD8LTIeUiFQY8ttZuI0mLkMsy9vkWpqywrt/E5bZ3BVm6FUAIZFurasivAf5K0bNuFN1cEtfzEIjKP8NQa3Tl+zRJ+/syjfSLi4Eky+8ER2/MX5SqwYy4sazpG13Q1CWSckogWgRCJbdw9sttaDNdeJTjWknIZuFH9t8Q1bqvCYvm3iWiJST8QkJdyf4i+mq6sxx65J+ILUbuB2riI7SrWn2WeMeDZrM6aqES6SaYvG2uLchGJFt2jLy7qynOrhfhzB0OTAzUUYjpii1EU0yEhkJbfSVDjjMlWItrYVU8qa2ayXl08ZkIqEoSu0RHcX4Y10Zi+AvEcbuF0N0mi3QTFXUTQkpx4x7t3dWa9J8PK4NffLo0yReCSCYjyESKJfLV8xWz5gteLljjBhcPHNlCismPwZJFEiKW2O2NMb9QdOCExbcRVsuWWdgyzArbkF6UbRZsxJeIqkOkRdoiQ/ELlER822tkz7D7RgN6vjdriVyyBnc0Bvdovw3kWiaZKiRErpiP+9KIiMojt3bcXfXC4219csvg3s98tDYmy4jEiTVEUySKXdIhXTEi3fESHdVstfVb9eLgt+t710S1wS94E+cEkXhxHboFIR2yJSSfEhL1UL+N5fZ7FPH8n6aM83UsVp61PMoxm5YXkuJN8iWJ6qTJmta1CQ0hiSRahFyiSnH0/NWM9ROjeAI5J4pVK8W1ncGyqjZiLnWWZrpae3cIyTiRcvxbas3Ubp6/Rxu7XzA36gqJKNrkk1RLTURV3EqSEeScZbazG2uLpkGOrZRfr4s8fKuUrS5WdFJdFtpFERl6pCRd31VTW0LMuptI0cnLTqMbf01yZrdlv1Xvzd5bxTEl7lrjpikXaRcki28YyqDx/GboWTXhuKqze6MUFyTES3a6RD3fMJVryNrxzC3y2kk1Ruz5o2JlcnCCiiCKugJao9v3upy8o8ax24KXvpbknvRg8RfESUVUy3D5RISHltj9UqdvK67aj0jWB1mk6jX/AChdU+omSJ2HKM5u1ycOVUkkPeDtVcRkQiPmp4xtefCss18Gpb0VR0FPHKijEvlLlRMXxfPH14Rz6x4u6albyFdJw3IhWRISkJD/ANS21fMy68ZhelLS16gk3RuVoSFUXBW8ScvEFYqJCXbL6R5FLdTKsnIzGdJta6MQOE9OcovThwvNEiZkUtSKBFHtHul80au2TdK3rO1ovbs6t6jdy01STTdycoxiMi2iIqF5R3VonTnLLX1CxdHIHV0FEmJJe8kykouoIiIpIIDIdxFyHukJeaOwYPi78m5XK74bZ1vGaS7FRZUlCRLdIu2MpSj6e6I0uOGTKb1qBNkQ4a1ZjiW24/kdlsqzpCLwWciXEi010UvV5hq5dF8udI5Ui18QTfX+/UEYkmSW7UEe7bLb6a62z7ora8mRFV1bkxW/rE04l/6ay++dGXVptrrwrNMo/HSdJjF2muP3W7uHl+Kt7FmkxeVuJ5jyXjcfykX6LVh0n7oyp8+e37ReOENzZOQp6nbGq7ZLeyWRa5AwNYrWkqqom1U3KR7ZeUvT27ai2rpAX3+lAuDFNs50l3GgpFQfMJD5uUY1LZhfbJ0xwtTMGDD3hb7vdEmzt9FVMlkiElF1Ey7ijKJD3EJVtyeUx6WVj57h/TXkEn25o/1/Ir+Ot1bxmj67zTUZ2/4AjxFQhIiVIfN8clPpj5a5JzC1uLDl14taobkHao/MMttdJdNVHl6xm2qsHBNbb4YRVIiisUSjGXbWX9aMXYM8gEEHApuIk5IS5KJEW3+b8NeTWb3EjMfY4sVcXGWNfiZiiOoPIRqew3H7lkl2UC0ahIsRFd2on94KUokSY91TXTXp+1eXZnkGX2N84x/Vko1RKKiw/MXEZfVyrVsswOydPcNR6kdMsmavrf4shURcIaDtHzIKDIhL1ce0vLRAKxX0coVxe5fqphDore4EY3B4xUISJURIYiUuW7d5e2pjWX0fdyrcXHiVRkThLU1B3EquoRblRFIVC3F21U+k9vt2dZZbxYKvP2xyQuyiIkJDFRcvwkUflrZup2K49huA5FfrWbonhNvdbElCEviufhl2/wBQLus6bMWJtv5F5cW3Iyvo/aWbgrpmr10+b3wSXLxSJJKE3FeIiqTQo6o6pboq7eJJkJbrRdumvT7MOqDhW85u18O8ck+K1ppqKKIlxFJRRKUU9oj5h2/NWc3C/NbXg9vvKSWjcFXItlCHtIRIiIfVxo2E3rJcDxUs8tdtUap3B6q2QvDohUHVEZKpiI7pRU3S80qZJJMjKy9RdVZuRsln9mfH80yRO82m+e6bCK6qqqjNRJ2mtGMhbRKPplKI/lqiuLWhZ3TPI3ry2qXC3uVfDF8UtQpFpKjEeJDHaUfpq3dMesB59id4sOS3LwbdIUnJPmuqJOBSVERbKDIvh7o6Q7Yy20N9gbLMMiRdMLapbybCkuu3bufgJqq9xDGKQ7R9RR2jS/de6k21XkOSNcdbMXrBb41vlpJxkbcnSJfCVGz/ABB5RLUFUSL8vqprfsXsOCqfrlaFXCdtVt/i1BRKTYkiSEo7vulJEgIx2lqCIjuqm3q23fBbfBcFreIqiKV0RKKZD5Sjx4y/F3VT8y6wOs0UtuGpKj7rYxJfRLa4VGQj8wiMR+aRUUuPGi+mq1DjytXe0bWLNj/UzqCm3cXG7aKwk5VizUQERRGW0ZDEo+qXbUwp1MNqoirk1kvFrWSUFdBw1LUQIvqjt9Miqo2lw3cIiTB+3WWlpJJjyT9X8UalCeXSzs0y8fJmW1BMUx+HxlurzWdNplK2NXixqQ3Vtyx0Ri/VbEsgasboN+ZjcGxeGJNZTQ1BIu0SjLd5ZVrgumThFRg/BPw7tIk101iGJCQxIfw1wfcHWOeDdDdjbiUZCpERJMo7d3zfiqW9n/qgyx28Xxg/VfKWtykhobpaaoy7eO4S/KNJ8X4b2EHorMyjJ8zdkqaVeMZSwW8OGDp43JFyRLtnEo+IS1C83cPHb5Zd1UvLsiQeWlN1jzxu8Ftd2ZOSRVEhER1F4/NJDt4xqyZ04x7JHDW/W62rN1kkF2hKFGRIESZCoX1EP4qZ4znje/dEbLgfuFFO5McmePbg+UEVBHcQik27kpbZebTLdur1vh8ffy1YxfNZft8Jl/IVlHT+zZFZ3FkuLUVGb4dQY8ky3bh9Q1Q2vSXF7bcG7+82Zumxt7RdAlGZCpqKkMUFRbKiUlJEO3jIhlWlFcPDt2uuRELYtNXuiMo/w/w04UTNwSbq3KjJL71Mu4a+g5WHFlacux8ywPKS4GvHqxm7rpj1BzZ4s4dPXDwrep4a3o+E8FFz8MviISIpRU7ZdvKrQzLHOneIukrQ4EsmuG25RVkLdIdwoJ/KW0ijuIvTWsdMboC2MvMhu7VR1eHjlViuSIkRKIIEQpbSKI7S3FtkRfhyvqhht+L3hkL9+mKYpDEkUi13SpREU4kRRjx5V4+CfDhydtl6nqPK+/y8SuK3YrWHZO2Oxvm6zxQltMvqIilTy0PnAJp/YKsS7fSVVCx2O4WBw6a3JD79JBzJMpCMhly+ofzVPC7SER0DEvKQlxKvdePyociO0bHxT6g8bk4c23Mp9VJf5ttfv2n+j/bQBWEu6s86hdfem3TVNwlfLzrXBARIWLVIlFCIuI7do/UQ1+TYYpMhqxqfsxqpyY0if6SrhD2rrkwzDqg6C5KqOGdq/wBFoN01CH7r70pf70iH/hjVgyT2388IiCw4fa7aie1Mnmo5L5uQ1znlmWXvKLx75uLwidKkRKEntEiIpFt+Yq9X4jxk2LJuSGRm5ccq7akwizf365M8ex5uj4iItmzcldoiI9yhfxFUW8sebovLha7vZlmKzFTTct3EU1Ey9QkQ/wDNUXa8wcYfkjVwvbfGN3LRXxKaipIESCoxkJR/lKtcwPr49zonWFP+mmO5IjoaQ+OQFRyKXFLcW4o/DHbEq9Tjxpashn1otmKXZcDyt5dHFpX08fUEf2srov4IUx8pCQyL8NSV46a3fJLW1YYQTG9XhJci8Q1ckio4bRiWggvp+JEfMnKPpq6dbuqgYrjI4Aqrb7lkCqYpqkogKnusdsRQJWSsuO6XbKsVul4yZ5iosFblJuxGSSZEkI8pcfNXZI/uVjLOPJCmOzN8iYY4vgtpt7hx1dvzy1uBV0G1pRIU3ahCUSkJCRCPqqzZBl1rwWyp2vpfbnSbVcdUm6yo+J1Sjuc6QxKMij2xrFUcNf3BT39d3SYrKkJScFqKOC9NathrNrlFlzB4FhF1cGI29VsmmhrqJpEuSau2Qy7dxcatvSFP1MmHRsiTiRbG3lcGJX66CWsQkSqcSEo+buEt3pHjQ1ixxRuInbVHCkeRLkIj+Grs1t90Ut5NbywUt5eGJIU1NMSEfNt48qgXFpxximJrunThaO0VCkPy152TPs3Fj0EPjONmKiNhSJMjZPSUUIh0hW5EP4aC3aunSKyQlIUiGX5hqaGChKOPtiKiQ7RpnhLc3VwW8QZaiqRFy28qfFIzxtYpSQqkiqpS3DVdNQku6XmpqozXIiKdWi/MRbuvuhHd21BulIiVWtCMtGqRo/DUgf4qcC4Mh0gDlTFQt24tw08RUkOw93Goyi1BrMyJYdw8pSqctbEfEDLcIkMqj24mSgn5asVjcJIvE9VKQ0tmJ8ictbFV1dBbt/VyKO2uyvZ/vDXNMVdYeqRKJikMhluHaIlGuZ7fZ7NcExdNx3D94Il21t3sr4jcsfzwbo1cLKMXIkkSahenlXnvJsrpZvibWKjLo2piuF3KzEs3LOUllHTkRFdYto6pSEikRRS3EO4R9Xqp9fM8u+P295i5umaZRIUCWcim7boEUokoPIvSNY3ert+r+RZA1SvYokxuDxJJEu6K5baao9QnjjxjM3o6LxcXxJ6Y7V4kJEJdsh5D3fTXoMVpoNLR/IyMjbn/AHC/LPm7i06rq821YkCkkipckE5Fu+GIkW3bHl5i8tEx+8MmdvRuIY0xWWQJAXZJuYkJD96MiUEYxkIx80t3GovD7K3zYkbM3ujW33S4DJsnoJabwu1IhLbIvNyq7Ougub2NRO1v1WabpcRkimW5ES7iUkQ0/wC5L2K1li6l+yqy9JUbe3u7h6o3cXNoJC1JzFRvLaUu3bLkPKO2ovB7X/k78QTdVxdNWLli6F3+zaRFEZRkQlKXbx3DyrPWuF3xmzWVb363rKJLqiSKjFNdAoly1/w+moUc2e43eEfe+Xs2qzFUVU2rVBUhREvKIjEh9JbY1Vmx8iLkpoQzYr8ZFNE6mZxeWeRMfe+EOLK4FAvEvEV1103EiHaREIyIY8uX5Yvm+fWa8M1HCqQi3iKC8okJF6pDu+WRU1svUrA+olytuOG4FR08VFsh74JcWmqI7RERKPaIjIeRDIiq4I4C6t7on7VqTVn4b47MbbppiXEiIY7hEvppbZbqyrItTq4WrqzQtZVM/vXRVvklv974e3apkRSQRIlOPcmMdse4Zfi8tNxfSwm4C6Q07gTZciJZwlL8O7aPq3dtXbJEX7W4KWt6/uXu0pNvCtVC026XmFMdo+rbWXvHDrFb08sN8VTTJsrHU7VEu0hq9Gl+xQkkGuZPMwy7IFEm6SmjyFaO2PmGNQ6mMjj6iaV0yZFNwau6REIiPmHzVcsbujW5XJFI724ZtVVdAVm+kX8Q8auWVdJ8QfN2re8qvE7g2FUUnAiIioReUfpHu5ERVHm2pNuQkMbSx7imJ3AsSF8m1Z3d0sQ7idSiP4Y/zV0RcunfQ9xhNjvOEXy7XC6CX7a4fJlqLSHinIdIYl5ePdyqm4D0r6S2nKEf1hvN4cclR0RSiXpIS5dtXbNha4HclmoLs3iOkLu2k1KKCzNUtpCPbEpSHlVdsyO22oxYpOzFZRwlwo6bkyuJN1tSKSiyqUU5f1ihEO35vNUp7yG3vPBKizWYsS0FVFhEiUVEiFVQSlx5CO6MRlUCtmj9Rn4ghWIl+LeQjIfMPcX5qi/GfrMimwYN3RONf4SZJkUS8oxlKqbSSLxLCrGWYhtesieP261rKERCMXIooojy3R5fVVoWFUWKaSFyW1CQkPgdqf4pD+YSrJXjV+xUWVtrzw7pmmRKouBiRR5DEh5ekqsWK9RHV2xsnT+0vBG2JiKjpFNUkI9pKEI7fLSW3a2XkSy/ItA4XjWRLF+tCT584SEiFRR6QkJeX4UZfMQkVJvzOzWHHSVb4qKybFCWm3Vi9j5RU5F3bSkJeWm9vz7HmLdRWSiku4U1SH6ijt+aVU/OMib367M7u1cXJu4SQ0hJEtPUGW3zSpmLJMzWYGZVrVRWQI3dS0tb3ZvEPm6oiqlopkm7R9KiHm9Sf5abvOrWVNen9vszpnp7lU3OtJNQt20o+oaif18ygtRu1vzxru3CJRkXqpjdk75lGOun7ovFOrYr4tyosXxCER3fN5vprYjzJGZVYpyYqpHZSvrPnVwTIlVSiW6PGnVrRSuDe5WMlREbm0IUiLiK4xUS/MMfqodjxXPMsx+4ZRhuJPrpa7UMXrwUvhp/L3EQ+mq+3suVqPE/fbJ41byjLSJMRKrkki/Iz1X8QJYnkdvJN+1XR1BGUk1SEh/LU1ac6it4XIUhTWS2isI/xD/NV0xlveXzxnh/uhw4uEZJR3SEeUpcRprnnRu/EKiqrAbeQjqC4cLpCmPpkJflopIVrZSRzNpxHFr6jNbaQiVxcLIkX3MtpfVTq9Y/a74sV8ZWNYU3IkoqKKpCmRS5Ft21Qek9+cYvfFD90KXhwUkBTaiShfMO2tqW6wOrozWdOrC4RK2STIXiegXy1WlwmRlb8ixHPaymVvsL8dJUWbwiS2/spEpL6SGVXK0i6wWwt3WR2a4MZFoICsgScvqIfLVowPrRillRfeCuhWW4PoiomskSkR7dMh2x3Fyqr9RCZ5xkTfIbtkyl8R0BERaoEO4eXlH6RL8NDNjsvK3EKOVQl2zB1mGNptVdFqmzfJKoDqEoosQ7tLjGo0bawfOGNuvb98Le4OSERcIaenItumpuly8tTFts7C9W1Nha7STVjqfARcKS3dxbq0Lpr0PxnLmL79cHSzN4K+la2aLvURGPFRQR3EP1CURqpuenFS1ss67jEbgfQmx2nOLk3trh9ckW1vJ9JwqP7KQluEi2yLd+WovOun93x94sri4isiuUVGolubyGRKiI9vp7Sq8dO7wlhuePsSyXwaKi6Dy1uWbdTam5QjHTUV3RUSUkMtpRrL7p1iu2MvlGrr4ZISQFNwkIkQjtrN91ktM22WlhjSPkWLroWYdQPZ9xFg1aqXJ1h1w8M7UFOSxIKjFBWQjxHaP1DTXpP1SzK1+67MVrWT8C20rgsIkJOoj3cRkO3d/iqo2nrJe7frAkqoo3XIi009op/L8v1VLWvqABOFFXl0cPE19qrV0kIkX1S3VY0aRf3FE8W6sa9j+G4K4uDzL3WG2lq4fLk5TWcJILitL94IkJaW6VWwf1eaqOH6FrZpvFRiSiaCfxC7fVWV2Hqkwb2sbW4ZvhiJaYivqbR80hp5cMw+CLpIFBTIZbS41fXPhSPj2KvtZLGhM3DB4ThurbibrDtiKQimXqGvOmoaegfwyD94RcapeL589vyajdK0vtT/5jwxEIlTp5cnTxQm7h+sKglEibqaZF+GuQ5qutRjYtSwKMwRImThqmsLkSH7glBLb3RH+KsZy55keC3i5WuzWZZa2uUx1BTX1BEiHaoomUh+Uo7SlV6yDq9aMZt7xmyf6N4bDpCiJERKS3S1PlqFyB9m+VY3bWeWtWvg782JRi+tpRIi7ZEJRlKO3/AA0uT9zl1GKraR8exU0cismI3RG42vLXDhRsmSAjr7hXLbrintJJTkIl28qZ3AnF2vSN5vKSdptqFvFRsKyo/GEktQiTl97IR7ZeqqDkTrKMfbot8Xtwt1lUPjulorLyIeIy2y2+X5aq9tvmYXZ8mhlF8cPFmZaSSlwV8ToiqJDFOUhH+XltjWjpDp2Uz974saBlWXW27M/CswIhjyUSJMRHjLdyqBtOIt7hdG+Pe69QnKiQqvHiWoKMiESVIuMRlTO+Y/4FQnnh3Dh4XwEloxEvT6hq3dJ7kaN2KwugG1opNtd281IyElBEREh8ypJ/Lu8tDJpJWwMehpXUyy4/Z242bp4A2Gx2hBs0cqeJHUdPFdchVHbItMV4lItsi8tZCWVXwbWpYbjdBT8G9+O8JXTWEYx0BKUYluLj9Vakos/dDcrceOMXFtG5Kkum8TiKxbSEhUL0l+UqzHMiZuHgvccsze2j/qyrUmwiKZCUtvql8xVQhjXq3ItTLZbKQ98vD/ILena7Qvdlm7NAUvGOlSUEUEuIjL4QiPERGtGsqOJYunhf66MLgJXxj70UeIqJEm1iuppSTISFfamREmQj83bULh9ryPOLO6sLo7e3TVIpajkRdrKiO2IiJfDHj28uRVG5E+yNq4xXF8hcNSRZu0td0iltbiKoyiRR7d0dvGtZPHtkOqL1M73MeJGzt2NSx8mrO03TDWuarWljdxIV3CLKKbhVX4ZEopGSQ6XaI8dtaNcmuJWe6W+/Ojb3C6WoZNHCaSjsXRaUSVkS0R3fEEhHbuHbWNY1lX2NWaV2UNPxjZ2orpkXIZJkMh8u0vzVeUmLA3SN5sLzUsLlUR3S1LeReYeUR83lr6Qv0z4qLT0c+G5v119QtMyQf+0kM6xXqvnTgb9geLjfLG5uBOUFrOQqLEuQpyVXQ2kkpISkUfq7isDf2bfaC6iPLhe8gw0bK+cpCSDx9cmyZSERGKiYkSpDER3FEu6kuMyddK7xcLo4tb62pk2923BFuUkVFSL79Pyy5fi81Xy1+0h1Gv2AjZul+II5RkjFItS5OF0hT5EKREmUZEIiPdXi/P8AjU8Wu5j9T6Z9HfUMvnotvJWsinMOZdNco6c3xvh+eMHmOp3NyK6j4k9QSSiWrpqDIV93GpK7X7pymKOOW21ktofHK4LNhJZQdu4lCIVY9sYxrfMizTqhkmIuMX6v9PskvFtuJahN/douSRKPJNRISiQ9pCVZ2PS3CLfgOuTe7KXhVUlY+Ed+P0iItKUU9IRER3EXdLltrAh8ssq/cPZNhOjcSr3Dq0l03tuL2u2yTdMUnl3SJFSMlXKRIDIR3JEKWmQl3cqjcL6lYldr8Qe0Fi9vyax3Biq0LxyQouW6stQVRXHckXb6pDVkvXsy4a1sdv6gpdZEytaqoiqp7vks3kIiOoOp6v8AlqSzb2Z+kV+w1O74Dn6bN9ahSQdi6XF2LiX7wkxiql5tokMe2qGTpGzbmhbjeTb22Ll7NOL+z63x1qkwYNUb4u71yTuQit4UtQtLQkJDEdsi8w9u2uhLpi9rZ3xa8s0k0ViUIiIiXU0xjtjuiMo+WuK8Jx+44XirPMHqDXKrKxXJsLhi5TRTkMZERKiSpJiJDxSEpEO4a1TD/bNseNunFkPBVEcZIUhditcicr65DGUiGRS0yKRVl5mOz8laxax5F041NGy7qszybpRkSGPoJ3y8JORaeFboEomIkvKKg8futxbttYajhtyzaz/qzkbC3299YRVcoFb2wi5cEQqESAqCpEpCgMuQyGUqsnURboVnmJlbsLuVyxfKGwpE2Ts4qKMnHmEk0uW3zR3ENVXpjjfUPpe4uGYZkqmoTwRbJOLsp4JBikW5JVSMiFOJEJCnIZKCMpFSMTB9I7aNyLD5C2qyjPpbj7N48USXwh91KcOUCTt6alvkja1S5EoSvwiKIx2kQ/LXS2D43csox9SyZlh6cm3xCa3Bs0Jo3XHy6Xy8d20e2qzb+pmA428TzK6dXPfSgCSHgWIim2TVLkWnuLbujKPKnGUe1l07/VVR+yVTJ4k5FJBFNdMliHzRltH6pcfNW4sOsq8mqZ7TVZqqadbenDXG3al2SwfDb1jrpTVXJrZk2l1auVeSm0fiJxL/AHu6sH9pLoX0gb3Cz5k3VWx8VSVaETeIksIpEQiIq7UoxEZV65daLDkjG15GV+FMlY+GTTFyumzKIluTH4WoMtxR2yjKs1zTr9ZsoT93Xe83BmLZeQrCSiERlL4YkUSHjLaMo1ajduqtxKbKrtZiu4703xdZP9ZWD3Hcib6Wk7TdX9RBNuRcRUUS0xSIo7RJX8VSFy6aodM2ttyU2VhUIfj6je8+JXZkO7TIiEUhIh2iSepy5FVXu2P36z463YYLnjV81fRduRRt6jYh2x+IKu0tpDEi3SlGNWD35a02twsKCVtWv1zQS17gouuTkoiIxGRRiI7YiMdo0tdefayjW9a8V5FXy4WF6eOsmvzxYk1Wn7CxZikyFYiLaRKFKQ8pEO4o7eNVm4LXe9J/6LJFHwwiKDNRyoummMeWmRFIoiIy+Wr1h6mL23PFMj6kWNS/M3wrxZi7iXiRKSUpRLTESjEdoiI8oxLqBj1yZWfE7fa7bd7Tj6PwhUx3G7X412QkP3AkQppCRCW4iHbL01o6qsfUQs8iHKvRVNx+vltZP37NSWkqvFUYopeYh8u6t26/XjJs6Wt/SXA7RcHlvuC6Aubxb1Riz3RKRcYxKX5qjeh+A4li9wvF2uVmfOlmbQiVtbUiIk2wy+IuI7tokIxHuKVXpv7Q3QkW44elZHiNrSU0myaJEKyhR3KCgJS7iGRbqx8nFZ8jc/EuRzrt1U5pyjoXlfT9O2nfFblcPBoaBEWkWmvpiuUSEiVJOREQ7YiJS20RmxyPLCHwF5UuDVmvubsREVESXkWmKgpkI/CQHu7YlukNaA16jXTG7kjd3/Ru/N8fVJdT30i2XUU8DqEIkQ8hEhFOSanll3DWgYTg+Rp2X9dX+JW1n01VbLvlEWbtQV0xItQnJIICRFIdsZSH8NXVVv8AXCWZf9WVXG8DQtrdG7PHltxMbQWug41Bel4ZUYroEovL4hEmSnd94Q8SrI8dyrBunNrcMmGbrXy8MVxIR8EXghVGW5LSLcPduKPpLt0TNkelt+eEhbTzB1a4km0bt4i2TltEfi/HJMiIuJS9PdVuxPonp4D7uw15a7TYWzlVdzcniaSizooxVVUIhkIjFP4fmU3RrjLHWoOkzWKCp146oXSwqIWh0zeKEkJCim9HaRafxIqiPESLzcaj7b1MvLNq4f5DflNRJPwgiJD4REiVGSkS+FL4fL1VfrliPTZja70uwzpxcFrVb3LtNNq0TRTJJJIYiSiUh5eXy1yzmmQNyWZ2tVUtNL/WRL4cl1S4j5YpRH6SLuqjNjrLxUsRyMnI2JbNjvVwbumeUOv9ZSQEWqGsRFIVIkoRDES3SKUd3Gifrk6uRMbo11LW6Y6S6j5ulp6xFu3JxIi/FGqr0Zst7z5ndnWK4qn4e0LoCTcnfIolEhIhjLl+EfNRFsbzd5eHTJXD7w1uSEiTRuDlLQTGMvhpkOkqXl5VRbxUj9VLHuPT9bFsvmSZQxfOsjtb/wB9IqikNyKSv7PIhFJfTKOluIR2x9NN0erV8xm0s3irUVrg+VJe3tVF4popSjqqeb4pEIiMS8xVLdLcV6ls7TdLC4f2Vi4vTkdBncHYydCqgomqJaWouJfdxH1FxrHeq2P5BZcsHF8ltDhmXu9JBJNwO0iGUiEuJDIlNw1qfwWuPaSMzV8srT7cchv1t63YzkTFm9yvHEXAx0F02/7MQqy82nqjy7fTUhkWN2t1dFMoYHa7e1fICW5sSeiPIRKK24okO4il5hGub8DuGRt1mrXwAvrsSSumiiuKZEKQy3KeaI9tbJ1EfXQunLVqqwT8c8JBAm5ERDLuEi5R2lXkPL4To0cCtWzG7iZF7M3xDEt07t6mk86g2kS/q2+mRfm1KY3bOunOPt3irK7Xi7PkkyV0RJdBMijt3JCIj9NZGj1owtu8Wtf6jItxXV0B8OmKhFIoyIYjH8RUpvcMgZ4XfG7xB0LG4/CTU8MoIyiXdGPFMdpU6H6Yjt99mYU3lGr9smGPXBW4KNWt8xK0uk13KQx8SuRcv72VTXVjNshTxMXFpw9ri5M7ggqk6ZuxJaW7tSEY+b6axO1o6l0ZlLTHXSiRd24a3Lqo+x91jKLVq/FQlXyWqJJEJaUSL+IfzVs6+GwceRWVCmubkSqysxkKlyyPOLgXj7kLp4KQyWW5RHyxq4WHpzfsusNwe21JG4OrQqKXg9UkyUHdxKQ+XjVs9n/pWhmjW/X5BwiiTFyKQipt26cuX1VdOk9vSY37Lraq4TRJB9tkURLu/wDwlW4Z49GaGP4iWjatmM1W6G5DbVE37JVq3caUpIvVxIZDuGUS/iqq3LpzkrVQkhaksUSVLTd9vdyTrpBbqJjNtyL9V74r7tdKxJstqDFwJFHb28tsatlya2Ek1lXpEmiKW5TVEfzUbyU+PYFYzkdj09yB4jBK1qERJDGKqcuXzUp10tzUYkdouHzC2TL+FeuorhdsDYrCkFyTRTVQSIdRyMo9v5a94y0vmqZW143cJyjISEi/FRPuItmGKsdqnNdw/X9jZWuK3lq4FOQ+GbrMldRxEpCkMZS3do11505tPUm3uLfa88yhndravb9W3rW/4e5Ak4ioWmJFJJQSlt+7Kou2ifh0TJwmSjYiJKQpkSZcdvl5UzuV2vLUW7hK8rJ+GdiIinHkUkB/+7jUxG9G5AzLZam3PkUnkUjVcI6RFpEiuQxKMZerlxKQ1AvlDcMUVVR+IqgKigx7o1hvUTOMt/UG6PUsqfJrIKtok3U0FNy4p8hESjuqeddQlWeJs397yFumxVYtiFQiIlxkIjxEZFurYXNVcjbqUWx22dwgeoQ2Mbo1dKvE2b5iv4lssn94mQlKQiP1S8wyoa2J3xZizyPPG6mZWu6xVt9nsrRRdkoUpCqvIRIhEYlFTbIhGKtSDX2Zb9mV2K/ZXkajO0uR2tWqBeJUH+8IiHSEvLEi+Wr846cpYrZ3jXp88LH7gSSUVmpEnuSGKQkn91GPIY+rlTMrNaBSntq5B9L7Xkt2J1kfUHFLbb3CrEmjS3kx3IpKqiQjuH92KcfqLiJbn2SZNa8ZTUat2VvRlJURTaJCI+ZXjWI5t7SHVi9Wl500s1pRcZQ8dja0LpbSjrDu1STHtLaUi26YyL1VithyLI7C8Ws2ZG8a/qq+FonZ9BMhULaoOoRbSTLy7pSqqqx5Ea+oS6tBxsbpevaG9129G1qsCTUQXVXbOiUJMe7iQjuGW7dHuqYsftEZUV+tLVLFURb3AfiurWuQpqDpjuJBUtIvlIpCPdWZ+OzK+Rvnu0WayAq+G8cmnFEVYiQ6Yj3Dt3D3FWY3AblitwdGvkyjUlyVIbfZ1SLT1eUU+IjEqZJFQJchXapvD6z2PKMitq+eXb3oxScqjaEW7tVTc5V3STIU1SkW2O7jyEU4lYuoGaYh05uCyt+uyLG32/4VrtaJCo7W/vVE/ukpbYioO0d0VSIhHB+heYda7ldHTW1sFiYqoE2aXh82UX93x3RFQRIUiIdsilGQlTXJuluBjiq2adRs3uTy8OlCK32u1kmoKki80lCL4shVIt0hIdxULzXXbUYsdWsxKJ9bOqHUYX15szq8WXH0nKq70raKiZOtslSUUHcQl3EReX0iLzGekuUdSLC6F46Z4zb12jkrW1RGK12ViRJKLkMtBDaO7uj8xDcsZUuOO9O00LzaLWi6FXbZ1iERTSL70nPbqFyIS2iI/F8oz2J23qD1ouFwtvTnGVHVrJLQc3h58EXQkW7crtFMtu0ZEQiW0ZVVymWBeJex1ZmMbs49Q7xfBwHP37y+WFygkgreGKiv+jVxGUUFBl8OW2UYluIZDuq2PPZh6cure8Vxz30KzVtqoPnDki1lxIe0uVaJmHQzPOl7gnGS2FZMrmK7lW5M1EyTFeRERahCSREI7oqkJF28ax11es5x+9ItUsjcXax3NdUUnDgibS+LHVlIh8pfVT8PKVaq3yF5EbdlNV6V9Jc06kOHFocXFizFAdd2uqWmKYy7R3FIdu7iJU8yjpa9srW9ucC6kItGGOuP0OX5X1yn4+QkQimMlEJFEu3lt3VnjHE+rT7IkXFkxK6PBQSJBciJIdQu4eW7t/DUhkw9WsDb6t8w+7OG7wS126LFdQUYx0iIo6UpeUi47uVYubrN7xfbrZT1nio8OXx7a5ElW/tJzp/a18uuDWx5blC16uCWuS7UtIfd8SHcmSqfxVIjuEiTHt9VS2edJen3Tm4Wu45Dl7Nn4xAiba1mXkmKUdqgoEoltly/w1LdO8ftDzq43vLhkm1Ina9yaeFSGLhs8SImxKkXxZRdpbR+FL8t+yzp/ilhv106jZHaf1kcPmiSCDO4OS8Mmqlx27hjuLtL8xV6GHH42Y8nNK16nKq3SHpBJRwWW3B03IiIhtru3ylylJVyRfiGq/kFwxnC71axxK3Xxu1YxctLtcBQJTxglLkgMSHj5u7zVt18Z2G+Xr9aLXgdltb5sJNiRbp6jQhEhIS0yHlEiHt7atVnsthfdObslfrS1UWuajkSdCgkmpEkIjxHtKW0eI1Zg1jyPtaCJX9om6/UzPprkTXIFln9xtyjVq+HxbZnuFPtFVUR9RERD5dSulukdw/VnE1nSrBwThByRKxiO3VIR3FujGQ7e4qwfp/heK4+zt9+uSviFLRIRUJUh4/w+XjUsp1OwvH2Kly6fOsgK4ErJy3uyqDlMhId2mUi2/MIy8tck+npspmjmKWv1LDFGrQsdBJ2+3ZddmOVXe7XRZNAolaRXJNsQxISHaIkXLkW6Q9u4SyvqxljXC8kG04lZEXDNX9pFF0qQ6JS4lyJX8VU/p37Qz9xk1vxJ/dNaxvl/DNojubrq+UvKRdv1VLdaLe6RyJuuu1JMXKAqbvSUa9Z4DxKQ5CxyLxqeP8APeTd8feh7M3InM6vTjKLOzeWuwtxeCmI/EVIZCXbtEttZDkmLv7sxUK5WHwdwSGQjq6kh+buGtWeOheM00rCzdJrCKUU47h/5ah8gugJ3BO1urypb3wpiQ7dxfV80q2tFatVMXSVb7khy7rCpsFVQS8u4Y/TXV3sp+8bX0zu1+x/JVL0oTsvHY3qjpt48SEiGSS5DulxLu4yHI3XRNXOHGTZCF0RZ+6req9VT0FJOFxkW2MRESEdxbt3aVbR0Nxsun/SWx5lh9rfXJ5kLkUMitr53ElCS1E4oS2ioJDtlylEi4lXmfJY6y8ZFPWeIkaPlGxT+snUhlesJeYpY2Qtxc3QXqpKKxc64jHduHV27fiSjtjGshxvKsjsd0a5racjeW98gQiMS09ZUR3JEMpEMRGXaUa072qm+M2+5N39kaqIvrg2JR63IYkmqMVBFQeSSkZSGua7fdFUUVFx8Qm1cqaUZRIt1eDzsXZk4nuMWfdj5H1A6N9XLd1e6dtc3ZmLV4gqTS5MxV/1dcf5SHcP/LVoeZo1bokThUdT1FXEvs+9ULbbXg48WSvG7y+CNv1NIVBEh+4VIlSGUSkmQ6XFTkMa1q8Zoyt7h0k/vYunQlpEKKGmSfmEt3L8NXvH4q5q8lF5EntzUnnVhk1cE3Bu8WJXkom0UIflkMqy/wBo72inuF4WnZscelb7xfiik4FKRNUB+9KMeRcR293pqBG/N1CTbg/IU1ePdXKvWzKv1g6jXIQV/ZbVG3th7Yj/AM0q1pMOPFWxm+6aVqjO9ZhccguCl3umQvrs8L/tTpclCH5ZcR9NQ7y4KiWrqkRVBrOEhUmCuiXaXmobi7AKZS5emqbMWEkY6w9jtF64Y5dlZOlPBoaTYRU3J7dxF+b+KrB1Q65X7GWbew9L7lbbaJL7lBtqAxVkW0ZCQlL5SrJ+kPVBLAekKeON0iUeZLdlV15FtTbRTT3fNuqWx3NFbTgLy1v17GT5i7VEXzq4CosX91p/eylLb6qX5TDkhjilb5ExZldmGOfdL+py2Muur93vze7LOdJzcBEfiEMRGW0Y7REeW7bxrGSyYOKpaZV0BY2fX3qhjI4kT+9fq6ruLxCYtBcD5SIREiT28eNXrD/ZfumGuvHyx9wRDGLhiSmn5vm/ENZ/uliXiXttmORRviC3/ah/FSSuyqfBxL0yrdOr2P8ATRrnhY+8xW1uCJsKqjiwuRbKIqlKQqJjIRKsd6idN0sTs/6zWl06FiTkWxNXRCoonISjuERlxLtq9HJZbFNlq1WIV1fFVPmqPcXJVRQW7cJKEQiIj5qgSfHynWpdAcZYXS/LZpkLgU7Xj3xRHT1FHDn90mKfcVFuWCr+J1J7N+H4v09xNR+6ERvTwhQuBLNiUXUItwoICO6PHjyq2J4ffLxerh75cPmuMkrFtayXiSyUf3hCWrGUtsuPLy17CyK7XAslfqt2r6JC0btyEk2qX9Xt2koXcRS8o1dlFtRMTXIdw1pJGtSnIzWI1vacctbVOzMrWzZtx2ppt0hFP8IjUa4s7W3pigk4U8OJS5fd/wA0anky1CHSOMfzVF3C9ME3BMnESW7U5blPLEe6lyVQJbEDeMZdXiKCt3dOExIVE0VlyIRLtLd/6aS4ZtxFRk9Zo6P73bIY1JDdGBIrJNXXgVuKrd0JJ/xcaiXl2YCU/HiI/vSEpVVaNdWsOWQGN+Bu6FBuwUIS2i4JBUePaXbL1d1Uv2hOuiHS3p+oLN63G6XpUmySZF92lHcQpjy/5qies3WBhhuJvlceeOH1wNLSaIuhKIkXml+KuI7kjlGbXT3pkbxa6PC8wy+mNJhxNWkt8Qpp6rUYt8ku2SXRZ0q9WkqRFIi3F9VWS023KrlZ7xfmuPPlGNlaEqu6Ulpp7h4yHluHbXSXse2XHLXjt6Vb4espeHjkmzS6CgK3xSHagmPb5vqrqax9G7DkjG4HmVmuFnG5CTYkXHhiUJIZS3SKOoShEW0e3yjWgssdvRtTG3pHkaNF6nyXTRul8uibpVq6eJiUlBjuiPbWuY6o6tbNrlDCx3S23Rm+EbW68JqNlJEWqUi5EO0d3m81d+Y/7Hvs4WNMUkrDeE1B5Le9C+IX01ILdAcNt5KWvEM6uVtJzHSZvhF2jt4iMY1VmZl5KpqRqvyOaWPUx+8G22a7uranfnIkIjL4cvTLaO6rlZW7/wDWK4Eq6HwZeGJsoJRGWlu+WpLNPZLv14dKXF03srwki/1q1kSChK8tw/4qfdG8TumJvrhimZMLg3R0JNHjxpIXBSKKGvu7RL4nyjS8idtvqNhjVW7GmZp1AwrHcDyDLUmDxQbVZlU/CuFY+OXVimkIxlGSpD+KuM809ohXNLKWQZAwRtuSMXfhEHVnQi2Ut6sddsvqkRbVUxUH5iGMa1T2or1rYn7rwgNO3s3IuXLhP4iBKiKml9Iqx+oh8tcJ2VR5fHyNperrJ2/c5XEd0ojuj6ttVcGNXVrFjIkpWpoV0Fm8Wb3K1pLJvn2qqrpxjElSH+Ifw1oWLuLtaSRttjdCThAUnOmSkVHCokPw0PMQyj5uUeUaZ2NTpK8xVrdHnvCzikRICt4lL4wiXcJbfNXZXsz4r07TwFnkFtsKNwRuBKxdXBBJRchEtsSjtHbtjTpo78RMc1WsY/Y+iuWjdmOW+5nDW2sR10BIfiCO4tyY8SIoyp48tuja3yrh74dZs0ci0HV1JOdxCPlGSsRl2j6RKu4EbalcLO4XEBT0iFKPpKuSeuXS3N7LkBPcUaunFteEqr4dmlqEKpFIhLy7t31FWXPhsrKyluLIRuLHGvUJnkaPimV8SEm4ri5K6bVCGRcRIdsZKcR8tQNjySzWkXTJwbx4xuqHgV009q+0pCqPl3D+Eq7CxH2c7pn2HrJdSUrta3Cq5Krk63EskXFNMZfCj/N6awm6dKVcVzC4Y0/scitihNhiOmKgiXIS7pVqKtFWxUZvxKS86gX7C8gRdT1rW+YsyVTTLcmWgIkX1RIvqrsL2O+pltvl0/Vduqi4a3cVXKZDtWReJDL8yAxl5kBrIcd6K5X1iwtZrhtkt4pq6qTYni5CRaQiREO3cIyTGRdyg+WjY30t6h9G+p2J4ziuJXJ8taHyVwu10ZtvhjIhEh1CH+ql/wCZQyPpryJG3GrEh1o6lWHG8+u2F9Z+mNnzImLshbPhSK3XYkv3SniUPvfhRL4glVHcdNehOfOHH+TTq4tit0V2jZ8ybCmP0vUPhfiEa3zrd7Pdk6wZgnnTBwt4pdsLRdisv4QtVIiEnKhEJSTJLT47qr772ZbDh+IuHt5yFq8uhIK+Ebt0NElFdIi3OSkWmmI7iIRlx213TOi/lYHb1/Ey157Lrrp66RYZ1lFtUK5tifNlLa71xWSlGQjHzfzeWvW1ZfD0bfaBxxveHzxTxKBC5FMk4xQJMZcpa6f/AJZVHvsTultuSKRm8UbpCkKDofhinu9XaXLt5Vbrb01kzLKLtkGo6QEhQRZpJEQiQiWqJEUYiSfzfD21Zjm5C5I+JgvUQnieZLZVd8Xbop3MpIMZcYiI7o8fNUl0z6pZai8LHruSI226uRIhUS+IMR2iJeUoj5qj826jXS/Wu2sDx5NRxqLu1VuMlVS2x7oiI/VVTRY5W6dJ3l01JiLaOhISjKXbXZJItOwtVb4mydXmtyv1lJrYVYqESSgyL7z0+msTt9tu98vTXHLM1UcXJ45Fok1T5EvKMfxVrV+wfL3Flt90et3Tgl0BJUteMZDIR09ojt/FWburS6avv9FqjbXgkQqFKOmXbHylTdy/7QO3+QxuFlu+I5I+sN+ZKM7kxVJs7TItyJcSGtOxXqE9w3FU3lhtHjllF9NRER4xkUi+kh/FWbuMRu765LXS5XnxCkhVdqCWopGUZbuRVrWB43Ybo+Rsze82m3t0FXJC8vRKIitEiIdchluIREYj5vTUWO61kIzNFyjIHKOsS+RKNyBhdGKm1J831BUQWS7o+UvSUvmq+YbhLdElErdcUVhJCQkJSGJcSIeQl2l81Ue4KZAjdHAOHDV973XVFdFYRUQ+FtkO3y8SHy1amt8vNnx9S+W4yJO2aCZNWqf3wyEZeYokQyl2lRY+scbbfxKuSk067y9lGayirO4W2wlZhtqZXAZEUYpuR2yU/u4qSl/hqr5Njbq5LPr49VRUHTFXxCYjJbaI/irWsgx3D7om16hvxeJiTQics1CIdw7dUh5eUarNpdPMsYuHVjtPh1LhIUE0xLTRSjxGXp7qm37aaunIYuTJnQrI61YkugKaTG1iLprJFV9GJdxRrpp1kGNYy1cXRV0zRWeMScr60R1HIpxH5tqaZR8xequJ8f6gK4GomVxV+CkWummKQyUIeP8AFSrX1K6iZlkjy5BYfflvuC4qr28kyFAdopiUh4lERGUqSzMjFpVV/wBCydas0szfrFkVmasnSItLyQksJFpyERTKQ9w6oyGn146uWN43fXS2peDuyFtSbNB3SIhLbu+ouXaMax/PHFyyDLH2TXICTdXF6RKp+VWXH6eNNVLl4clElbbrKCI+GU3S27SqxH5CRGspUk8VDKtWN2xX2hrXb7gsldMcujGwvEklFGrNSSbVfdqkmMvhJkJFtHjTXILTYxypurbro3fWu5ilcmiKgxFwMpfEj3dpDKXdWV2V4aj63tUnWm1VIiitx3ch+btraMV6e3vKsTFUbNosUhJ2yUTV01iVSIvuEylLu7fMNZ+VLJkNbXsaOFHDh8V6huomQE1w21v3iSaa2q+QimMRIfEyj9I6Yj6aoOF4ncuoV8ZmdmcN0begOoKg/eFL1eqr8xdYq+x9rZrpbiWeeLJUX12XKQqkQ6pRkKQkIpiPEu2rYjjd7t6Li923JVFiXQV/bFnOvEST9Q7t26PmKixY9qSzDM6T3EeyvFS1WfF3DFuLI0lkfMIly+aNQ+ZdB8X6iRevWZN7gl/2pHaSnpLzf9bqpvTta72fMrLaVXTh0Tz48USinyiREMolGJflqc9obqYqxt6mFYouSb54mI3dwKkRbpf/ACwl5i7vTt7q9CuVBLCzMp89bx2XBmrHCxU7DfsXxu+Pn9rZJuCFDwzZZmURIhknriXIR7R21pXTHNL505Y+93Tcn2uqItmbxVQkW4jLt7ZSlt8tc1t3h2W3kdyuhXJwSYpimiMhRSHiMv5a2bpPnFr6lMfdFxVJvdkhLQkW11Ht/wB53fKVVJctYcWqmxp46V8zWRzp7Afaw6T5ZdP1XytwOL3pXii8L9mU8sVP8Ua2ZTEba+RFdukmsiqMhJMtpD8w18vfaOw1du8tORt26gkUrWQppciHckXzbiH6asnQPqt1z6XumLW15R4e0qrjq2u5ftKKnm+H+62920qz48hpeSmw2Gp1d12s/TzAcZIcwBq3G9PRTt6Jcll9IhLbIdoiW4vl5EVYn1Oulj6mLW3Cm9mu1yxG0W9VddZrFOTxcYipp8iTTjGI/wA1Zf1m6gZR146hPLtlVtJn4GTRtaU1SXFmI8vqkMi21UWN8ybDXCzDHr8+YpltUTRXKJfTxolhu1ixs2Wp0B0Xxm0W3HXGOWsVFGqDstAliksKRboyiPcRdtU/2mOn9rHKsLvYIComqm8ZEJcfhEKg/N94XKpb2dcyfunV8ZXZ+4dPFUEnMlCIpDuEh/Mn6as3tEMXFywNnkERF1bLggQo9wpKiSZce2RIfhpMfCYcy2jqZa3cB7tJIg28d1ZfnSb1rjby0t3Swt3K+uSMtpFGMo+atCY/EbikZiRR3fNTzp/go5x1SsdjfpD7vSXK5PZcfDIbol8xRH6q1KmcVn2O7WTdPJLk6SIfd6qCYyT/AHqsh/hEquHtHXTUa2HF0lUx19e6LyKMh+4S/MLn8VXjp+jbXzG7ZHaWui1yi/vrogIjyQFTTSL8pF/xKoNv6c2brp7RWQJZQ/fDZce0Lamiz2koKQkJFLtESFQvqGvNx/6Rmt/Sa9trHMHLFbzmT5nj+OMHDp05UiIt0FVI+qKQkXKI1dsw6L5501w0rRlFuUdeJXEUE0ykLctoq6fbItOJEPlH011JacdtfRm/DZrbYRt6Llcitb5FQlBcJcS3FyUju0yj/NUb7Qy10vTy15Da2BOmdqQ1RRIiEVC3RkUfl/DV5pLWUrrCr1YxfpvhJMWMHkU1klNPRTjFuQ/xEPm81aJYXyVjTWtFrEhTF6KcijJRXS1CVIuRR2juLzVj7frBcbamtMLLaREZaayChESstwylyqcxPOHmUPBva7pNZEvukUdoyjEip3iI29zuMVfOyKuLtqbk8vzJm1W94qpkiQkJCpuEvm9NY7ifTHAMm6iKP7RZkXlneJkXgUXJJkzV8xDt+GUfzVLXxv72al41WKYDuL0ltIfwyH6qN0VYnY+qz50u6Hw9ztaumI7dOJJ7fpGi+t5JMfw00kfZVMf6W1X3qq3yN6sPQvpo3tKZ3Lp9ZST+6EUSUFRPbIfiSkVV3MvZrsN2tpHg15fWu4CJEhb7oprtFi8or/ej9RF8tbEneLa4taZpOk9oxViXFUY8vppXvi3NURG4uEdFASIvl/6lX5Fh+ovK4+Qs2NK3+b9T7P7SB0qynzbyBb39dkcZZ2ZwxvDYiYkzLcWvxIfqL+Iqu2O4eWJ3BxYzV1lEFySVUEeSo7S/NW7PMPw99mDrPHtj8HfvEqrlqJEPIv8AD/FWfi3SdZNdHXJMnq5D/wCaVfovxHn/AOM4qsq1/I8lJge1lYumG21q4vDFm8DUbrslRXHzCShD+L4dZ3gOOjieUZRYX90WuA+91WzkSSiMkiISIfMJDH5avFlugNb0LqChE1QSGKZeYlFP5qi+oDWxo3ZPOcearN1HL5UbsiorqCSpDJJT0/FGMf7wdtev8DkrBlWY879RYrT4TKpKXrE7NcMispPWaizU3aCDtYdq4oEunIhU80SKJU1ziz5l0dFq9y9knb2NxQVFB0suJIiSW6JEMoyl3bttWxnemDFiU1VHTdzuQUERkP4vLWd9ZupFoLFVLHmF+fXy4XMSEbSsuSgtyIh+KRERaUh3V7XOydMbXcU+feNxNM5NljDXHWRIXjy6WbKHwvAH4CLcVRR8suUZR28SqxdM8mzLqsi4ZXS/PlragqOumskmOoqQlxiO0vV6qg0/ZxuiixOCugtUxiSkUCIhGtO6a421we1vrCwSTeLEqLknS23UIhIYkPlGPm7q8NJJHM7M3Y+jY+O0WiopoFwa2Z5crekyMSTIlUCKMZJJfD/DXO2JZQxvyPxRIrggsQLiKgioQyIhIfNtKP01rJI3uxo3rK7yyakmxslw0E9UikqSG0i/DXMuJ2le6ONBuqoLovu9MfieUY+qrXj8xsWSymZ5/wAPH5SFYm7HbF29qzq++J8qF7bs2auqgmii2SkokUtIuMkiiQy3dtYq+yy/SK7LjrNV1CLxBEUhIi3S3ci83dUbbcwYPE2rBAkVHC5Ja6iiemIjHtkUqtzPKn/T9ms3sOnchclqRdNkkIl5RLUKQ7q8zD42BevE9Y2dI7WGtvfMrs1mrtItyg9xeqrVifT95ekXz9rbm9wTYxFRuLvRUIS/eJl3Rqq2HqJgbi9Jj1GwFraXBFJB5bXJIy7YlyH8tbx05xvEskt96VxLN8is9ptievdCulrQctCQLkIu0oiIxkMvq7aJcdsf+pS1HNDLJaQwfLMDe+9kXSWV2t9pIEgKbVBUhTSGURUKMSIpdst1WzC7O3w+zuOox3a1rXBivHwZE2FQhiQkRD9+Pl21MYjkGH2nPHST+1+Ix9m5VSIXGppum3H4a6XcJbh7SjGQ8qquVNcVeXZ5crDdLossa4i2YrEmJIj3ERCMlS9OkPLkVCsk0rVZeoMqx1srdiJvSlouWXXTKnWm4TeEqqhrIfvS4lLcUe7iNDZ2l1cm4r3R7KSpSWkUS+WP+GtKuns32ZncGtpyvrNi+L3RVslcF7fdEl2g6RcSTUViJSjx7YlUhlXTfJcBvFnw9K7WW4Nb4kr4IW6hJplEdTaSoiMi7SEi3FWrhx5ErVqYmQ0MS+tjF29tQzLImePJXEk1lSigSxfDEe7tlWwYTfLbb8kuHRvChTairbXLRzclIyWciOoO7lyTIY+qmb7pPebKnbbo/wAXfNUVyJNk8UbRUIoyIY8iGJch5fTKmtpxV/jvUBjlT10ioxQX8am1TIlFCVlxGI7h+nbWVmw6tkfe+PxNfDeuPaH5Fis+IslCcNQyEbg4fa6a6yaZaaZRGMZcv+WjWuzmmi1NuqSYiIiIjTPOMmtOCk8dPXrUSeEuo2biuKi0SjGQykMvVEttZ+z9oBJa0t7QztZe8EC0hcLfdqDLbxlEhH5vmrO9rNJIzRrxNBsiNY1Vm5D65N7a+yB8EVBbrrkKuiW6PEiGVRY2llY3TdVk/JRwKZC5auBEVBL+7iRao8fLTF1fsqtJeNZCxYiJSJYkC093lUISqDcXTMFrs3O+PbgoK5EoJEMUVh9Jdw7hq/DjsimfNIu4o6yYgUZtXQDukqmVVtRNBRqsUCIhHb5alL8tqIi3CXKUar7gjbtyJVWJFtFMuVEqhM1mIlaMh306akEZ1HqEUqM1W01Py05upXsSzMpKQkVSD7VtqyekJahfmpi3UHWHyj6qmnzpJw3TETKQ0huwxepZsLvzhN0IasSV27q7u6IvEHyltepJJiW4VBTGP/W2vn6xFq3eIuEJCnES81d4ezG4a3C0M7klIRMiSkXmGvM+e4KtTbwP1jaxwr1suyFt6qZ4ycK//D8pu/hG5bh/1kt1VHp705ybPFnmX3S/W21sUFfjk4lJTaRfDER9PprRvaXxdnbeveeeKNNbxV2XdpEjLbLdEh9Pmqo4mxFS0jG5OFmor6rRNRWQpl3R7v5fmr1mK3+jRt/SYEytuMoSy5Nh9pcJ3K16yzxiuKjJR4qXwyEpbR06VkWaZHmzhQMhu6bwVSHSRJUdpemXH6YyrYOlfVDp9irzwTjF7S3vAyInybZKRRHzFxLkXbWm9OOoOJe1pnTrpk1btrEjoE5Fw90FCeaRfu0o7iLlEiIojKQxru5VbC9vlyY5qwl5+rJLML8q6RtdwEknPhyIkW5EP3m2W7j28ao+RW9KyuFrWleScNWy6otBdEKyel/d+X6Sror2vOht76M5MnkeIPFn2GviFsk6Uc/6q+GUklB4jKO2IiPbyrGbS8O6J6Vyslnu0R1xKMZDxKJDt831fhqLkM4K1deJnbi9NW7hMW6vEeIlxrrr2ec2XvFytfWS75W8uV2tjZyyy1F1u1mwx0FYiO4SS+HJT96mMi3VyvmWGurfeln9px5Zva3O4SIhJNuXcmSko8vV+GprBx8Lh+QfrBZLko3JAfcz5q5FPw74S83cmQ7Sj6ePIWZSb8fEKHVopDrvq7jbayZGpcMTyewhj7ybu3vHi5Cio2VTFTTlylEtvmjtrOrTY+n2UOmbjqdkadvb29NVsLhqrru1hiWkXEhIZR+ku2qWxxnpZ/ktTu4P7XcMwY6qT1Nw5diomREURFMlBFWPmH8JcqzP30TdZO5KpIqOlxIYqJEQ/TKl+3bbqMkkjRuJ0FjfRdrmCgumWR2UrSukug7uC1ySbeDIR5EMi7d3y1Ueo18uj5mtiSuUW29M2ZJJ+OaxJNYR4lqCIyL1bapdjyR1jLd9abXdESReS11EyJMiEhiQ8tw03asVfeHiiVbiIqiugpr6ZI/LSWhVexFm/E8i69x2t01b+Hk8/wC0JuSIhHy+X6q2zEfaAxxxZbTiWadPLWsztVm9zJPGbFJR2shGIkWqQ7h3FIY7t0Spr0nx/pFfFLhcupHg7tclVyJAlrooLkh7lSUEt3byHb+Wq3ljfCCzB41xBveE1EtrQlF0nJKKjEtcSS7Y9sS5dtDLjxt2UkczK1dCxY/01xTJnCb+6DcnxJS+GTmKBbdu1IdUe3iRd20qtHTvMLNaX12wZ1hrXGb5b3ZNhaxkLof94W5Uu6PlKQ1VbDdH+F3Zncsgu7W5J6Ek26LkhJEi/rBj95Hzcu2XKnGUIpdVMqcOseuVwsdyfCg2F43IV0yESiJLilJUi3CMkyKMRGJFESFrRN/SOVVZeIHJsZz991Avi9tx4VEfEiqh4xDRJMoiUUyViQxL6SqUypZhjvSHwGK2nWWu7nS02aW4ilJUij8pVfLb0xzXDbeOM5Hm9vzB5r6tvdW296jlwhH4qHhCHVLTLcRDKIl2xjTV1lGK9PW6eS5W/RZt1ZE2UFopuLu0yS5FRx58STbaqKbEZl3LHPNpu10Tak/SSRJbXFDwOmOvqkO2I7Y+WtGtOUdMbHek2D9Ibbekh0F1FPiW5QiH4ol94SBeqJD6hq/ZJc2medPEepuK408vVpSuGiveGNtkvb1EtyupLclESHcpt3CVcr5MLJjdHDBc7kmmr8dotcEBTUWSLcJFEo7vNxrQ2opys0kkXU1rOG+PIvG9u/V5OwvnUVUlkXZE0dCW0STL7qJeYYjWqdP/AGfVcicDa7kwUb2ttFS6PBU+I62/6shH8xdvbVX9lXoi6zRPx/Uu4otcN1C0GLiJE6V/rBluSH1DyrTPaYzTOrHYWeB9I8ceFY3iRIFcra2JTaO3QER3JfV28arY646TNG3xGTNI8aspT+vntCY9idrR6S9ImVrbp2/4Dnw6Qk0b7tyaceReYvzVgKig35x75vl8fOEZEKTcRFNRvIuIl3CO3ylulGrZiPRvIGLxu/zTHvDovNXwzN0Iku4iMiIUB+KIiO6RDTzNEcSxm2ouGtuZoiuqKRJojIVBjyL5eUtpeUqsSzK7V0UTHCyLZgmE3hrgbpS5AwTvClwQFIbkmumPhWw7oqCRSEv4qsymcYQ6FwkrldtdKLiqp4WKpOS9P9V9JFWB5Bl2NY6ozVxTJrk8dJSG4ajEUU49oplqFrjH+sST491NXFwt18dDfsVXWYiSCWus4Qjovo7hkJbUyLipEfl20TNIvGpF2+xsWSZBcsbxtZ5ZkkbeQiltYtEhJT5oj5az3MEbomLdLI9FMniUhEV/iRLuIe0vw1F2fJM3yhYbWVtcPFox04/DL1bfxSkVPnFrcNWqZmqmLgCEiEUuQ+ntKq6vbiWKfIarY2fvBN/cWqbhw5Edrgorcdvy14veVtFukKoijL4ZDxIvLKMioz4l7s310ta2+GEtVGJCgt6hLzf4h+YpKy290sPgCvLNmxJLVSFu2Fbd5SLtKiZGUWrroSVnulxumRKL2izC3ZqilFvrpFEhHd80o8o1dmedOsfuyLj3Q6RdJDLTUj8YY7okJEPH/wBNUG4J2a2opoWtqm80FNTUfF8AfMKgjy/FQ07HdskvDErDhrp0oRSXTsaYtk0xjtIiIYpfMVVWx7FmPIZVqEzLIP8AKFmTrLbtJm4eRFB1b5EmJCMUtROUSKIiNNc2xe6OE2q938OncpffS1EFh4/EkUki+mrVmmL2HFVBa5+6vltUuYiQqKaajZxGMoroJ7lPNL5o8aJergwzK1t2WB5gxdOGbQWy9tdLqtnLjSIoq6hCKSpEPqGMZFLjQ+ip2OrpfiVXC+j90zAVAZ3G0t00O4U11BUIfLpD/EVXZn7PeV290KT3I9ZiSgqrt27SSZfSRR+qtS6CqOrpiri/Xe6PHijxySaHjHJLkmIxEhH6h7a0pRm3JMQ8vlrPyMxkaqlyPFU5dyLoa8TugniTy+NWcfjtXibZQZf3Za47at2K4i6x1NHxtjRdOEOKgimnH8yla88YpCKkBLdy7qh1iHgCSn/l1nyeQk61LS46gbPnGNLWO5Y/duhDh0ovERfDcEBWbqCP3iZKjJLdu2yEqqN4Rvd0tKlme229REfhuiJtriPpKRfmq1FISmArD3fdlSfGOE/6zy/dlSWzntYYuKqmJt/Z1SvSbhW15DcmNyGSunchTXTW3bZEluS+aKlQafSXrniqgugtFwulvZr6/wDot34kUyEvvNBItUfVIRrqrDWIurWo8eht1NskuP1dtTTdmweEoqaXEtqiZbv+al/xnIRvuclI2FH8TlXqlYb5kly/W+1pMSTbIRSbsU09PXj8UiIRlL/ecZcqx/D8JzL9ZkUrviD5MlXaBESiCgiI8i9O4fN2yr6GFbW43BO6OGFtujhIvvLgxSWUIfKREMiGpR5kTh4IpG1Z22QkKot7ekSf0j2l9RVtYf1DHXbkM3I8SzNZTi91iN7JNxa3TBFvcCVHST0klFEyiRFEu0tw1KdP+jJ2nxD++XG5Ik5SJIW6IiKiw8oy3CI+blW+ZR07xR1kDHKzG7OHDNfUJuzElBcbt2ogI6pDGXp9VPM7dY978b6+aNVHFwaa4ouC0HKKA7RGMRERGIiIj5S28que8bIasbFdcVYuTKU1rY2Dwm6SSDgiVLSTEUpbi7S+bzFXOfXx5bsT1BVVcDdFRXbC1RLaKo90vTxIvN8tdSMyYFqMBerPE9CJeDe+ElIdwkuP8pbqjcZ9mHpPnDe4XJ/jyKydvFISU94OSkPIt2oPEpdo/wA1c30wm3sgbJjySrWM516Z+0Y1wHE2vjMGstwa3BLQdvEUo3FNXuIVCkJD6du7uqs9aOoHT7qM8K92FVZiSrQSUbrNtMvEj8shKURKuoFMN6QFmSOA27D8NJrdXIoW1q1SQ1IiJEWuuUVZEI/iKO6VRN66hY1Z3VnwXEsDs75YEl2i5PraN0bMUl47WxKiO4ZEJbe7trZw/JRt/pEatYyMzx7arsyVOTLXeLjldztmP4vbLjcrguIa4opDpjIh7vSRCMq6/wCmPtDZ90jtrGydS+lTrILWkWgoSzRAlG6W0R0y3SLltIo8eNWB1if61YuilYWClteY8oVvVZ2W2pNBuyBEmoQiQ6cRlGJEKkYltIhGUxa+lK6ltUu2UWNFncFY6rfUVUFPaIxEiKUZCXLd5qvZvnn8nHtyaf8A9Rj+P+m4fGyXTUH186qezTmWHrfq/j4vsgu6Yj4gVyYExLt1+QqR/qxEh9Q1T8T6wZL03sLFrhFusrxZBBBo7J4kusSiUhkQiK8Ui3cR8tTDro7hF4fNUsgsybVuguJETfbEfpLdWtWX2K+nLVu1uTDKLkncElBdtlh+Hqd0dMtpCVYc9q7cjMxv40cUbWjWoPHes2OXBuN0vz0W7W4Ri4a/6lpSKKsS3JEUSEh9NXh5mGJWkXTcryKzxs2JfwIkl4lYYyiIlGRFIfxUzvnRqyWHps+wjH7Dpi+3O3jhf9tUHUJdXTLTIfNERiO4uNY7h/S1Cz3hTN8rya+Xq6aSoiKhaaIpEIj9xLdtGO4q80saprZuJubiuvEkMm61YldnTpnbuj2QXa4IJkSiymg0QEhGX3hF8u0hl2xpnit2VvFytLphillsrhclSXauP2ldvujuIfhKkQltFMd0u3lVT6ldXl7OmtbsXsyLUhLTJ04iReqI/wCKqfhKN8yC2uLlcsoulnElVV01E2OsT4vLLXTj5hL5vLErq6R14txEejObNmHRHHLxbSDEGCLW5IPfHJsSU0GyxKqfHHbGMh49ox41l+VYIv0xw3OL/eWrVF0JMUA3IeATcy3IJj+9XiqUR7RkRRrQrDeLNZ8HfXu6Xu5eMbOSVe+KV1ExSGRCUiKXEiGPp7a5f61dZ8g6pXcrde0hZ2+0DG22dNPTFrqxUJRQeRKKDGRFKtDx8bZk34xgZUkeBD+UhJdH+r3um6LWZva7f4x4MUHHhiUULjIi3RERGRbR+muqM6ulmuGBjkNoyC3s75ZSQF9bXgoCTgRVHcnGW4SLcMd2mI7e7565ZZ1cZy51a0nXim7ZBsqJaenrCugKg7fLEqdW3LMtvSiLVkRPmrZUS8CSckRjxren8erfciMGHO9eLHRFyzi12e4XA8mwOyvLWReGJ46tYkOqluJL4peaIlEhiPbWeqXjEHSb5B+rh7Nukl8BwoSYqOCQQEiFOIkr8QhKMojxGtmwPrxiVyWvTDL2DW1+9RJdBmoJf65uEYqCXwPhaAy9JbhGspY5V0dx3Mska9QcSteXWN8uqyQeIshTUJLUUi51RESFTanuHlu5CVU10/wZWsWb8fWwNvY7NcnTrIcFeootUFBFk8IiJSJRHSLSHQ1N3IoxHtojjpz1ITyRqK+OPiFB2S5LIthHdERElFyH4Cch1CkO0SKQ1H2fOse92jjl5Z29FikmTRs6t4qIJpyGOroKySkXmiJfVurqZTIsNJx7ptF5Z5AztiDZBJZFJVZpcFY9qmmQxkJSHd/LT2xZopKydWKWN5HHylbZ7KV8sRwhNZNLJupd0uVtYqpKObLY7F4AVnIqyEVHKvxVdwlu2xGXHbV06idLunnUjplfsqxe22dv7ldqNmjy1x1HApNk1F/iCUSKRLj/AMEfNXJuZXDK8g92v0F0yJ4gLtBrLTTFBX44ppiQ/FjrltGQjIo1CuvaQ6u9LcVcYC3BRnbXzsrgr4xiJJrESQpjpiqJFERGPLdV6JY4mVY0OSM9WZ3NWw1TAHF8tdryHMsgJvbEhFNio2Qc+H+GIqpKKEX3G3tGRCIy3VfnXVbBpJ9OekeIY6ooquIqi1QIRIpciUISIiLiPLdXB77qNeckcPro6uKijh8uS7kkYiSipFIiIRGrV03zLMMTvzG848Dp08ZkKqaegSigx7h2lGjmhVVtCZ8MbTtXJY+lXSkSuTxG42S2rW+7WhVdpcFHEtRmSRDroKy9UdvdISp0n7MPS3DckR6jWvMfcbxVo5STWuCbZQlnK+4lRiIkJSlx7SKMapdjeP8AofhOTZXlGRt3y13XK9konqJiSq6CAigoJEW4VU4juLburkm+dSrpkl4K95VcXV2cEIj8RUhERHiIj2j6RooPGzZS2Uz8zzGP4T7TNY6g6lI5lZy8bcs6arM3Lv3eLq3+OQKJJFEhQkQyIUFC3EUZeoRqDxno/frkm+tFr6l5N7vvSA+Lborpo6xDukooUh5R7fmKpLpz1eVzTHUQvKVnbvPEigkL5yI6gxlLd3REijuLbW6Y7hN0EUUrtJFQi1SER01BS9Ql91yHlVGZo8f7cgMefm5dZMfqY/jNh6qvLh+puLnidjRYtEl11HVwQdqMfhxivykWqQjtSiQ9wyqavnTHrwommFx6q2W/OHy4snPhXPgGyLYh3ESenEt0fy1F9UrldsZ6xWlliQMVsmvVpG3+DLk4FJdcRIoiREn8ciKO6Lbujtq/tBdO/aO6Z4/Zx6fZbfMqYpkqlkCltt6CajdUoxERH45CUi4y49tV7rkSKrMpvYskqQtJopQevzXJcfZul2/Si02u1oLuUhvje6SG4JCJRHwm2PGUhHjGudcJxkcqRu2eXe0Xa/MbUugh4FnJPUVV3ahEO7QGJSIRlQbHY+pHUC8eIb4pcrha0HJJLqOEi00yH916vlHlGtwuGVZHi9nRtt3StdlRFImzZxdHYiShcdyAiRCW0tpcad7dYWCbMuv3GKXlXvkcwUseOZHb3GLs1Urk5Rtdv8I2RIl4/HbFuV4iW6Xwi7d1aAxzzJnWJqY/eUGNyvTYXLJktpCQppEIiUe7cQkW30086X4m3Z42OQ5DfmLoUBJArosQiimIkQ6afdGP9ZukRDEY1ZmNrtt8uAna3SyNpXcpNkFk0Ik8XIhEiTltFMZDu3bpdw1h5X1jJpKuNDDyX5FadZMiGvKpmOM3bPOmr79Y/wBTSTtqrkibN7ggPqiUtTVGMfLxKm/Vjr5a86xsscvxIvrs8dkv7vt4yUtKu2JJqRiUh1RIZF291dIOMDBYUX+PXR4zUQSEWxOFyUFQe1UpbhIuUh83GuY/aE6Vg6vjXqIwyFqjeny7633BuMiU10BHSEfUQ+riI8q14/KZTzbeUtbf+A+HxGOkKyxtZlM96e3R7bc8xdk/QUIkrohISTJMtCQ8hL5lK3rrpcFWNlRVB6m3US8S7FRQoiJCnH/8PVT6U4rluZOrXlt+x50szt/x0rk4IRFQh27RIpFulxGpD2gFjW1LWVmUuSfgR1U047dVX1f7uvOeYVZfM40K/Hkb2H9rCkkYwnHcPeZJfrKLhgmL5yqk78YmkSaGgJDu2jHy8fw1pDrpbd32nmVyuhKY+2FCKaepInJJcS7RHcUlPLt7qH0ns9uuyKLVxaLtbbbbF4qisOmWqRS00xEt22JeUeXcIlfFBfjdraHvLWZjpJi1aloKNxj6o+YuJdxeavTLCzTWbrXUyt9VjqpkKOP3dxdGelaXSbcXKRamkQiPxBq6ZlY1W7Vu6VNFZuquKUhVGX3ShceX5a2J4zsKxeMcWFiosXJZRARU/FHd9UqzHqos6TK3pJMiFiS4lrEqMtWKm2I+nurNyo+Ni7BJdjSvZTb6OD5ITcB3XeJCXl0E/wDFUat+w51lyQNR1F12xJfUgnxqS9mFwDXAb0qchld1d3/ATpv70G35plF5JIlHApsxaekiGMvpEaycNfvMxamfjU4964PHFv6mXK1r3JZa5eLkSer8NmPIR3d3mjxrcuv16efqrZ/C3RQU7ncFbeQxIkVEpSJUhHl93H6qxHrkXunOrk6+3EHxXAnMkHTyWmpt7REd0tv/ADVrXUS6ZUj0fttxVSdW+5INhIW6IiWoSrQfiy5DEiUL6fw700PKFlM2GZmWQyu/XhDEfFP7Ji7V94kiJBa4DEUUh4/D41onsy5pZM499MlR9134RFReIiLRYZFEh8pbo+WsbtNryi9YairdiWeOLhclRaLOlZagjGW4u0ZfmrVuieBq4jmD5wkqKynu0hd6KcU0VSISHcXLiVWM+FdlmF4cjblTSs4tuTMXCZpOniaZfvE1Cj+WmZM80laXSV8uQoirFVHxJRIu0o+b/DUplGQP7G3av0n4kLlUkiblEtse4ar9462P7bZSVXsLdwLZRIfgxiQ7t24aw1jaq+hrMy2NQTeY/dulN6xW5KtSyiIuUE4xUUSQFBQo7fSpUCKfu3A7DmtyuSbgkB8JbbeoXwxeJOVExXIe6IjKP1dtYjfOtn6o50L9XClHlpSUQ13AyFSJJSKJcdwlxrbMNwXIesWDsXWGsFG7WwrrqILXb4BOl1Uk1NJMRlyEhKRRH4g8qB4c1pVfRShq8EWO0bt8jo5TMur9v2N7bh968qxXImi8fUmSZRL6qoeZdeOo1vx+6e/rXY7WMSSbKMdVy5EuO0VUxFUpRiUY/NVudEhdLs3SZv0/BkSslEVRIRIe35uVUnrpb0rbg6j2xqiLhsukvrEMtwlIZd0dtbLz5uYu2sar/U3/AMGVHFGrWtYzlRxjPs84epdkGvjswuCBFb27xQVoiqoJEKhbe7kXdGI8VSHn+19ULzeMivV+yNr4y+KqoCmszbCv4pcSUElEilIZfD3DWudJbXiXVRrkXUbrZfLWLdBdtZhYpqRTFUUBiRERasojtGQjIlfLV2bs8cY9TMBYY5ZrexuDNP3oo6ERWEbez3IJa8dxFEfidvmLbSUkaLgxYVEszMZjeLldMPRuT/Juml8t5PmSRX0nQk0TYoKl8IUN335F28i3RGo/FcNw181UtxpOllLgSQiooXhlE0iLbIUil+LlT69KX7qplC2dZ5e3ThqTkndosorkKDVKIiJFGW6Ij/1tp5cHjC0iibCKampFNMU+SvLlXoMfxK7W9Mean8ivudrHLFnjhKx3Bj0tZJKM7GkyJdszYpCmJEIqEuq5KQyEUkJR7u6sr6Ztblll2TKzA6WfKvo20hERIVUhEijuER5S9Ma2bKhYF1sx1w9cD4e62942S+HqahKoRj6ZCRCRdu6qL7OORJY7cLTlt0tybwbKq5drpkrpppoC2JDcUS/qJf8AqrF8hSOFdnsew8fdn1upomfYXn1pt9v/AFj6Ss27HHhSSUFqJKE6ESJSTuK5au6RERD822tQwr2nMwsrVqC/Ra4P2qSAiJN0naaZdshLTIe3tq1PLwrfOhuO3vKEFra6vlvZtFUXW0o8Sl5dRJMvxDt5VYMHvFhRxFv4e/NSFsgko58YuKOiqXLl2kUolWFM0vutpn41NON12b0+RjvUD2kr91Axu+YkyZOrW1u7ZVoSdwdpudMiKMZRkPdtKpTprknSW34nb8Xy2yPGqlvEhG4DpLrpqqiIqkJbpCpEdsR7atWB5Fhv68ZIq9vmOsXT57ppIo3lkss4iSnakoRDtjtIZfmr3ULCcSyS/WsA90s2ai/x3Th2Kag7k/yxEqpK+VFpvL/ujpGx3baZTKetj6w3i3tbXi95G4aEk1SJiqgg4QIRlqJkO1TaPd5t1YLiuTdZ+lt+cFh92fW9iRDrptSScoFEv/llyj5uNbU+sLfG3Ty1ur9b3DNBUkGzpEiktu5SSGMf4qoObZ46w9ZFVLH3DhrIhSWWTJdBSJbh1JbS+mrUWTk2ppHoLjSFV9bMaVh/tXXRi4RHNOlTN54kRSVuVptq7R2MeJLiW1X5U1dv4asmZdTl8ouWPq21/bStKtwQQJmTYmT1FUijIhVIiIRkRbfL3VbuhHRGw9WESud0dvmbFS2tnqaSKKH2GBK7olNMtu0vVWmOfZN6cMHxY/a83eN7s8RJZJN0KapiI9wiGnTcLyOXkR2jTj17f7AMiHGikqzcjL7H0vyjKrg6XcNSai53ahD3eaq/nGF354mnY8cdIt2uqSciU+GPmVLzF2xGugrhiN06c2FvZGeWqN27NLUfXi4EIit/WlulpCMuW6Pqqs5JbbC4tovcNcC8tYpiqg+bqaibiXItT+avY+C0bGkWZux5Tzei+RVse3FTB7t09tGE2MVWqXvy6EokK6z5XamJEMiFAdshHzUxJnbVmKiTDwaKxCUSbtBTEfVGIjXs0zKzKXRTF0MgRG5KloCimmS0S8pEO0S+ak3xQ8VxvxS6uo42jpkoIkUvzV75GZo+XZjwckSxSei9VKn016Qv7bn1r6g3bRUGyudckyT+G8V3RLb3d0uI1snVxm/za1o5Ha3Q+KtSBa7PtJLkRCXm9NZDbepi+P5UPxVnlluLQZIiJEomuMh2+rjUHmHtJNbG80mtrJqJESWo4ciMvTERKQ/VWbH5BcfI3Neym03jWzcanxYcPuuT3F8NfWi0Gp7yciKTRxt1B3bpbfLKqOXVZrdExPJra4cOBHT8UiQiomPy935apt4uVtu0n6RJrJqkUSbqyER8o8qrqYyW+EqoQ9pF3VMvy/rNuYvFRmF4JdMfZyOR217KueY9kylyxl/dC96CrJIVvhqOkI7iTHuj3DXR3usU7XdLXNNRYiFflLTV2xIvLuTEq+Srq8Lt3ibdg4UFZIhKSP7sq629n32wrkx924X1Q1rkpq+GbXhRWShJEW1JyRcokRRU+kvMOXJle4bkbEeKuJHVepo3tHdM1eomP+9m4Jtcit6Uk/K6GO5Iv5S/6HgXJFHVnfN0Ff8AV9AR0RLu834q+oXUDwdwxNTJrXcVhs6oyVdM0pLMxlEvhEPaW0hIdpSl6fmH1ITbiQg3MfgSER7o6pR/LGsXykK1VlNTBm+I1aybvrbdJraJLiIkmUt3d8pV1Qi8s2SMbfk12uLVNxc2wiuSy4p/tKQxV5R+b6q45tN003TdqrqE3NdIiT9UuVag3Z5HkXTW5X7Hrosm4xr45NYy1EtUhIvpEfL21m4OT7KazdS9NFvwsq9joYn1hZ2909b3u1reBbKu9MbgntiMuMvT21xXcLsq8eOH7pUSWcqEuReot1Ju2bZao30H71OKoxIk2yQkQl5ijXsPZ+9LhN0l+zoDJUi4/LWxJOubIsa8TJa2JG0jCW/j7gRAyYOnUeWikRVHullUVCScComoG0hUGJD9Nag1cP3D7SQ+MmkMk0yV2p1D5Fir3InCapgmKmpFV0iJKCj83pGrGV46OGHcjaxmYfl58jI2Wj7Exh96ZZE1Z2g3SbMhQFiQqDt5bSEvNKukMTxfpVhLf9csldWu3qL/AB1XjxQddQu4hHly7Rqg9PfZLyVmzF5cr8zUbqiKpEzElBUEuPId1W7qF7KrC+Y26eHd01HyCCQtlFBJMk0pci3boj5t1Yeb5VsqNYZuqnp4cZYuS9iWuXtrYVa1vdfT60ur04HaKynwG3+Ivw1T7pnHVDqkxRVzLNXTVq+LTFjaR8MmSUu6MSV+oqptt9j/ADRqQvGGW2VQe37wZflr2VdJ/aAxtNNeyMmayYfvreuJKfhVjL8NVljVf1YsQsqtyIPMn1owd8tZsc0bhcBloItUyLT9SlE6d+z3fs0bo5Rm710LNyREKJEQqF8xEO0au3SX9UrOo4edRvBsb85XInKLxMWmn/w9vzVqQ5th+QEWOWG/NU1CElB8KnqIR8pbYkPyx+avn3m/qfO1nbExI2VV+VTRgwIm+52OSb90byVxl1yteG2l1cLagUknQpkKaaXqULaMfmrXOieIsrW4ttu8VqLOfjpyVHT1eJF5eQiI/irZLHg/WG/Wu7YQwxJZnY3JDJ0tZkB1hLaRNl3JDHaI9xR/NV+tvs85Gmpb7k1t1vZqMZCKLh3uIfVpCQ+rlXtvp3XLyoVmyjMzmji4x9gdjYtcZtYt3W5QlSVVHykXqoa2VJKF4U27pMvuxJYYyqxOOieYPrOSXvFmm67US1ST+ohISL8NZLknSPqhY3CaXvElFDKIpprudPd3Dqkpt9IlL016aZmiUy4+TcjQk8gtYqaAP2qjjiSKa4kQ/TRma10a3ZnkKrV8VtZq6qojIiIR8qHIo+kag8V9mPKLssi66oBa02KW5IWchdreku2P4SrcH2FpM2rf3QkSIthERFSP8I7axWnnyJFjj4/3FisajEbXjOYIotX9oTumqOoko4bEmSIluEikP8Q1mfUDo7a1HygY4yu1rdJCOqKekTQh8xapSj/u62rE7O6taaxvRESItUi8w1k/UDrhY7lkimM2tJQm7MR0niJD+1KykUd0tMdu6MS3fVqxx7H7jFfcs3E5nLpXguaWPLLtdHt4uA2i2i7QfeJQRQItXdp6QlLaJSlL5a0Dpn7O+TdB8qHMMeeWlZQmirQhuBeJEUlRGRCQiO7by8peqrNjfSFhgtpu2YZBd3lnxd5F2+avkJJ6SRERJCgMRipqFtKXbt2jUPgvtSY84fLWtdC1jZyXFK3prLkyUZodqcoklER80S9XGszK8pHF9tbW/p0HLFJK1hWE9F7vYcoUzpvkqNpJVVVdJjZ2yaLROW0iGQ7fp3dsq3JFFC129N/kbrWUVH4Sam5RQvMXdUbkWbdPrk3ZmwauCTQXFXxSZKIJkQ8h1O71DulVgbsbc4Erv7uLxS6fwlFlSXUiQ+rj8sat4eRHKzLorf3CZVk05MN7Xa3Fyb+IbtVk0/6xwmSAl8u3+Gmd2tdtT01VXjNRw2IV0E277TU1e2MiH81TQt7o+xv3QweJ29NVAmyjpqReJTKMZCoRFu+YacYbg+OYvbU7bY7S3YtxGSmmlFRwXmVU5EXqIiKu+5Z2rGpOvYgcFyi5Ok7k6vOG3qxpmp8JN9oCSxdxDpKKDGrI1yRuS3xWCagjt01v8VKdCrcliNq1UWEeUeI/VQUbK6FTeTdvu7lRIvylWhGvr2FlF6kdE+kHUYnzxxaFLLcrggSDlZrtFYZCW4fNt5cq4pfewL1att+cL27KLDcLbEtCK6iHyyGNfRpawtSH47J46EuSjdWJD6h7azu4NX9rWWbpPXTVYVSiL5MVJDLaQkMeXKpHirbiE0zVOO+n/sS5kOQI2vqlfrajjOpqqNWLklHJDu2pjHbIu75q+gGM4fjOJ4/b8Xx5gmzY2pIUGiJdqQ/zVS7OtrOm7d1cU/FFEtRFCUol+WtCWWSJYdW7sW48okru/DXGx1QXuMPE3D1mRAHEuW7bVR6uZxdMD6f3zK2TNu6dWxtroJ9spCO4vqqzC+YEsm1avU1iVKI/FEpVC9UumNo6oYi4xd+6cM1IkTZ03LcirHuHiqPmEqDVeP2wlblyG9jvFt6jdP08+x4pW98gkuPmGXIS9Qlt+msT67ez+PWJ9a73jz1O13q3IeGduFpfESl8KXq5firRvZxwPKOh9nedKM8yXH7gzyFddza02a6pKNSj8USEkx+GW0vmKO6VSDjx7FF0/YNSdOnI29l4fViJLiuumRS+WMvlqnlTMke4Wo1W1Sm9B/Z/LozaX10cXda5PnKBSUESFFFDaRCmPLdpiReaI+Wo9G9ZLcrg+uzr/RtrBciTJEk/jFyEpDyGMd1dMWV0kKYsFxEm5JaZDVXtaeA23IHWKsrXb290QHXVJNBLXJIu6UZS5cq8b5XCn8xDWCWrGli5a4rclsUfF2JvltV6YrECYrrqcuXEfljQbtbWeTXRRKDdG3oCWu4cL6ael3dvGmvXjqNi/RlF5aWd0UumSXxPxLS3ppRJFDjqqKcRHaXLd5RKuPeoXtBZllFvLHAetWtvLaqixTjrekiKREP4RrxPjfpPzU+bXI4x27W/9DRm8jjUZl7fibdeOtnRTH8gTxe24UzvTFAi17k4FJTRKX7uSe4R+ka0pRa3ZVZ1LXpOmdhu7RW3k4ZoCgXhlUiTkmUfKXlrlPoT0Pa9WHRXbJsjRY21moKRW1muJP3H/wDIT9Rbi8vdXWTXIMSs+RfqbjPh/ceOWaLtFHVUWbuduklqERS+FIo8to7t1fZmw2xYo48XlXtY88syy6s03E576pezzmXRV5a8jx9vb8msu5tb3xCLZMSVFMYuSIooFFAREhKMpcSKNBu3W5DHbKPTzNcPuDi9JSJ61UQGOkqlLT5bhiXLuroa7e0VhuJ4ejbupOOOPD3MSQd29MkH6aaBSjq7okJCI93IvqrB8uR6BZVfLP8AqKwdN2Ij4u4KOhXTet22nEUkFHMvhjyjuEfNVNsCLMb7mnINsjaWzdSj5M+tHVjF29+s1+dN7taGmq5tqisReIJFu00+IlpFEeXH6qkMN6U4HdswK73dd9rPGyqDRw4QHTcNiTiJbhH4gx/LVo9nW6Y046iXbIctxnG7CzFN40Jq4U+IJSHxO5USlppSj5teUtu2J6iLZC4xFSyDnmQXy2pIKuWwulRFNFmrKS4xjKJCIxkXIttFDjyYS7dgIciPKW1TO+vns85D0zyh5fsZZLOMJeIIOU3SJawojH4qSncI6kuXmGsHTyTw96GKqibPV11CIdpV1NjfVSL6223Ic/Z2MfCCTYU2xJtnCCvwyEiIiHt/63Vn9yybHniayCGLt31nuD0lWLUkNNRQY7iT/qhkJR27tspRjVqOb8gvb3+Rm6lwF9j6bpW4in4YldNNP7zbKJfiKta6H5d0ezC1p2jq7ef1T8MgWo+TJdT3gQlu5EQoFHypbpVR1sLxJrgL7LSb3huTwYtlniAojLUjEdxavHltEREvlqst8dYZF0rWdNdPWbPpSHlEhGmSfEdiQtaT+lTqJx1G9ijEVBVsIZZlSiRbUW66ibYo7olqkO2Xp+msJvHUL3GssfT4EUbLc1V0IvFxUctUCISjLuIR2yHl3VT+h/Tf/KM7uGMr3y12O4JJB4FxdF1UElC1IxGIkO4fN6fNV4L2dVbfkDzCHDxNS8Ni0pOnIi2FWQjxHdukP4h20xWryKslpVqZ+pjJ5o6bqtXQoukopIIkMtQiU2j+YakHTHqdj9vFrblXjq1kIydMRKO7tIh3CXbujxrbsP6O49a0WroyfCokl4tcmJCOo2kIjHb827luHbt3Wi09EequWXBw/wANxIbXYVSImjq5OyJBRKXcRDIpEO3aMu3zUlsjR2/RSLFoi2Zjm0rfcsTTY3nI7JqLCJKJN1EC3FHbLzcqTdrOr70tL8Wr6L4ZOUybaBCXItPbGNdtZVgtuwnpunZshz9Nrlj5MlBax8Wu42xFNNAd0eXxNoyLyjWWsehuUXS2qPcrzkbOmKg6bdFAl1N3ElCIoiUo8ZD6qkarqtpOLHZsiulFOX24pDkSNjftVGqar7VIVBiSY+ovlroJbqsq1fW163k3ZoF4ZIUR3JiKYkIiMvKQ1hOYN786yprZrkkK1yQuSSEkdrlYZcuPHylU1kVwcPsgcGy1hZ+8NokqRRIuO4i8ox+mrjYdIWkKC+QVshcf8jqi/J4zlGKldLzY00XD5Uk1E1B1Bbkrycp7dpEQiXbuqawf/wB227jFL5j9teJ3BNBC3vHRCmTVdIYiRSHcJDy80ily24/cLpmV4Zp2613IWqYkOqSZEJEW3j2x3SqxMcof2kRsOZWt18JiqJOllS+Cl5i9O7ly4159pmi5Gt6bvEsTPpm8cPC/WGzExTtBLvidamgmnJQiKMdsd0vKIjWM5ZdrMNwdA1bpuERUVQEiiWtEvvSLzFWxZJlmX3Dp+3xq6XZR9j75JB2q4cCQudCIkSBKciTEiEt0i28o7axXqZgqtn1Lzj0VraIjqimrqaO2Uvl/hq5i5S9VFriqmtmKLkF+1vgJIIinxiI1E9KXWpnH6q+8St61wcpL294JR8O5H1fKX5RpKdtul+dI22wsHFyfOS00G7UdRRQvSI8qrryy36w3Iru4sjgSYqE2cioMVEVfl5SGtGSNpYhfFZKqdtWNwl1exu6Y/cv9H5laEPioltElR2iumPlLiQ9si7ayXG3xMxcIXluLd0zUJNeW2JDylWgY+3eZZieF9WsPPweYKiqJEXF05QLTXSXkX7yQ+mKlUn2hmtjyb3fm7BqVvK9JF4tru1BfJEIkgpuiMZFIv7sfNWRhTNE+2WJY7jdxeLS8vy10td0kTlARckiMRluTLd6ko/iKoO9WlAlhVbnJMh7uXGg9N7HcboJMLNbvGLJCSiqY7R0h/wDUNS1y95W1RRhdLaszeJCOoisnGO7y/KVbkbCa0JboeZWvPht23/S7FdoJeUo6g/mQEfqrduqzELphL5JI01JNlSSEf3hCQqD+ZMfxVguB47m96yJm/wAKxy5XZ9bHaTuLNMi+6LUjLzEI8e6t8uVvultFSyPGDpuskOmKbhMkyLt4lVebhJYYq2U5ft94SiKonJONWZnlyGD9I8qyXx6KmWZsuOLWhimqOui2KJLqkPKO4R+Yawd4tlGF3hS23RmszaiuQoPBEiRWHkO75Y1eOjthLrB1yx9JurG02NXXXUEdvwEyUkXzEP5qdPNSKxRjWznT1ltZYzZWLVuSYp2hkk0QLtJURFOX/m7q5na9dL9hr6+OMGMhePC8MVwUGXh0OKX/ABCFMfzVuXWjNmuD4K+uk9ySGg0lyUXISFL83xPpri/H70ycJt7QkRaxOfErqFtHiQj/ABFWR4yP9GlYvZcnxU2629ZOpymHjZn98eXpmgoLtVu8+IUhKW1Qtw934q2bpn1ssNysKZ3RL3haVx3Cp94j5hL5a5FseaKo3gmCQiTdUoylGPqqPuS10TUGw21+4FG73RVBdNNXaoJEmSX8RVpyQ25KVY8ii1Y6a6kY70vzRwn+qluFS2qiSgrDGShcpbeUfTWR4SzZ4Lmn6vuLsmoi8QJVoPqkO0vmGs/Y51keLktYcfukkyjtFPU0y9IkO0qGti+VZM4K/OFVFHi/x13DhyIlLzERUOPO0LWYXlY65EdVY6mUcIPE4Er8RLtEo1T3V8vlhviN+tYC3FAoyWL74e4Y+WqP0p6sPL0Q4bfl9R0H+rOCL7yPb838VXjIHSSyYirpip3LR3R8sq2ZtryUDJKvFjzUKyeNn49i4Y31Uul4uCNmteNXIiVlFwo57R3FKXaPmrTE7p1ITxtnlSuGktY1VfCKqOCkooqKqg7Yl5ky5DurOeg9wBa1qZR4P4zNdza0pDtWElU1CIfyj9JVtGadUMIwvp/ab9lbxuTpimquys4qlIlS1JbfUKpDu/rK+SP9GeKnzpFjSqqfQ4PN5SxrYzVbqg/yjxDdk3JNPxKugt5kCUkI/LGI1GxSRuSjVLyiv+Ll+YSo1ntKTdqiKQbVU0lZeYSESp4xx+7X7PLfa7Q1kLljFdT923FJUtxF/wAQfmrW8f42PE+zjqXpp7puSEp01t4XzPlrQTBR8PwhVTESKMbeO4o9oqRraLx0JxnwdwQG1k3tt3QIXzHVItMSHcScuJd3Iol5alMZx/FMHxO4X4AFFqgrpEsQ/EuTwpDLzFHb6RiIjRsNzx1dropbrjdLoKZJCo2JMhLULuGJemPbXoEiVFq3Yw5ZWl5fE5TsfSfrispcMcECUGxrpWtJ4SqaCjpLUIUiQJXcqJcpD2xpv1G9nt/acTF5+zrPBQ95NnTdQlxcCP3qUi5KD/h7SGu9HjO0KKRSBxIhGJKIJFuqt3TBWHu9S0MMcYqMyVJcmqMkxFUhiRCmReXy1Yk1eX9JGKUUUUP6xqciyNNn4rVUiu5FLcXb6vxDUemskjclhOIx0pfmroLOsFxzw6Kt5xlPHU2yQyFEkxId0RJQR5du7l6qxXLMNyDEXC13YKi6aq6UnjcpFHiO3klyLiVJXFZeSj4chbciB6oPBtvT++FdHXu0V2ySYqLJFIRJdMvux3bhEqo/sw4Wwya/LZu8EmOF40okvdrg8/125FItJogI/dCoScSjIoy3dtTGZWVxlltZ4oSDwiutyQQJNNAtctpDtEuRfE2+qtq/UO3YTjbHGUGo6LZUYsW5fDUX4iMu4Ux7vmLupORle3Wo7b9wxjrHCbRkFvUxy1gzTTVSL7xQUP8A6IIlUHZcJuOP3BNW+ZHjJNWa5JeFfXAlBIuMYpCRflqyPk3q1tF1ZlW7O4fFT002yW5KW4ZCPd9XlqnrOMvdY2s4a45otyXGLy3pCiREO3cIxkO7lH/DSfcKrF5oVrxNQv2UYfZcbYq37HrOotu1FrfjaAoPB4iKSjlMiEh83mobX2kM8tuG+4+mmP22zkkPgXK0kFBIS3RXFeUhLdy+EW4Y7azlvcL48sI2jI7Jab0MfhqSJNyiXm7d31CPmlUHacqxez3bwD1q+R5JEsIpS3eaW1UfTGiaZn6ldVoxaLteH+XPHGQGg+t75yJKvmLdoWmiv3EmJD/qxS2yISHiUtqpVtx1CeWFYmbxm1j3KEKpag/i2/ip06uVrHRbq2snDhJfXFRmoSenH0imIl9Uqs1rs9t6qM3GLq20XF03O7a6TEhLb962UXIv3m3SEh2qx81CsnIcy3ItPMLDlFtJqKRPCSSigmoSpaPdFMZFEZS28d1QuZZ9ZrlitrsjNqKbiyrkKqZLqRUltkKZSjxGRCX0jVZTxtva3SLpJ4QikrFdu4EU125eWJFuqwE3wu8OidXe0uHTh5HVFEhEUyH+9p0OQ6cSrJi3rYtFnzTOk7exSSyFS8JsxIWzF8qqSaYlyESItv4o7auVr6wX5Fwm3a4g8caS/hnaYvhUTHb/APMpCSUvSokQ1nf6nt29wFWzXIWttjFRMlRXUH6twkNOmosCTeWbILSVvWIdJK4MVyjHtkIlFUS+WVC33X3GGR2iXbU9l2RC4zJw/vNrb2VFyP8Ao9FNMSQTHjGQiO7zF/LGo3xzVNZZ0q41Ef3Wn3VIXJRrdm5WR/bllrhb0BJB8jcPhkPmKQkRS/q/h1SblZcmFumqCSaLMtuoJfllTtKyr+gtrKw1y7IjuTwkrXpixQ4iIx1C81RNpuDr31bzVVU0xXH5amCt7pqPh29yJNFfaQx21A+BesXyJapKaq4xRHtpll26i+TNZjRroskSYwIZDxKoG5OF3SgquFSWIBjItxRp08cRbyI/3pfTUW6cFHlWWppMN3BRl/DSUxLb215FTUITMKdJpms4EoxGisLHyMyjLup03cHrCE5dtMS27ArzNwCawkZd1KCLMzdG3WETOQ1vnRXq1kOHt/C21VPw5L65JkkJSL+L81c6tVhcLEG7bxq5W24JW1nuMdxSHbxqllY65C1YuY8zRNZQPtBJ9Qci6mZNnltBqm3uDnUFYV9ycREdokUh41V+kfSvqTnWWEyZX63s3nhlSErpchbC4/uhEuRF+HuKI7qlLpfHV+uzrw+QKMSGKpEiRSjHclGQyLaJD9VWboSTK4dWrekytpOkwUiq6cKyKIxIiLdH8I1pR60jVFKLbcsjWYtSfsF+0BdMdcZaKWNrKICShWNG6a1xjL0/AIu6Or+bbUH0r6iZr0pxO+Y1iSo2txfHaS6rxNkmu5T0hjpRVEtu7u4x2xlu+hjrNsNw/GXmW5ULdN0zaKxuSKEVBQ5ChqFuVH0l3F21811M2a3jLHF0atVk/HOVV00XUWxKCRakiLiMv+iosiOiAwIsjVZjUMN9rLNenJKWa5Xwsis64qku1W0mwkSspSkJSGRer6eNZbcnVrWtqeS2YLTi7Fy9IXazdDWFMeXwhVIUi7toxq2Xq19ObbaWN+yu1urlfnOk5Vi7imn6Yx+L8si+mqPfMNy3KnSz1qD5O2vnPjhTTQJRsoX9YKY7Utvb21hwM07fbVl/q/8Ags4/h4fEqzs1rfG3UfXAupOFum7d74G5M3LYlWz63qoCg+QLuEtpR9I/VVfvV0vN+Jva/wBobpiQkqThUi2jxSTIZS7u2njd9dMbs6mOXzxDy1oFJJMpNlG5S3aCkvhcvKXy0xa5BY07e6uLVuLx8kQi2t7yTlTS7iUUER2/KNbGGs1azdjs2sLNaPqSGXOmGCpvveLV4nerhpESbhTU0ZDuLaXIvKRVnvvJW5XBN14VwsKX3SxCQ/zRp94VVZRS6XSLoS3aYoCKY/SNT1ta3R4imJqrN0y+KOmJFpj8siKrkknxKMmtpLKRqixumol7tFQlSiJRjplTi5KPbe1bquAZuB2iWokXw/UP/NUbcLg9dXQv9KJtW7SQpkttFaXKUijUW+IU3SirJkssRFqCTESJMfw7aTUGxKJvnT5MvezhZO3sVYksimmJbvVplL8VN7S4VRdeMC8qOBEpJyLcMeMf/TWodIXjBSyvmfg0bkjd7eq2fM0UB3eWQ9pSqNU6XssfWa/rHl9ttdvuCsU0UxJy9j+GKUR5SIRpixs4NhwozVGxtX6t0avCVckI2107IlCiMtUR5DKXIe4dw8ahWOeXLFbo1v2NOHCNwYq6jYm6qokiXlISkPpj3DtKQlWpOr10TstpsthzLHiFq2bEg2vTdPUckRFtXXTSIUlxHbxIS291ZLliOPsb8szsl5Z3hOXw3zcSFN0lGUhEtwl5hIdtDNDXiwxZLclNktb66ZwxatRsizGw3p2kra1Nci90vBLiI/EKSZEWknISUGWlHahXQzjLuktnZWHIes2fp3DJLCggu0s9rsgkmxcpEJKjIkRV+KqnIky0+XpEq5FstwcJ2cbGq1UdeJS0yFES1BEoy9JD/hqj5ldM5Y29TGbc/b6a6kVZEIqEO3aShVnthRt8Sw2Q35H0z6d9dQyvCHXWhg3suJsXl5XbXJFw5IkVhQERFzKIkREmIiW2URHy1k3Wj2hukvUT7HFlVsOJ5MQIK+EdKCJJsRIeKajlFPkQy28fplXGeE3jqrj+NrWh+qmNtXVFdBTx2ommrH7wU0i0tTjuLy0S1vJOFm6tpTuzh4JDJb4kVS/ebi2l+WnY+DrFZgGlXirGxZB1msljx9jaG7C7WFQkFWzbTFso0TQLaQiSSm4vmiXzUrH+tmH2PG31mQ1nzxfSX/ahUUQWVSIfiKDKSCkduomXaMhKs/UWwa34uzNw1UK7OU1U3LhroRbqiXwpIR3S4kQkJenzbB0z6Z4Bi+O2/OepyttZsbhEtR4uKglIpCKAiMpbZS5DL5qKXWq8VOxrbsxNYz1ixzH1lsgxe6XbCbg8Sius3Enaa3cQxioJFLuJISqp3ro6r1KF46seUWV14nVck6Ik09ypagxiWkMiKMdu0ox27bpfMNw3qM6fP+k5+FtZDuG4Cqh8cS/7MoqPxflU3dso8ch6tdP+uFpTfZQwvmUCmqkLtcXCiYi8/rVW3hl1EiEeRDtIRlt2lHm5Mq1biSqty7FH6kezXmWBureF8tajdZ9qiPamtGJSFQtpbS7SKqmxsOb2Vq4tbdmsjaXm1dZq5FREhL+sjt/FUwPU695wizZZ/kd0vBNh0GxCvqae2IlpltJTjIi3F5qDb31+sZXSzXlq4t7yPhnbck9MuX7wdskyH8JD213cyFTl2EssbNxO4OiOGpKYCxumP2ZaKqQ67pESUJaI/eD3RHyxEh8o1B9bukt+yZNrk2Hs3DrQUIn1vbkRJpqq/erin2ipH4ojxLdxU22X2Znz0egGT9PLXci8cGu7sl0TLwXhV1U/hbh3JFq93EpFujyqDous1hbp37qG3uTpwu5coKM2+umVvFLk7UUbbSTKQlLd5u6saXKaL+40UiZ/7TH8ixXqg6Eri4xC9advT1F1IrqDpDykJFuHzD/DUKnbcUUeKXa3MLk3T3bUWzsUUx/4oxrszH1BRw1G7/rNfMkt8f2lqSZKFIuUVEh1y3cZfUJCVQqmMulMfHIWDUlkX0i2pFJvu+6X2jEh/DTcXyUlW3FFSJDK1VY5NTY2G/ZEiqFruydpFT9uFZyKeol5hj/D/DV0u2UZCzaos7Myttvt6qsULazJUVCS/vFxIS3f3e71Vfrt05vjom79n4j9mUk5ERkSg7uP+ERqLFTC7Cj4pAFHThUZRTSLUL5iLj8tasOV8ivtELack6mpsyatbiixRcjErPeJXRo4ItvcRPEtsu5QSl2jU0OK4fcGqiGS2TH2KgDqri3aDbBl/cCMVY+mVQN+u2YPEyK121xaW5bhdIiWp+Kh9PcPvd8uDhW5KrLLCX3yxEoRd0t1ImyI9RkcbfIkm+QZDjLVPHsSbqJ29AiEXBFIhkX1S+aVbphKN3yTF2N5uJiTxVOKpClpyISjKPy1m7jGW9lUFe6XIRR4kJf4a3jpmmwdY6JWi4sXjcSIiTaryJH0l3Vky/dL0etCg5BckrS4Jq4BQi47SH/FUe38Q6jC1vExLuUEf5SKtOyDF2DpwSqrduRF5iLcNR6zFJGIJJfTVeTHUsLIUVRuacp7RGm5CMtLjU5kSzK1kmC4rLLL7UGrdMlF1i8opjuKnamEX5K0W27XS1ixG5JaiCYr6xJ8ZJqbR01BLaQ7vmKq7YsiLYYs62qO7CxFrZRINokRURFu3IlFdokXIh2lUgKZN0RQIx2jTEUwRR2bSrJZeRaVjxN+xBxL0qf4hoOm4EvioF8w7hqPY3C5Cosuv8ZqRbYkMh/6+appqsLjcAEPpIY0uSOgVhjcmrUmvitoqDGJJlVB9qC5WtjZ+nsWThxdv2zUJRWJEgQp7pbvTt29taBlAn4NMQESIlI1gvtTW+5ZRnlnsLC5NyFimk2ZN3CBSUcrpJ/CEh7iiMdta3g7a5S1KfkK6Q2YqKmYJWkWr1heU2rwhIkJOdNQv5o0rE+r2Rs714e6XdbwKqknIxJymp6SUiO0vlKqLaeleauLx/p60e5UW2524dbkx/3f9aW3zVpCdhw9mnqsGAk4j/rBEOp/hr6jj/SvkPLrZlr/AHHz7M+tcHx0mza39onKLDjWSXRG42Ycg8KJa7tNMmyBNVeQimpIiL6khL5q0DDb83b3JGzYvjVwJ0ukJIKPLkqo7WISkSq5cY7hiO0dvGRVUcVuljx+9LP1bSKyjkYuRWXJRNYfq4lWwdJ3HTy5PnjpV+4b3xcSTS1ExTTboFHaO4vxUGR9MeS8Wu4yWX+kHH+rfGeSbbtVv6jUunrVks1FIFRWcCUl1BHbLyjWhPrHa7wz0nQR2x28qj7DibOyiJtXBEJDLU5anqlU14Fw4kYq6ceNeTllfVj1CaJqvroZG+xtvYXzjwQEsSSkkBU3CP0+Wrljt+eEoStydEiQpfATTlppl5o9tSVwx1qiSj1WRKF6qo7W5MrfcHDJUviCUpSqg2Q8Ui2Laxqy8TSBUF418e81C2/eKVn+TY69Ji6G3eFjuFMlFyH5eKZbf8NQKmXadwJVvd2qyOrEk4j2+rtL6qicq6pWaysdV5kNvapkUdRR2kIy/FXZ9fddVCh02uxR79geKW90obhJR1cEP3zgR0IkX4ZERd2701XXSzButAoxTHVjLdEe4fMPmjx2yjIZUfqF1gdJ5Mn7rujd1bxbFqs00xW8Uqr90qKg+XyyrM79kT11ZSePzW1C+4FFzpptyl3JiO4o+r+Kih8XI3Jg2zVXqbU8y7CHRNxuTi3vmeukq7tZOxR8QIkJaShdolGP1VkfV6w2jJOqF66saDxS25Hcl3LZNuSabYR/qCIZSUjy4+nzVF2vD3V2t5PUnrVZ0rHQbigJKKS8o7ZfTUeQusZvyKrizKFZ7imKfxkpIOCiOqJbY7S8vGNaWPH7X9tilNIuR2UkrwxsN8uze+P2umsk0QaaaJKCmokkMRlIpcREeXbWtdK+gbDqhgdwuzBVPHWdsejbWiiKaigkW1RUiFVQpDEvNy3dtZyj0fyrKFFrlgaQvGIiKnh3C4puUSL918WOr6S7vxVumI+9Lb7LuM4lZr23Z3bNr7cLNb05CJCuSq4/tJchKQpjH1D6qPKzpUVVhbkSPFg5WUzvql0XuXT3py4zfHr44vSLa5CK6bhAVP2YuPHjEuRR7h8u7D7w1dZU6TC2xb3rQ1EBGXxhjKJD2kPmroi5Yb1V6bt2uG5RlrOyvEl5MXSzkiTdErp6qiCBDKMoiJFxkQ7a3DC/ZBtFvUb5DmD1a4XQi1yTimmgJFEi+GlGXyyIafi52VEre45FebFheu2cN2Nq9xuwvnF2YNRuDkkibXB1FZRrHkSYq/vJd1SWedULjkGMo4eSSwo2/SXSJqSaeoqI7viEnqqkXmUJTjt219VP8leJXbFWdtdY+xcJsRk01myZeFVHuHbtrkPqN7J7O2qXy8tbIs8soycqIpq7mJekR3En3enyxqfxRna0guPx8ScVOJeplp67Yq8ZuMwtF2RboNhSZOEy1GybbkKCZDtERlxHiRVDsc+vjy3lbbk1UuTfVkKanEfm3Rrp7FbLkeB2t01QeKXrHXKpJvrO6GQtyISGQjuGUi5eYR4lGqXi/s55znF6U/VXAGd4YrqSVfLIaCaJRH4ahEQjKMeJFKXdWhH5CFlspXkw5OrGO4rmF5td8G12Rg6t/vIRTFO3kIqKEXEdo7i/67quCLHPHGUOLc4VUsrpDV8SV2cigIx5SEtxF6RkVX7LOg+X9B7hZc3/AFacM7tbFf8AV3zlJygoW6LlAkiGMdvwylHbV0xvrl05vmDtenOaYu8b21i2EUFFLkmguK5FJVyJaZFIlZdvdHjTlzL/ANov2tOXyKrkVr6h3LFbK9yHJWeRN7egKDZmxdrqE1ERiMmxCMVI7dsi27qy/IHN+92unmO2Zw+0hKSzdoSibfzKEXEY+qrVlmaWTCbwza9KsmuF6sqTYVS99ICmo3VItyA9qsdpSER5VasDwfIOpiP6w2bpeosxeOVdV8zimhIeQyIhHl28o8a18fyEix7KnmMz6ax8jN95J/umY4DjvuPIkcryXKCugsxF2Sb4STbJkO6LnV2kO0pDuEox3Vpjr2hOrGTZ1cLzgubpt2bNsk5ct2bvxLZ1EoycxHkUo8dsR8tZLlWPvcV6gXhgk6ap46+kugioWoRIEUtOO4tvH6aTb/1DUY3BJ/uEh01W6aXhOO0Yx5du4irzU2JrLPuSHqoNUjh2414m+M/aUv36/WvKBvltRulvkghcn1vbEPhldqqGolqKpDGUSl+8Lj3SWXZZeeozFNvkd5vFptLN2vcklPeyi6FycqyiumQlFJPcW0VS+Ya5n6N2PDRyQnWboJusftScnI/FHxBFLSGQxKXdt8ta51KWx6ypszx60tWNpkq2bW9u5VJNwMhLXUjLbFMtspFIfLS8vDatoeLDcd+W32HFyy7P+oXUKz4Ri79ZuncGJNmzx4RKC4LuKO6RKFHtIo+ndWX3DH0ny14s1+dPr1nBPkLXb/DuUlGye7cPmIu3yjEuUtuhdMbXlH65WPI8gS02LNUnyCZK7lhESFIRT5JJyiREXbGrxkXT8Msi1sOIW0rgqqqgmVvEWyhbSUIh49oly/mpks88Cr9u39RjTTY0Euyq8v8A2jW32+49I8Ls+KKg1ugiKrtyKiGogsuKshGJdolEfqEuVbdiahZgixy1qhb2KP7Skm1ajHREYikXyyJz/wDQqxHJHGZPmrNK/WYrPcLeJEo3cST8V2ykQjtKJfV3VZun/UYsZt6zW5Wu4KW9Jyl4ImqclB1RkXpjL1VnR4EWuVvZC8jXo8S1ibiapfMiznFU3yp25ncG6ol4FZuOn4Uu3U9I7f8AFXP98eH1Q6So4q1taKzpnnQqoKKSTUJJdiKerIe3VTIi3VqHUzqEreMbTseKA4WK6oETt0KRIEih/URLdIi/L81Q6LVVPCcfugtVE1CaNmy+0pJ7dMi9PGi2nXKab1ZlX8hsk+iQqnopfLC3ZN7Wo1bqiKbMUmiCYiIiKSQkMfyj+KofHentk6lXLJvfir5MWKjNon4UhH90Rdwl5qdYqxO1tXiRLipu1RESlEf+hpvjOUXHHX2UWFg98Csq5QuQuCSTIh1UE0x2kO7cmRfVWTi5GuV59pFW1VL0qaR+Nrao3/UHI7Hb1GWGmL60i7JQkVvjqEUoyFOMe3t3VXWrO0vGvvZe5NWbxmSBEz3EoskqQiJDHl5iHtHdurRsRZ5K3xd1j2OK+8HjNoqSCiioiWrHkREUR3eYqH0TJC9YqnZHVjF88YqK+LbukB2xLTj8XyiIjESr1jZjPkf0/iZiwx7P9RWUdW5WtRxaRJwKQ/FTJL4g+baW6qH1MZsLhpiDr9lYjryRIVBJcU1Phj+JOXllW6dWG7/H7Om4VauFpLyTUJSQoy8pDxj28axN9jOZOLs6a5o6Yk68F4YVGqqiihDEdxSLyl21QyJ122X5FrHhZ5Fr1Jb2eU3RdP7x4cuVwX/FFOvXIW5dQLswSKOk0ZpiUuRbpU4wtirg9rK12Z64TTVXJyShCmRSKPp9NVHrJfLtieK/rpbVSJZjcmyjsf8A5hAiiSRF2y27vVWXj8JC5Jj2KHbbgkz6wXy1urNb7g4F2quoLxtqSER2kKnIe3bKNa4Vyf3BiswdWFS4JqpluatvhkRf1g8Y1IY37kuhNcwsjBiTe9MUnKTzT/aVBLtIvSX5hqyEOt3FH5qvZWQ07L/SLxsXaVv6jM7p0vSyorerccabtfdQj4QW6ugKMVdT7oSjuLlISp5b8bzC23B0/dXbxjNdzJVqShKEKG6MRiO7jV+LViQpbS7aCiiXiCFVUfxUvekVas1hnt49Cg5F07SywWarp04RTbLivFP4ZKekqjX3RuzKM7g11XCjd4O1uRbUy8w/UNa0mzDkf5qnLXjdjdMfGXLJU2ZCppk3JJNMo+YSVUHb9NFjpJK1YySLGi2Y+eufvM0suZp48reXjG3nZkmbtFmqQprJcYl5hLTTKPpGrzfc2vOJfYla7GmDFowLwyIjt3d20RjIu4u6r37Q2E4ReModDbby1UJCUVm7lMlFB7ZDKPmrJLZbbvk61ux+6pF9j5F+2BNwoJRWQMoip9JEMvmr3vgJ4NI2jm7Hzf6qwslpo5I/2zR8b67ZRjOWM2SDpRwm8X01Uy4pjxkReaVXbLuqHVDPG92xf3XbbXaWOr4u8ElqJpthlJUtUvlIRFKRS5DWes+muW47lTrFFbMT65O9JdBw1DUlujpy7RLy12tjvRW3W8cbQftUfd+KiJO1CTERfPPhlItu6Koy8v07axvL5aLkMylnwizLirG3YznoT7MeANcHs7rLcccOHlzEbk+b3JUvvVxLQFRPiJaRCUe2W6tCddKcKb3BRK13IkSeW9e2pMyXJTTQVGSoplKQ7U/y+mtceXZk1JMnDjTTVIolKUhGMilULfL5jLhNE0rkz/1kVNQk5DEe3d3bq8tJlur2Xqej9qznEd+xO+YLdv1fvjVMVhHVaRXEtRCRRUiJcdpDujxqFtfgmd2at3TclBdKqoC1UGRLKqyHdLcXLdKVdKdfFsIyy4WGwq2a7E6ScigV2YsiEmKBeXaWqMu2MeW4SrJ2uAnjeRW1xYzUyZ4+UJs2TiKMu7VGRRHb3EX4a9Kvm1lxGjryMOH6em9+s/VVLA1sbOxqM7o4G1k8Q/a0FCaSWEhSFORCI+UYkXIvNKnHSPpPgdntNvsOQvXCNlFz45ys+S+G6FJQlxSIij8ORd3aMd0qVkWP5ajaXVyP3XbXysWwtUXLZ25WiW0RT1IkMuXdy2lUoWeOhxe22S6dJVnVwsrbQTTbvUGTlQleKQpjKQ/KI7R+mvOQeOkldWs1e3/ee5ly4tPiN80wfrh16yosFe9WLPb8RtiBOWzhnbV00RVEiFIV5Dq66mpIpFGJSGVZmXs19dunNyG2vHrG5IgQudRmuS4kMu0VRHVlHtrRHHVLrJcnDX9XOnLe1t0EJCzfMV3bZvt4qEgScRj3CkX01PWXqRlrhRP3v0396NRiXjrWgRC3X9IxFUeXIfNyq3Ni/ErLJ+JguRdGc1yj31nmOYDcrs695ftyKiopi3VLcQihIVSjIeMu7dtrUMf9n1W22lvkeb5bZbWzSV3DY8bJ6gIjy1HY66SESkMl0tsSlGh5t1sHo7bWt3x6yPnjPKHxEKLp2uKjdUR3FIi1VZS4kr+XbWkKdRLRZ8PT6g5zdkcLdPhFNAnzlMnrqIkQiRJCOqP92SSg/NV/Hw8atZOxTmyJlbiPsPfdNHX+hr2rh98taDYkrQ8uS9tIRciW5CSAkkJFKUYy2ltIaoeaY7gCOUOMDatRtroh8S0sbgkGiDzVVjrtij6SGJbtu1MUhGvZBkWV5ldFF8ce4DkTMWgrkztpJlcVh/v010ylGJEMRbeXUGq/b+sTrDU/FMLNabhaWJEuSayQtHLFcuQpkUkkpctNMly8wj3WJocZV26khkZmsrHUOBZS+wbDn6mIWFg4u32INmijUrkIoNSHj8aMf3nHb8tRGM5Zbbl1oTs15YC6uCAkTm5KLyi5JKQpJdysRluintrlPMupmOZxjby5YD1Nyy03YRGNrUXbCit8WUZJCO7d94orq9sSp5hOTME2eN3lK7XhTKLYrFeQrkg4c7hHULbLb2y3SqlBFi48OzCocm5LJuMdme0RkTVnheq8ak+ariqyctU0tTUSVGJDEeVcnvOtma4nhdpwPox07UcWcmy5C6WHX8P8ctVBTV2jEpDEt0Yxp51Uz7L2eLkyyG+OHF6uokRDIRTZoF2imO2UdsuVZzg9w63MUWtmsy7hOxkOokmmmJKIj5i2yES+aXlGrH8Ravt4+JnJ46kjTdrDxHC0ra6st3dNVnT58Ouv8ckRIi7pDIto0HOsgYW3TBK0oqC+SLTRUEdw+Yt0oyrYE7DcrfibO6Zql7vK0WtcXKiyokQyl8XaI9o+WsHxW29RuvWVPHmAYq3dCKhICo6cxbNWyXEiIiHbu7d3Kr83kMuJFq1m+JSXxuKzNZeJRbs+f2EfejUEyFz9+mpIU5eYe4dtUG7M3uSCQGBEmluVWULan9Vbt1Q6M5VYcytuEPcjseRXBdDxJI2cYoNdxCQqS3dst3bWV9QLhZsPyAsf8eN2WtkRcimI6JKy3CMu0R2ypUaSLHfI7MW6rpxhMzTb36y3BFvbVSJ0uQikmjFTW+nurYrLg78bSo/6g35NqpEiQs9t8N49Yv70vumw8Zam70lWZlkCVyyp1kwIC3JdclUkRKWj6avGN+/MiW0mWmKaQ6q6ynFEfNVN8poupoRwq3ZTZOifRnon1yYp4ywvw4XmDYS17S4bLruXApcl01yc6Su3dtSGPljuqzZN7Bub2G4JvcczzHXzFJVKKlwQctil5SEU1Bjx3SrnXE82veI50xy2zXxq3eWN34toRd0eQl6SGQl6SKvqhgefYr1WwtnmGPKovLbc0iTXbqCJaJfvUFB81aWDIs6/1FXK0o39Jmtpa5/g6L55bcDTUYqtC8SzTuCS7J4QpxFQU9QiS27S2lIR9I1818kuCV6dXJ14JFrJVX9nRL4aO6UR9I9tfZDRappikg3TRTEdopjGP4a499tD2ebSna1Or+DWZFqogX/vE3bjtUEuLuPEY/vfml5iqxnQ7sXEq49UY4FZ7nDVIDkWuP8AFWrdI+pGP9M75cksjauHVruBLoOU0RlIZF2+Xl+KofGemZvmKeQKpLEp4mSCKZCIiIlyIi+XiNV+0s2t8fLM3qot0yfOfjRlHuGvNyQ8eRsRyfiNcib2gr04b2Fwo8ZiuQtiISESS7dpbu6te6X9Actv2M+/LlqNbWqWqnpqCJR4y3dv+KpjA8d6fYqi3yq96b50SWl4dP7vVHaRfF820q0ay59l+bXxji9mSt9ltbz4EVkBWkUSIRiQxIdvlqxix9eRVmjvxZSLsuD9G8ddKFkF5xlmoIx0ble5OSL1JiW36qTkXVDoTj6Pg7MkjcHREQqp29sJJoj8xbfqGVSF+6Cq5Atdg9/YiKdlt+q5WHH0EylHaKmkQxl2lGUe2jYb7M97seM/rXmmNWGxukhk0IWybtchLioSarsUPxDV9oMhmqqnI9IIuUZcsb6uP8H6f291kODZQnZXKYk0uiemIooK/dCqoKhaXply201a9XrXlWSD4MXQtfA6aArCRE43CRR49vm8taRmnVB/i+Jukj8Oon7vLQfJyKIltEnLYtyX/wBES9XbXC/UK/PSdatmcKJkKopCTfkX0jtrL8j43VGVfyLMMvZm0OosfvHUHKMofY90+x5HIGtv3KKN0hFNmPKKjklhQEuUd27y1s2RdMb4xw1q6dXa1jdCSHxfiHJINBIv6tdJMi2/Lu9Ne6Qtby16M4XZnDVPH2rayNtdEkNMiX0/ikSf9YRbil3FV6RyRC0s29rNqT5uMtzghkP0xj9Na6+NaKNVZrGe2RZuJjKfQGzZtbWLXNxeX5uzIi+GOmhLuiuqJKkPqGJVpWI4DivTVmmlj2P2XHWpfDTWTJIV1vSS5Fqq/UXbTh9kV2fFBBwm1T8yYyU/Nt/LTPH2r1S+Ck3fulnS8fjLKkoSgy3DuLb9NOTxydtVqC2U5cL9dhxXE7tlqqXjEbU0VdkmirIlojKMq909z7HOo2N+/sVdJrFEhUbqKRJFUdsS2/y0x6xKXu39PbhY8SxR1fH13T91potyERR1dpLqF5R3FXPPRG8XTpPmRM7pbVk7XekFfeHh011hYriXwl1JDLcUhLbyj5ayczJbFZdNOoyNN2Ox1I6UdMUW4KtWqYkPxNOSgiX+8KP8NDJqq4RmkQtx5CoKGnH1bi/log3Bq6tZXl0us3t4pkuSiyZJlpeaJDKsLu3XbFblertawultUUSbJL2+3vHKqJDIS2/FKJKbdwxkNOXOWCNbLyFrHZjYnmSYqx3ury3fLDy01fEl+FKVSSKy7wU3QeKTGMtFSO2qzjKzVbG7fd2DVQiuCQqaZKiSkvLLj+Gh5JlyVlTUbmu4b6o/u9qg+aNOx5d9bMoM1U6kxfn1tuFvdWE34ovl05ICSmnrR7Zcd3HdVfxfo/jjG4J5Ld7M38cMVRRLcKZdpF5i21UbpkTW6Ok3GQv9FizIV1xTkSywiUhlEfNW2E4ScNRepFJEktQSHuGs7KTSSTcIkvGpyv7ag3L/ACQpvRujjwqV28S5Rl98JSiP0yEvprnf2XVrTdLk6teb2m5XbH2xJO2gkLldNFXV+KIppSlISkQiPbIuNdjdXsXya9Y2swYYyjelHKUUGLwfgCqXcpL4UR5bvLxIiGuO846F9ccZJ1mmb+631ltSWkuom+SJNuhIRi2Q2xHjtGmvjqtZqjI5mVaqd3Y/iPTn4OS4GlZ26L5DS8VZWyAi4ES9JClIfxfw1C3TG7aii4QzLKMiu3idxNU00GTbb8oyj5hJVSXlrjX2YeuF5wXrZcMavLhRPHcxfE2bKLJ6bYXIx+LHzcRly3DW8Prt1ayzPHmEZa6LG7S2uiopjbZePdMdugvrkRJbu4hEdwlWgqxstlFqzWqxqHSe/P8AMn1yNhjzOw4zalfAtmaKQiTpcREiKIiIiI/mLtGtEuTxu1brBxGMSULiNReN2OzYDaxs1jScE3CRFrLkoShFyUIi3ERd1R96dXm8PkUmDK1rM0yiuo4uCokmXpQFAtXbHkqPKou2vFQWJgVNZumqEtMuPlozVFKW8Rj+ao9MlW6giZCUYjKPKg3B8aJT1RGdWlOEw4YshKROC9QlFQSqBvmL2G9aJtbysxcJCQinybKfMJcfpIflKmJXhwopDV/LQSeaiighISIdLUTL7v1R40XQ5axUW9lyO15oTBJwxbuEiSiLglIuEldskyEfMMeQxKtQbpvdZZlcWaJNSGQyV1Cl8sao+Eurk4yJNvcVSJ4g5VQXEvTuEh9JDEh+atSUEJcKGSovqRrFO3WmRsLQn4hXuEREab5NlzrE8ZuWUXZqn4W2NlXJJtxkspEZRHdGVGvzhW32tZ6h94kQkIxlLdxqm3rJP1syZrgqqGmxfW9yo7JblGOnER+qqOQzRLxLEPJuRzP0L6jZL1I6zZNkdyfoovrivb1UkyIVNNsLn7hMS7RHbLzFKu2rbqrMXTV+qosQrqkkShEWmQqFXOfs6+zyl0zZt8vyNqSl+XdlqkW3RbDIUhH5oiVdKJiqSKjpBAox1YlWdDHJkRskhcmZbfbKD1GyLqXZU27XBsILIHTki0oqCKCIj3KKkQiP8VZP0dY5X1YzLIMryq8+67xbE2yBW8UBJMkil3S+72lGMt0qnvaW67Zv0jtuP37F1WZW+566TnxDTUJMhESSiXmiRebjXH9p9qjK7Ln1v6iWR0sV011RuzVYU02jxsRCWlFIRHduKQjIS3bqzsXDXCnrJyOtZ4+J0l7e2Num+C4XlBKok8ZuVbM7cDtJRJUdQdvcIkmX4q4jF0qzGCTgSItpFHcVfRi7dZui3WzozesyVtFvvg41bV7kvY7kIk5ZuRTKO0e3t1B81fNV0oahErxluiPbWwrcmjUVD1LVid+QZ5NaWbxr4prKJJlLTLcJDqCPIRIeNbRnF+Su2L5A3yHI0U1BVHQtbUiTFvxKOkRF+audbO8Bnere9dS0RIpRLdWkFlGNMXTxh4InDV8MtTQFSXqIlSlWhjzKsbKwmRW3OI8w3pXa80stw9w5C4UcJJy8DoE71I7h1CSjoD6iEhr3uN5jfh2t8uwpvG0it6zN6goQlGUeUokO0pD6Sqht82LG3Aiha2+oxX1EFBIfhl5twyL8VSnTm7Wsc0HJr4kmo1Ei0GropJ7vm5fVSVVWay9gpFuu2xOJuHGQXSz2nFwRRuQkS77UVIUykgmmqnKJbVIy28av2E5ReWaaiV7aqPlELguQjpCouizQKJEmP70RlIolKPESrL+oDe44ffEcmw1//ot9taLdzFX+ql9W0vL6qo9y6iZk8TtLpIlrW4tCirlB0jKSmqIp/wAv5iq6s8C23jIbAyfVVhbqa91m6a2nIsbtOW4kbUlGbb4iKJESDoS1FCiMdpfDLbtH5ah8PWtz7MLOqyYayLG2oFclCKKbcm2oJKy7R+7U7eNQ/T/qRmGPrFZLk6a5Bj7lUkrg10NwpKlIiEvm3ekt1OnBMrC+uFrdAmxTXbKrtFCVIdYS27pd27jx7h21hTSKrfb6npsOFpF+5xYkMqbqsyLGcwYIvE7euTZooiRComQxH1DuGNY6zw+6XzKnVox50TFHULX0yIUx+Ua1bqhb8ovWaKP2puLLayJJyhdrk2XTTItIS8siKW3aJcasHTm14fieOlfL3exJ4quIqpoiOooRDtIRLdH1Rqz4+NXasorzORIkdsdeRBt/Z1FuzbgwyZYllSEnaKiciT+WW2XzVnbN11Gt+XJ2QLSSN6QVElFlBIVFEh9RdsY8a7AxN9YcmTU9zPRWJAR1ZJEmQ/NVb62ZBimJ46zFXwqmQXBXQteoWmSIyiquRdqY/mL6q28jBheOyseLwvO5PuvbyKN7LmVryTH2d0uLBxZ9VVsne3w7nKhJRHSQjxjpyIu7y7irXsFsrK+I2+6WZxeHmP2xBVRo4eCoKKKWqUlUxVKXaQ8R/LXL+Lur3erexsbW7KJ2lUlVYjxL+89REXmL6a6aTyJV1g5WbHLyQ2nQFig3EiHT/upRlxl+Iqsw4cWNGu32YqZmdk5MzbjcVKfm2JvByr/KIw0UffyAkooSctMkh0/MO2IiPzDSS6W++M8Z45lebunlnuDJB220UNNPdLaQ6heX94RVdH2YW24W+y2a5WNPw5IK6pDEZCREQiXpGX5qq7jLr41eKeAAWqJEKSSentTS9P4qzM6NYprKp6DxFsrFWxYrh0D6RJulLtdLaV0uhjtWJdUSLtH7oh/LurG+unT/AA3CbLb7tjjW220Uneqo1UFXXWIRHSESVIpR1JR7Y93b11jrhK5Y6zft26LclRHUFEeSse7u5Srhv23r4qplVrt3iFNG1W0SFEv/AJlcikRdv3Qpl9VctI0VmYswLGsnFeRWcd6hOPAqN0mRIrJOVVJJ7i0o7RH1f4RqJW6+WTIrPithuKr5q3Ypxu7hRKSahJKESRCIkUtopy/6Kg4nZ27huzfsFRRFURFUi+J2yHj3bSGs9yCytcbuzpmqltQeriIltklLbWMsMc0hrMzIp0lifVDplerKnYf1hbk3SKSiawlGJEW0eP8ADUaxzJrZX1rs2q4u3jE0tyJCSBF3EkUtxRLjxLd3VjpYm3bum7/HDFYXjYV0Nv3gl2/NtIfmEhqWteOh1ITtuKYkIjfnz5JJBFRfTT1ylIhItoiW3aVMjwViYXJkMymtKM2HT3LrHnOOM7f7pJTSfaIxJuK/wyUl2jEi+WMag+rHUDpplGN20m6DosiK2+JVeW9TUT19QvhL6sS3eXdpjEd1VnB8kPGWtwwrIVSarNlyQcs3BDJFXiRJCXIS3ST/AOinumfRVXMuog2O13wW7F4xc+OWRbSFNAh+qMqfrJJD2Y5DV2sq8iyeyTnGQFY71jNruTdNNncvG6KyAkKguUtNXkP/ANbIfiq1e1Fj6SbG35G1XRFF9ctW4NxSIRavCQKUSjuFTTIvmTKovCenv+TPrRa8AtqQkncGL5suKiRJisqIipEi7vu5D8w1p3tDYuyHoTfH+kSdytSTa5C3JfWTkkoIkXHbIV1JDLurG3F9wsi/Iutx7FR9nXC3Vnt/6w3l/wCFRv2kKTdQop6XLXU822RCPll5q1r2gOk+OZFitrumA5uzuzxJ2kmgnJBQXArkKe5QS2xHdH5qw3FbplF8ttpv2OWsSakgkSYkqKYoiIxJLcXbuGrthrxvcM692g6ak+93vFW2moJES4p+b5ZF9Nb0MfyM/IyGVlVToLpLjbDGbfbbNZjTJO1NItHCg/dqlIicl2yIpEqXIRUj21muK9P8qyDB7flGZZNer5k2WRcpNydqE0t6S6ZKRTQKQ65RHtHcQjt3FUPnGYNWNpt9tFk6fI3d3b2nh24kUWKS6C7ldSPEdL4BebULylU91G6zWjoq3t5xbuHVwSG5MXRL/DYs1UyElR/vIlERj5pRHl5vzvvsjJhx8Vqr2Zv6dP8AAsYbR6qz/Iy/qV7NeZXzpmniopW0X1oJe7k4F3FBwSolqpCUdxRFCJf3AkURKqrh/TfFfZZb3J0rnTW9ZFfmQpiimOmo1QV01BJRPdpFyHcXdxprfvaM6k5VhqbXGraztbFciFN8jri5cD6SIi27RElIjLtjWMqY3mr64Fdn7oXCZK664iRSULzERbirXlylli2wY8Zo2sMfaGypW+Xi22FV0sTdVsq5Q1iKI/FiJCP/AAy/FWKpzbuiHaQl3Vs3UizsrhkVyeKpIuhYoDb0JEW0UEhT1Bj5iEi+qsdIUlHAtz1hLjEk403FVUjVVFzdgknAqQZqyJXbEeVX7LMaDF7RZ7sHiG5GHi22oRSUHcJK/LJLb8sqrNrw/Jrsoo1xy2qLEkOquoPaPqLiNWbq51AuWaOLawujNmzK0WtC2iLUdqhDyVIu4t0fL5asbn+BVaNmKHieWHjt+b3tVr4wRX1HKJKEnrD3DKr4nnj/ACKy3IlbazZ6rmKCbdOMZdvmLtql2/CXVyZqOgJMRFWIy7o7iqeImWmzStbVRu1SiKokrJQijuLj5qTJ/UWIVt1K/abbcmN4buGEvEIKCukQ9pCVdGWu1v8APlmrVkgSKi6Q+L/ufN/LH5qq/TexpOlljamisWqSZekYlHb8w1eOkt8C09RMiJVURReNlUGiigkXxUPhiW30koXHto8TKZNGsLycVZdV1+RpltRa2fBf1IScJot/DE2kmO6RbSVGO6XKoF5a7NbWbh01tIuFNAvjPviKFtLb3bfqo1jdEtfLgCpIqIpNh0FEVxUEiluiQ/T6h9NJvl4taKajJw/bo6okJKKSiO308vprFijaJ2Zvka0NdvkTGK3BK4Y/ZX7hw1b+MaNh1CLTRGIin9IjGugMRxux+DRZWS+M3CK5CTl03XEiW9XL8I9svNIq5rF9jlpwu24vaGrdZ02QQSUcOFRHw7YhKQpyKKpeqMhl27a2DF8uxex4uoGNY/j6i3wkBZpyTJSRR+IuQ/4qs48qxSMwUlpY6l4zq+Wl9kDeyIP2vu2xoCg2TFUY6/70vm7f/VVdujF6IjcWAJkSRCqnLbGPlL/rlUHnmO2HFW62V2F14cUnIuUGurEU1x3RTKP3ZeUqiS6lWRaxuGGZN9EXjTUaaiHESGRCmSu4oyjEavNArMrq3b/hK8rRwQ7i8jaMd6iXlwoLA7TfHhCO1ZRAtCPaMpbqfLZUOL21rdr26RFF4qqKCkSQ0yHkJJkUpD5o1y7ifWpC1knY0ntwUTSVIU01iknpeZMSjHlx3DRM+6jDmHSt5gbVgWWXZjdhuDS6NyIlra2IpKjpiPlEhLcQ90RjTJoY9lnjbkY8ebke6WGSPixZPaE6gXK+OLW86fG8uhCOm5TFAlhIRKQkQ8fiSIflH1VlKPVC/WG6JtRtbi0sXP39tuySnhkZFu09pbfTtHdUx0zxO25UzWvOQ9S7DjNvQIWyAqIEo5JfykggSa4p/wB4RR8sqlHWC9X2t4t+PJK4++tdwUVJo+Yri5aEkJR1SJWRebaW7tpOn1DHg46+7h+2vyCyvDNLI00UtWA9N8qs1nyR5fnFkYpiggQsiL4aLWUi+GqREQjtEZdo8a6CxPpnml8a2/Lcm8GzUuoi5aNdRTUboS2iRCnEVO7l/DVVHAWCIiw97M2opfCSWFogKgkPcPEuW6spzbPs8xPLisaV+ef6KLUbE4ckom8SKJakZR7e2PzVgt9T+I89N/osTKyjvEYWZioy5E1v+4yG39VGby4LMH7JG4IqrkXiCJQXMvNqDul+X01dGrprfPhY46WJYR+I3cEPxvTIeRfSNZXcsFtbdqorZsrErg2GSaY8i9PLl+Wqr4jKvhqt3pJqIFqCSYxKQ+qrTVbipvLaJuRomSW/F3gk6eMnTN01IhXIXIx+oSKQ/holhY4ksmoyvbJZ9bVWxCn4VyQrNVx4luH6e7lSnBN+qFpRuLBXweSW9L/SjVPi+SH9+I+bzCNQrdEWqKjpBdZFE9qikhIRj6eQ1FYleQ41rjjfxUrC3dEUSEfEq7h9Q7ZfSVNbaN0RvBXm1slre8X+6RWXKIiW0hEiUlGO2JS208uyLhRm3VSdNX2lFVJRN2kRfUIyIfqGrJ+tTO9M0xXasZaYpKCQkX8RUPIJeDBmeWOHT58/zeyWu6KXBPSdjpE2Ul/WyjpCp6o7vm3VUSxtVwoouku8TbyIkC1RLb8vGX1VZrfeLi1Em7BcUUZF8NMREfw173kwuVycMLGSaaiAiS7cR2kXmEeP4fw1LN8iM1iFWuzpimIW1fUJAfj7eP0lTFO5Xe7EKty9wuGf/wAuRbvmIeVT2iwUWUYOm7hi4X5EUYkNV19b7S1UcN7bkLHxhx2rFoa3yy4l8xU6NhLKJuVrXUUJ1Y3jVm40IkmMk5fLuIf4a0jCcuu98xv3DnltWaqJDoJOtumsI8SIe0vylWY+BBR0LUyWTdJDIm7hKJFHlHzVYGpabhNdgqKcOUeJfN21dgt8SrNWxMMbWlacqRQdOmrpNUiiiXb5YjuGNWZ9aXrpTx/g9YeMiEdo9u4qz+7E9dXAUvFKCRxFBEkh05eouUf+pVNWe035i6G4/rMtpiJD4cVyURL5dxDVyJlrWoh/ysU18iJC6bwkSSu3d6qi1m8Y1YnggVweGG6REVRLpPd5RrAfixroR/hwjOnTfaJcY0GJx8w0RFOSKh+mgOhtqhQAhpIiPM5UFumru2bSp1LTIfV+GoASFpTJMpntGlXy4G3b7TId3moKbjRTmRiPppumowcLPG92arKNyQimsiJETdXkKse4ZbSHykUdwjS/kF3XiQtjzRnacsTVuzVu8apEkporDEVB8sv8Vbd0NvWFs+oS2Qe9EW6JIES6yyhJqJpcvuhGKvl5FWS2fpW/v1rWvg2tu6ElIip4sdMRH5S5UnH8PZ2d06M37cXyok2SbluFP1cfwxq3uK3UpNAySKzHWXWj21MGyLpjkHT7HsSdPE7hJj4xwuKYp/34iI/lqj4G6vLXF01Xr1n+zJlF0xHTih2jqbSIaoLjDcLt9vY23LVSavEPvCbl98JFy04kWp28d301ZmNhNxaXVuxzKCY2l4QqCi8EVFI+kRj5eMarzZO/WMuw40kCtMw1uFyx64PifrgL5QoxIkyUH8Sv8tByLqJ7pZiPiCiQxiKSXH8PGoPNsde4Pj6mQurs8eKCWk2WFBMU9Xy8SL+GqbY7LkOWRuj1q3TYjyJMiUXW9I9o/hp8EGvwK8s9e4q4Xq5ZYzJUEvA2tIvirKRES9Ij5vloiNpaot0/Cv8ATbkMpONpCVPibqqXhNu/teoo2H/VUxloiPbEiGP5q1Kx4D1sGzjeccwVqSbxJJQk3FobLqKD2kOuJSGPlrs8i4/KVqiUlV+OhQ7bb27hu3ar3544UVEiEvDComJdu4SlGnzN8Dh4nitrQWK8PFfDKrD92RF2/L6vy1brfZ83w1175ytheMPdLir4a5fq+o2TFXy8RjLdxGq3abT0vUfOnWeXm+W91qD4RG32/UTJLzEoI7il+GgikSX9trFktl46UsrPi6iqDxElBSk5WKQ6ZeYdw7fTXP8AcEycXL4re1uiTIv2jxKiiaw/iKtUyzIn7qy3SyMrvcrtZ0iEWIvCFN6sl6ijKMvN/wAtGHAel96xG1+PdXjCb8SAj8Riu9TdKjtKQiO3dEpCRcoxqwvYVItxqjk15xGysUgxm12drdUB0CZoai7ge4tQlNu76qh8ku18fXJYl3CijhqQk0U7vm81TSLxhjLhnac3z9nerbbyEWyLFtqKaER3CK4pkJfN3D9VdrdMfZt6H55g9tuNoatbsK4+8E3zgVU11BL/AHRJkI9sSHbR7jdRNVi7HJdj9lvqX1Ato5XkeQ2ezs3n7WkjuWXKXdEdsvqq0ZF7LeYWfHRdYldEciK2SVFiTLwyyn+6+IpIvTtrsT/JrfsJak3s2LjeGbVKLZqi+EiER7RJWJVh/U72jlcFU/VwMKdWW9LyHw7wdNRH1bh40KyNa0gxlV1qpyHfGOVKMRaXZW8IrCvIW7hMhQTVHt0yj6vVUO8FJZEnjV6S2kMiEkxRiXlHdLbW+OG+Qe0JcrCzu3U5xZWrx8q0Q1hIkxcjxEYlGW6IiRdw1vHULBcQ6I4rclcfxlNZv7vlqKCOtriW4pEPxdTiQlxlWpmZOPPGu2tWMnDxMjGnbcay/E4fx3D1btbXFyb3lG0iz3KLPlBEY+URESlVi/Vl6xG3hkN+RG2qkIyZlqEKXmEZD/FTPJs6VzB9qurX7rZsyIm1vYoCmiMu4hGO76atlh6X5llGFprs1RYtXKRLpE6V+8GXEUx4yj3UnExvcKzWrUsZmX7dlWrNYJmmL2O12NHJcZvPvJqQ/AWdNBHWL0xlL5aa5pmWL3y1295cfenimbQUmzFEST0f7oS2jGVaYnaWdy6ct7Grh5NXDFDwTF4Xw9FchL4pJxLuH1cu2shyzH0rK+Jk8tLO5FHa4TJVGRCO4Y8hLtjLdVVdOX6rUfu2WqtYsnTvC80dOG6qV0HGVJfF8QqqTlxHjJOUa646L421RZp27LXRZB8RUmlwWaCi5t6pDEiTUlKuF8X65ZrYRUa2RJw8FIv9RuQksPyjItUS+r6a0xb2vOpFjxdS0XvD2Ld0SiQ/EYqoLpoF2khuEtshlViTCjzPti48uSD9amc+0f0bcdNcicW51cbXcnApJOxuFtL4LxAiIRLjtUkmpIfTUHaRZ9QLS1QKTNRmmKCqyhEsIlxKQ8hHby3R+mpjKr43zZ5clbaq48C8GLFi6TJP3fuItBPaIxEiKMdpS4yqBLpDnlnsrPNVcedN7PcJEm8RiomUZS2ju7S9VVfb1+2zclLO5f7ilqsNr6r9J01LzaWd0u1rjp/BFdRBOXamuO2Jfmrqzo3nWJdbumYmk3WtdysLQkLgi3XJg7UIRH7hfirIZDFSQkW0h3SrAW+O9Q+ltrtbC6X5YbexXVulrdWtyrEUlRT1dpDISHaUS8xUrFUX+Q3Z9kDe7XBG2vrz/pBR4KCxEuqX3+oJJy5enu5Vm5eHG62Y0IJm9KqdOdWPZ5vNvwljkHSXPL1dLev8R8io0bOXqiBbhJDSTTkQ9yfIhlHdtLGcNuC/6zJ2ax5q8Z3AhFNJ81VJMuPFQdpR7Y8h41LLYiz6b5Ezv3Tz2mUcVUcqiK9vUYqeCJzx3JioSRCXdIdsqoedYP1NzDqgtmGR5HY7XcLq5121wRugkydCMRigpLV27dpDIZbhGs9Y1TsMjWvU6XseU2e5MSwjObJ4y4MUJSt5Ci9dbvv0C2pL/KoMvqrOurXS2w9PVLXlmHZb7wxu7qF/rn+sMVRGRCuUYjt80Sltqq2np7Yfca3639ZPB5lY7hFoVnXJfxTaI/firH4g7t3l81OsqzDL7DbWOQssjtuZYqrJteXSLaLlugRCMlxFQtUR7VJFGRCQxKNSvJasGsduRbGazNnZUbj49rcE1yESJMRJEhL1SrQMPdWbwfjR03AkQpoCmRRUL0xHdWI3TNMGcXxaw2GyW0mqsYok+IRWLlqiUeXHbV2xW5GSfvFvhd+tLdsSXhlGpEKZEqURJOURLdt27qsR46rIKkbiWZ1aVXjdxa3T+Ldd3qkxIREUyHtIiHVkP01eMZx+0Yex9/Y4rG8IDJJRFAS1B7k+O4q8OC3m5Cm8vN0FEjHk6KS5emI1XWOYW2y3JTH0rpb3Cki127VcVFESGI7o7h+VSJbfqq42G3bRSv7pW4j69ZJeSai4ZXmKa6/idFw08Snu5fDkMfpIaIzdGTNN49uTEkVV9AnAloJokXGUpbqh8qxFXKGvvfDb4nrDybivEfp8pekhqt9NXyFjvDyw3TNUSu2kSqtjJ2koWgPIlB8vp+qq8ePJuclLTSR7fE1C4XLF7fbRcYpcmqN6eK6Dl4RSJNCO4pF+UR21ZL1eLQj050ma7V4VvVQXQJRfap8UU15EPdEiKsD6kZ9gFhs6N+JJm6WXck0bFZ3o6gqjyFRIiIfyp0x/WiyZB07FhZMoRTReL7lolrt1ZSJBdMfl2l3eqrMis1o2Uqrx5Gif5RLCs4Uav0FmbhL93GQl8pDTxq8sN6GTC6JqbdsVRIfy1zm8Z5VZbgSq95s5NYxQdOHIpk48vEqdY7llxdJqOseyG3tXjaROW6OmoomXmkKfxaofwu/ZS17r8WOhrbjbK7KeFYP0U1kCkqioUSRLluHtH1cSp4LE2+oBuG5aEpEmqJD+Idtcgktn98vEydXq6XRdIh0xTJfUS/qyEZRH5qsmO9F8tyK2k/vfVN1jYsyVdtraigTl23LulIkxS48ZFU/5tRz/AJC28s0TG6OMuwNxlVvsL/KItVRSUF01QJZMlS/dekqwn2hunavULPnV7sOf2m1p29KQqXgV2g6olt+IOoI9sVCj27hqLeW283a5LJK+BH3cgkkoimMU4/h7vTT6xiwZxSVblaXglEpEQ/hUHaXyjTI/H/wrlGvIKSb3vFup7/JT1TU6Aus3vlrWvV6sr39pJiv4lS7MVYkk7TcoEQuYkRCXIhEZFWJ6nWRQi0sUyBij5fdKqhF9RJ11EjfMlat9JBVHbtkQjL8VQo3rJnjwheOlBGXJNQq9ND9WZsMaxs553/ml47WRpNvsYu3unUb3eLO/Ya+LQ3IOPcirYh9JEkI6vzFIqcDdr83uTN/j/wCsCLoS3N1LevFNWP7tQR3D8wpl83KtocXi+I/AF+8U/wDvkhpiV6vKKnwnVw1o/wBYoVWoPreaDi/IVk/RmFOv6cTTum/VTPLOxtt5FlchRckKDu2vGxCRK+ZOQ93ISHaRbS3V0h+uCSlpb3Fduo3FyMkyWTJMvqEuJVwe4zC/NVhfhflGaiBaqSxPhRJNUdwkJEQ7q3ZT248DWwhRXMvctyeC20F7f9jkS8U580RlES83aVY/lPLR+W5Qw1Yf4jwMnhP0abcX8f8AYbNdMutpM1N6bjbxrFeoGUdO0cTvmUeKvCKdvGTkraRKEMijxIS7o+UaxrqX7TmCXZxjd76PXBwwWJPSvGNkgRCmpLlrqjuEhlx8u4d1UYc6vd66nC36XvVGtpXKSiayhEmI/vSIYjH5awcPHkd/vKegmkjpZSk5NdupORYjcFbNZn3uNWLu4RQKPcQkRFGO2MhGQ1XbxYbJdMbtt8td8ZrN2agsvBi5Hxci1CJRRAeI7Yy+Ua0DrdnC7WzliqVxJRxelZOYiIiKA8fxF/DVP6T23CG9yHIMwsvjkdzYmbdyKeoOlGUfMJFId3bWvIqxNVTPVml5MV0tK3txJI9wd1Q9wyp0KiLVVUiT+8IfTU48xtncE3wWRV4s4FcSZJrKCJKId23cO0u6VDtvTv30jcHD90jb1GKBKCQiSmoQj93xHcXzfio1ksTbb4lfUv2oom3F461B+6RFQuX01pFt6lIKOPeV2tBXZNyOkJOHKgu2LmMSHULcQ+kvKPEqpdj6Z366XZuLd+m1UjIXEZCKo7hGXbV4Ut9heWH3pedQVkPhPtHkSo8tvd+atDDy8XG45Edlb8f5qNTxcmY3rvLGy/l/JicZ2XNWbG25X4URG4DoILN7sgsS0SlpJCPxUCGUYlEu2uwHXs/4bfMZTuVhyO7WG9OU/FqrJkLkRcqjuIhIdWUiLcKoqj5q4V6Qi3/yyYy1eE4b29V6kTYiLasUZJD5dxRGNdjZRk10tbdRwqUlIiQjplFSRR/F8tMkwMe1odeP9RS0yJouMjcv6SHtdpx7pvnxX67Wha+XYV/EpPGrQhZJkIkMhT46gyIt0Yy2j3VtjHqx4xumqk6URR8xR2l6vLWS4Tcri4vAg/ZCmL5Ah09cpCQ7hLTLd5qp/ULMnrG6KKslVmbpsWkIp/wl5qo5WOyrxLUc1+x00x6xXG2qCk9NFREvvHCe38Q1csc6jWa+KEqCAqSGJKaUk1BLzR7a4NuWdZlaWLV7mFrU8O+L4TgSER/4qY7pUTGfagsmIpkqF7LW4xTYqlIfw7awcqKZf2y9Ht/I7ZR6K4j9l69/YSunbll1RUcsXSQu2i26RCMtyUhkPy9u0am7ldn+Bs25P7Jb0Wf3SYtyiPpGuXeg3tVMMgvjp69VWR8SRIJ28S2+lTdukW7b27a6OyjqBil6sLdC/JOHVtdEPxkxISbl5hIeJUvHVlbktTk36fy5DPIr1jmbLN2qrNFNNVL4/iiEh+UY1wb7XHsr5R0xRHqDgCSzyx3DaqiMlCt5EUpD6fVXY2SYNe2Lwbjhqo3y3x10kRIfEil5hHaK4/7vd6akFs8ZuMJeN8hxV9chSLQXFGRC3LyriW5D6h7q1mjWLlGVOTrVj473h48RtaYuGrhR4UfiR00yGRS/l/FXUXsq5pfrLhN2tF0uSzFn4tJ2yTIiEVCJP4sR+kS9Vat1SseFXYWZt2ok+IiJMYpKaYyEiLj6Y9xbiqivLK1Zimrj1otKNwHcoo+QJQfmiJDHt81WIc+JGBkwpHU5fyjH1XV+dOnBPGalwJVdi3IZLKSL4REPaJVDtbbdLeSipsPGaBRVTWKO71d1dbY/0ftd6vBaTJveHVxVJe4LJiMhHdt0/vYj6fxVfrL0Xb2+6DcWrhqi3VXFf/UfFkSvHUJRVQYl8o/UVaUei5C2UpyK0PY5R6T43dsiTfMrub4bagkTsWrcRFBRWUiEijt7a0rD8ZK5W1u6u6qxNxHUQbkvy5blPKI8fMUfLWsZM3xfp3Z3WIW21tSdJKiqSyakfDpS46e4Slyly/hqj3q8JYHjq2W5Ba/eSkRVbW8dojLiRfxVuY/ilaPcyOv/AKnm8jzskEjQ4v7jf8IZwRojrgLoWvEVhTKJfV3U+x3InrN0mNtZIimIkkKiktQZbSjuqg2XMr9niieQ350RIkUWyMYin9PplWsN8HausBfZhaX7hwozSVVJmmhuKO4u7lHdXq9NMB8VdZF4ngX08i+ZIkTfcBusiYKKES7BmSgjGQoSIR+YpFUf78QUEoJFH1Sqo2nIrbdm5Kt3Sco93bTh9cGrNnt3DVz2GHqvUztfKeQ0aryMSVwyzwaek3S5ciIuP0jUK+zi4t1G6TBUS1RIhiW1bu0/8NVd9fl1nSbdJuWouWkkIyKRfhrSMJxEbb/pe9sxUuAl8AVNwo/3kfNXnfMeQ8f4iFrf7p6XwvjPJecmVrcfyNO6A4/cc8zRmN8u42tuSGorbXBKyuQiJSER4ipxLzbdvEq360+y700Y3R9dH7e5XYrgvrqi+dy+UfhCO0e0a5dYvn9vfI3Ni9UbvGygroOBLcmqPEq7H6ddV2eeYkjedBFG4IfAfo6m1NePIfSXIa+Wz+Ulypt6H7f9p9ch8TFhw7ba2/uLDb8Fx+zok1ttoZt0yER2pbtvq5FVJy5u/tN4JuqkJMy+Onpjxl5vVKVWp71ABuIgK6Mh/qxlXOPW4ur/AFMzaytenN0Wtbq0ESqtyTU0xRSIY/Ej/DS8VslZbKthsyx6R1Yv2WW+0ZUxUsL0RWcLp7UxEeXb8tc8vrXebPmS1oyBko3cM2OhLTVFNwIlEVEyLkMY/wAPbXSmE4mrhtpFXI7yNyuBbnLwkBTJYvNERqByK/Y91Kug4uDUVE20lUHyJDqCr3CPKQ9pdso+WtTJwt1bNxYpYeXRqr1MZER0yS0h3bpVR+t1vC4dKciZilIibCSYxluFQSreLl0Zu6bi1vWqrp9Z7gRCKwpCmSZeVTlEdpRKqL1y6Q5UjhbpLEja3R45GPhxXiUZbtOW0i/D/LVBcOa3U1myI69jmvof1K/ya4y6xTOUvFJtVPE2tRiqk5JMi+9QLdGPdy5S81Xa4e09YUxja8VeLKf/AFw5FMfyypr0p9kHMM4bqXvOrp+rNpQVJBRHS1H5EPIdMvuvqL6aoPXr2bepPRXJm9r93OL5abqrpWi6M0CIXRR+6IRlFT0/hkNE0LdmUrtkV4loW9pi/OlhBvbrWzTLlISUL+IaGj1svfiJIXQdQv3KLYS/iEqp+E9Jbpjt2suVdX262P2dK6JSYvrev4l4kkQkr8Mh48eXm4lXWV09rrozh6Zf5Oemyzp0W1JwogmwRj8wyVj6Y1aXx61tI1RfvG+K2Ml/WzrPcLb70a4levAoEOq4UtCoo7i4kW2I/LRrP1ksmK3R4lluGuro6Il023+nSXaN/LJsIjqx2ykru9NQvV72oOpfVSz+43T9nbba8V/+F21DT1BHdJVQiItsfMI1lOG3C82d175YXJwzIfuCRViUvNV3x/iGyspY8Uo+Q8xHhQ2yCxdZHV3F4n1YYMGLdG/aXvC1s2nhk2a+kIyTiRfDKMt26UvmK9ezjhN+6rOidWnIGdrZtUJeIcEMtftQES/FL5az/wDyjZHa2rpg3fuCZr/ftVFdRFT5ky2lxGm9v6nZkx0fcl3K2t0FSVFFFk2aJlLlJNKIlXrX+l5U/wBYp5dfqeN+0Z3BgdlumGrDe+qZW1w6Z6qaDoVBLiUikIly+ap7Nur1u8OSVpcEs6bIE5FntEXQx4+aRR2lXJPS3PM86nZYnYb9aG9wtaA67l0NrUd6YjxkgJF8u3bXUGJ43dMsuDcWrUbPaWagkMWiSCihD3aYj8L8X01m5HhYYOLNZjXxfItk/cWOqkHj9y8d7wu5jfLfbVx1SZrNlR0VxGJCgSoiW7btKQ+Wq24zLCs6xu5ePSeW2ysyS1Vie6ainqIRlGRDxEt1aV1Ex3A7O8bgObt07wqqIk3uRKroR7RIkh+B83zSlWH5h0tXsN6Ub5XaybsUFxiom2UbWkhISIf2tL4XIh5CPqHdWHlYEnWM1Yc7lyFZN1WxdNEmuNZHY3yIoaA2982XTFnt+8Q0hTIh+r6u2qW46pZRdHzVBg/Zt2bMdNVO1ttNcUJfdJkW4RL8Q08eYDjljULI3Wb215pEPiUWpJvU/SJRH+Krp01a3y5WFm6xrBbCoSqBScLIKlIhVIdJRBASlEY7iHuHdS8XBk3KycSxNkLt2Uj7CnmCdwUeoW51bSuAiTEfDJE50iKQqE7jqqkW4ZCI/NU1mV0u2Ko2lldMXTu1296JPXLV00kSaRCQiQkUtIh8xeao234b1OatbxiFpyr9W7avcNR81RYiQoqknu0JS0pDyESH5ageq3S1/YcFuV8xzOr1bVrU0JzFMU/2gh8xbS/N9Na25HD+vy/7DP8ARpeLLxNCul2dN7P7+xB+6eOrqrqDZbgXw5Cp8XTKMhKXl28ttaszt5XTHUbdfjR0dBJMm6ZFEo9pF3bqwP2ZbPkN86f2fK8yVeLLNhXStqjgpEokRfe+bzDupn7THXB5h9rHCMXead4uaUdRMtyKHEi9NDJGsv3AVkZFqQ/Xh90+6oZ8z6fMOo1tsKeNCQkRILkio5ItwioIkIxEY7iEai+oHQvKs2cWnJlWD7LmqDQUEHTNfwiLhIeJEKoly9JfhrI8Vt+iiIK3R4Pcp4fkXqlIa1zpr10Hpi3WtzUHV2ZqKipprPtARLu7VJSLyxoW8durbqCudtcdTLX2K55hd0fXLL8Pu1puBRVtF2Y/ERYqjxEhHtjt8w10N0fzK89SsNeXd0AjkVlfKtPGOkJE4EhFQdQRLiUS4lLaO7lIzr2mLDljfwq+KW9up97ucr7vTJIRIfxVVc+6pZRYbo4xzEsZx+zvLq2QUVW+LJQpfC3bfMQ7vNQrgzRryHR50LMXi343hBPrxdrpjNtteQeJJySjORRVJLaUily3EQ7eRfNUl0/x1rh9hfZHeUm6NtSJB9bxRKQuCVHkQ+bjGmuA5Mu3wNTD7c1a3rJHjbxd3eMVBXRR3bkJEW6Ikn9RFTXInj/MmdrsmPpN2Pg0xQTtqi4opkXmTXVKPGO0ol5ZVj5Umw23XkOWbd5KVXJln/UTJLfjVrS8ReL477i2ooD96qXpEa6iwXC8cxlRxcvD+KdCMVXTiO0e0Ux7Rqr9H+mrfpvZXF3vK7NbIrruuCwlIUUu1BMvKPd5iqccPsjWv3u1uVvKy6UnMpeJEvT2/TWni4iQRb8nYpzZDM22pW+rlvf5dbXVoar+Ft5NF9VSO0lSEh1S+Xy+quMVsLyG3vm+Pt83Ts9vForpXJmqpFwREMkuI+XcJeWVdoPs+wFws+xm/PU0SAiQXRWQVEf/ADB2/mrAetVv6R4+3Rb4ku8UdOf2lMkbkSjREeMt0iL5RKsrHkkzMu3xHNWKMj7bZw6T4q4/Vy8pqOshVFAbk8HTFi2iJKuSEfyj8tZO8edProsna8cxwnAlLXuTyWu+VlykRFGQ+kaTdL4rdGo21xLw5bRTltj5ao/vJ/j7xZgY6iJFuRLjt4lXoJmVar8SrGrPyNMR6R4A4Uauri8yCwjt10UU0l01PlIokl/9EpWTNwstpLHMPtpM7TqycvPF+JXceXU2iQ/LERqqrZMlcG7dwBEKiW0kVldQaI+ypusQmlpsVIxEk9o0qSPHfkqjEkkRSPUa2NqmKRME1lPUMpVdulvW7qN0bcPAwi/Cza3CJOWazYV20h4lEuJeoaytrfEieLJPWpCSapCRCX3m6rdb7xhTPwrh1blnQqyFy1RIkCTH0qSKRfTXVanKMXyfsdOWP26upoiPvfHMXdDGMk2y6BF6iLWIfy04zz21P1s6f3zEH/TROV8tq9vJZrdyIkSVSiJaZIDIZequTX14tZOi9yeITayKOty+rcVJHIgEYchq4uQzqJaNbF8taNrTxlN0qkiKiTbcoShST3flrH8VW8PkCiSrdZxrqkSSaIyIi81Sj64eMRUSBwOmXIZV0B0Ls+PWXG2uVfqy4Fw+TVQ8Ytb1HaZchKO2PaW2svMjuvEvYslOxE4PZTvAqJKnbbfofFSG5PRTFRXyy3Rq7PMD662tNrkY9Ing21L47a4MXab8VIltKKG4R7q27pP07sLh88zq+WvwqbMhJt4pAokv/diQxHt4/wAtaoOTZQTybBq4WarriSqz4hbNm49xCJfFIo8YjVWGyKtuNRk03q1VOW+iOA9VX2RXi75UDy04zdyScu0XyRJqPlR46CZch9XpGtG6idaBwMvCshuDNm2+B70UHxKeqO3SIkkyL5hFUSGrlnWUPLa6a3SyMk7h4vaOi0IiLdxHcP8ADU10/teQ3AnVjdYH+raJfta6xJ6ahKq9yYiW1Qh7h3Vq43n4Wbb7MISFom3KnO/TFXrh1evCmR4D4FN1bFCIniyv+jlNv3EY/HFRIiGKklU93xIlGtgxPpPjlpvymfn0ysuLvnMRQElCXFNfdJRBMtqRF6fLxGugLbbWeM2/wtpaimIylukREXmItxF3EVNbta3760k3dOBdF97FwmMZdsYiMSrWy/KaZjco149SjFFt/LsUtNFW6Ok2rBko8cF94ssRFH1emoO2uHl0dOEtsWy6rQvMS4kQqy8oiQ1bLk8vLXUtbW5WmwpipEVEVdZysJDKIpkIiJbvVTXG2Noxm1+DSS+4kSqyxbiLlIpUvHyllZlDdQLWytU4guroj3EQ/wCKp5NwNtRFJm3Tb7eQiOoX1Vm+V9RrD74strC5eI96uybJEiXw5CmRcvw/iq6I3ZC4IpiZiK0d0uJVmZOR7iRo/iozZaJbDp5fFY6ROlC+YiKom5W203ZFNe7sG6xNlBcoLEPxEVR4kJcpUTwdyWdCCTCQl3JkJfw1bLTjJJCLp6cSEdqfaPqLzVXaG/YWrMrFL6pYDfupGCj05YZa8tOqSHibktFRd1EpRLiJSomP4evidha4BkGUKZc+SSJ2m4uSAyHSVGJFIijEiGMfLTzJOnauWZczumQvG77F2bYh9zkJCSi5F9+RCXbHaNTTq2pfrEzVBItHwyolrRkmIxiIl5fy7aXLDXlGtmHW+IFR06uiJNXTMkZbZSKKn1dpfN9NY31WsvtLXa4N2HT4G6NtQ2+IdFb3K5f+emURH8Vb4tGI6RCI9vlpmTp4z3N2Sbr0lt/Nuqws3tdNyvITJHurU5duns0e0PnibdlnnVO3tWP71uxEU5eYSFsigJfVKuqHDNra8fTtyUvDsWySQ/KkI/4aa23JErheBtHuh43U0iV1FBQ09vyqEX5alLkOozcCR8kyH8tZ+Vnz53GX/wBvoDHirB1K+JIKD4oNyZLlu5Sqk9VsLseZYu8w++L+Db3VRLVFNdLxOkJCRRH6fVWZ+0h7U2OdE8bTx7FXDO7Zc8baSDUSkmx/vVI93933Vgfso9RLves2vmS9SLis4WuqSTZW6PF/u1yU+EO7iJcdu0dtanuI4FWEJY7cjWPag6PuOoWN4zi/Tm0alysb2VvRRinFAh3EShEIjuEdxcirbunKZ4PidltOeZGm8y7wSSb5YUFFiHb92JCPH1cZV62203GTI79NNVsSAjKMh5FRumuQOHw3DDbldnDi5WpyvEnTklCWQlHbLdEaCOZEmqWKs0ZZLk6fi3FxaH8u6Ix3DWc9Bbb1LTyLIHudM3DVmuPif2hUVlHCpFESkMh2iMY1qw28yU+KlIfmohQbtSbpGKZK8q62P9y1haycajMVkln2kA6gxLdTW4NUnSIh5vylTV4OioK6XISl81JUWXRUFWJKIl+JOnKCxU7s+KzraC4FqUOz3rxWpOIkXEe6prJmKGQMdJI003iQkSCnaXprORdNVG6jV0ajd4kpEtMhkJeqQlTRdi7Y+6VU6rMWWkURQIiKXL4Hl+qtaUT4xCsj6K297cMsuGQvydONJpppOlhjIiIR2lxLanWyEn8QaCRiVKrmCzcmaNt98os3ipEugiRDqOBS5CI/UO4ap9jxO2scmU6tX64qIpsbMTEUy+70tTUJQvMW0aVl2Hvco62WW/Mris1Rxy0LtHPw5CsLwvuhLzfDH8Q1dLhYRyJMbW4SEbWltJP+u9Py1n+QkaJfSPkzdRmPybkRtyRf5VZWtytz94zTXQQfJiiqSchIZbo8qu1jRJuxTbulSUKMSIi3VG2+4WHxX6lN3Caj6ytEtRNP7xugX3Wp/LUXdL08sdnHwAi6WV2pKKF3f4awcHxzwZTZk0nKvp2NCSW0e2qmC+2NjqBdFU0Ly6Fmshf2yttUIvvFfiCSfp+ASpbvL5q4h6pXyzXTIGNtx4G6jOx29K3+IRER8QQ9xR5F6q3T2vutSWdXy39N2D0XCOPLk5uRIl8MrhGJCP8Auxl9RemudWthtybhQwfpk35R4qF6YlxrSaRWkqoK8Y6jdqTpGWg6WRFUdJXRVjIS5CXpr2mIy+KMR/NSrks1TKDVKMeW6UiqN+O8IRCnWBVRw6WS8OpDkMqj2+ROkUxFWKkeMqsjHHSuHwNJQkZCKpJ9suP8JU4unTP4xJWTxzpwIyJqSQkoQ+ZMkiIS+XlSZJGL0OPur6lV1geKaqpbfL5qlmbpgm4bpXQ1E2qqgiqomnIkxluKPdUH4dW33BRquWmSXHWGNSTcnChaASEvMPbTo2KskfKrGwXRTp9j7pbFMXyZTJMTXbftKzhMhJNcv6v5dvb5vLWX5Jgd+xlZNdvckXllS3NlCXH4iRfu4+apSRsW6Z6qKxKpioIoqS0x8peqpS03x03EmTpus+ZvtqrdYtqY1c2VnWpW3KdSB6e469umUDj7dVu3cXUkiTuCynwW6XIlVI+UfLu2x7q3jMEcGx/ESYYRlDi4Xa3u9cU7kmK4uku5NMY/CLuEd3zeag4SnhVwtN4xQLb/AKQFz+yXIZCsigrER48olLb3SofSNna8R60WmzdRGqj5uV59zLqJqqp+HkWmLlMtpSEiFTd2jWfJF7fkWY2V2As+oi7jIk/fwLXASEkBUJeJDIpSlylxHt41dsixlhdMZTvlusyjhiIi+IllE4ppDIYxlKUoy7okPbUD1yt+P2vLH1jVxrwd6QuCoi4Yrqi2JISJMkiTVl3JyEhLu3U4b4Lm96wsnuMvxJMYr+7SXkvIe7T7d1DHO3yGNEvVSW6f5I36YusmDIV3TjwKv+jWqKW11xiIl5i4/wDDIu2s5fYvmXVDMHGZZfa3D5w8UiLUV9NNulu0kh5FEY/VU1Y+oguBdY5nnvBN0kK6aSJFGLnbpEpLtEhIvVtrSFMgtb5uX6v3YhTKQimmuKci+Ud31VoLmWVYzJ/h+kUzTL2YrdrwnOmrpu3BuztbUVR0m7dPiMS83dGX1USx35Wz3581K+OGKZRJNPkKhbhEpR47u3zVDsXWWrXS6NbCZMZNJIKasRWVkIyKQxIYy+bzVeuifSt/cmrhnn6qd2bivrpOkSVUctxEdwjpS2/4qtRZkkXGpTn8as9mNMwXwV+taJLtdTQT8NqbhIijuiXLl3VNXjC7G4biuqq6bi23CIqkX07qhbpnWB4PZVkseuTi7EkQ6aPhlyjtEeRD6SL6qNY+qDC+JsRes1Lepcy0kBLu3CO38VVchmdrGhhx+3j21LE4zi19LcTeN7ySjhwxVEmyKcdRwQyiI/MMd3buKvnX1ky55mWTXC8vF01FCVIS0xinLu0h8vaPpEa6+9ojJmdrteXNVV0W92YtkndvFQtqwqkTb8u4vw1wy6TJZnLiQj+al7jVqWo4VX7hpnTF8LjE2aqX3jNcmy8eXmH8sfw016sYXkeQOhyO1t9Ri5aJL+odISTV/MJU66IizeYm8ahLWF8WonukUox+b/lrXnSl86b3QcXy+yEm1EYoLEnqCiX35JEQ7S+//l7az+SSWUsMyutTk+05hecRW9zXINRrySHV3I7pSEvmGh3S+KrZInd7M4IVF1RXHR2kKv8ALuroC8ez3jnVC9OH+IZHj7dNURIU1HKgkKpckhHT3fTRsL9jXJbHfPe13vNndMWwlqF4kkxHzbiEe2XGRbuNaEMyN+6xTkRtOpfrbY+jaOXYz1V0lrgnd7f70fW1xpPxJckyQVbKCvuEhV3CREUh+Xdfsd6nN3mXFhfSXCLLZ7xc0iTQao2gSFYkhJTcKBJlKOpyrI2eB5Q66mM8G92s7a8Iv9XUQJFMhlKPHbtkX01pnQx3Yej3VMs5y1gTdPHFBQ8Qo0KJEuOmvpKDyIRIi+USGrXmFxIIKx8mYo+I1zJ8ncm4r+JeM6uz91acVyhVqjZ708U8IThw0koxeR8qu6JRVH5SGsvz7qVm5YDm2DZqw8ReHzLQQfJx8MTZcYyEi9Q8eUpeWupusQ2u/dO84tF0xp0mLtUrhYHlvJN2KJJfEQVIkuIqEPHylWH2kuln6s2/Ic3sz7KnCX7cg1WuSemor6UBFMSj5S27i81ef8fhy5DVjW1TY8hlY2NynatjN+hbO7XLDWNjQtrha6NkyTcimhFsW7aQqDtLbylHdVoedKbpiaiOVZBd2tvcMVddBQVY6ZDxHULbx2xGUpVqjrr5aEbOzSs2MjjrdUYtEXApyT9Iil8JL5d301Vb5+qWVKDeclsKd0cLjIVn0l4+kRVkI/KIiNevx/F5stbLVTzGR5TCis6yWOeXmb5Hfrw8tbzIXQswEmzImKeh4fdtViIjKMuJbS/NVX/yZt71fHQ5Rkzpxa2zsXz55cHMl3TNJIYoCXzag9vb5a1/I8CxZRcnWJpp2x0rxTTT/Z1o8tvEfpjWc3b7buxvLfHPDNE3bl2JRL7YyjujKUS3R/DXq2+nMHXDq61b8v8AE8BB9V5yeSZsbkuvxJfJnipEmulaEWrNIRFJMS+7S9KY9tVG9WvMrg7b25rfHTe3uSES8KkKcil93KUvzVanF+ZtyTB+kPiu5MSju7hqLvGWCm1WZhbXDPXJKTgS2oxIYqRHcUR8tVG8V9O+OSski2LcXmvqry0t4oWVf+rqZzkTdCyt3CQC4FZISHRcD8QS+bu+asdUK7LXQV7oqosXFJQiltrsbLunNrZYqjd2GTW+8NxiSaYoaKkS4kmQly+b6qzu7ZZYSsLfGWGH4+693JEoWmxTHUXlIiJeMi7hiO2Pb3V57Mx8CrZGLJxPb4OV5DjBnR81JTpXdEsgx9mwu2PFabGhtImaRENyXHkShco/xFtl21dMiwPHM8buBO28U9MViERUTHjt9PzVWemt+eXLGfC3R+m8fMy+ISIxERLcI/Tuq6YrfErXdFEldzdyJCQl5Yl/KUvmEao4GBDmJJIrclL3kc+TDljVl4sYfeMDyPp61W8Kh7wY6RIKqR3JiRS49u6qXaVG6gqKqpRInK/zcf8AmrqpjlFjyJF43JIhdW9cmz1FQdzdUSjy4kMu7urNc66X2RwmtfLMqNvJLcoQj8AiLzD2l8v4ayfcM2u3J8TXjjWPkpV+nd4b43Z7o/bpSeJKLqy8u1MRL6d34q1DoHhdjyS9XB/kMUWKVpSXaKErEm66qox9JSHUrMcdxl+3YrADNR8LwtVSIyTER7S2+nzVZCtuWkzRi4atWYigkIqO0Ex0uI7ZSKMuNE00bLWwftpF51NUtdhJrljrFEnHvJRBRyRIsUC8TpauoRKD2kW0RTGXzCNV1xh4W/Mm+UC/Zs7ezdoOU296dpEooSRSJIk0JbdsY/irbrXYbHivT9Ne0ZasxeC2EUr03HXXWSjtEij93uiKcoiMd1Ynkl6V6hZEna8UZJ21FsJaqyekmO4tpERFHdHuIqDN0XHTdkYXj/e+2bxeMy6PZZo3Rro2+7MdIpM0tNBwMuJJxiJbuRfmp9dv8k/6n3TJUMZt6johEnPhVV2xCQ8SkkSf4qz+w9P8a6WvnF+Vypw+T8NFVZ4lES7tojuLyjxKo+/Z0fVq3vkBavLhb7CIq3Bn4Qhc+GL/ALTEdwimX8Qyrx2n1JP5DLWLx8f2/kzGg3ho4obZDtb4/qST7NugtwwFwwv2OOFrwKSvhHCj58pqOREtL45F+IaxHKrX1Ju1ta5C6YLJ2lBQbfb1EdXRJWP7vdHUKO6pRNO0Y3kyjxWyJ5JaUBkyWUdjpiUhIZchKP8AVxrUM+6/YldOk7NB5abopkiCSSemOh7uRKJbkE0lNvbEY7eO2vYRsrw9jPih2pKlB6c2Vqo1cP78u1t6Ij/rzpMtshiKER7vlGVXK39N7X0zTLOcQvKl6FVsRL29FISaChGXxFyGQxLjEdXbVRsOWKurbb2uZCn7pXTi+U8M2TXTQ4xTIREpR7pSpN8dXZEXVpxRJwpYXiSQ6jxIkyERLaRCMpbY7hp1V2lZOwVl3GG7px1BzC9WUXmFI2dq8JJsKzVsoIqCRS1ZKkW7dXSllxW0YDY01XDVms4VTV8InpbZJS5S7pVz703zDIbCXuh4bdZrbHaqaAlLarujGW7lurVupWZXRFZG0vH6cV00lGzgtJMW8vv5ba8d9Q53vsePx2R+5b4//sq5MyxSVj7AcHePLosnfrywcCKChLuRUQEhULd92pLiUvKXzVfL5jeNdbLO1w/JvBt7kxJdW2um6g+JZpF2iMdyYkQ7SIRkO2NUPFc6xLKLkz6bYl4i4OhLxJOhSi2jxKJcijy49tdCW3A8XtdwY3azMExeJNhbE4UkXItxD5SKk+M8AzZW51jUXKs7ZizW41Plbdk1WqLVV/kaIuIjoCn8SPzF21qln6R45cujbrqC96uWda9DEm2PtyFNYt0SFSUSLzbZRrnVxbSRvS1uP7xJQkiFTzDWkWl4yw9RMErQzugvhSLw5JKajdUSlJMpDu/F8pV7OOFTQaapMPrTdMTuiNtfn7rfJCKrTUSIVPTGIxIS/NViuTVhZSUSzW0t0bwMVfBuGyqDkhLuElRGPm3VIY3cGWdWm5K4vgpZAtEvEjcnKhOWe2MU9BygJDLcIkgRfNVHulhzK7J3A2FuapumKoiu3dLj48peVBWJFGPlkNV5FVepYja5NXTD7W4RWvbC1t/DrkJCiourKXpjtqBa2Mbo3fEkkta31v3RWHUaR7ZdyRerj8vKr5i7jEhscLyq48YxSiqTwoqNyHuEe7d5vqpu3uTW4CplDhuLq3s1EmztZFoKYqF2y9XlkXbSVkLTQdWYhxZ6jNNrdLyLFaMdNvbXKhF/9DEfzFTzBf1Isqjy3XS+J2l85KSBXRoqhrJeYS3dwlyjVkcM8DuSI3e0E8RGWq2WTIUVE/mTSKqbenGFXq1qJZGazxZmX7M+bqeGEf8AeIRkX0xouxGXaYnMsvFtYp21L3ui6TuCpRRRVFQR/vNw7aqqjy0ioowulmt75NJKXiHQkQkRebSiQ/w+apDDxwBvrKi3TUTGIist8f6YxkP4asCZYBdLS6Z3J/esbcS+Eoxt4uWUfMSchLd5YiPqKmLDxsJkaxnKjW2+MH3azURapSIY3AVNP1CW3cP008K4LjcB3+IjEiIdupHurVLL0XzLMLf78yHwdjxdsmIoZZkSaTRMkuQimgUiV9OnIfVQVMg6BdMUxe4bj6mfX5CUb1kFvjbky7dC3iQyH/flt5emrUccicm4lf1VuPYi8L6T5lmDX9anCSNlx9tuK+XZz4JkPyqFuV8sUxKrFeM+6WdO7bDErQWaPEtvvK5JaduEu4kG21Vf/iEI+msV6gdXOpfUK+Fccvvi16ES+AmsMUUR8qaY7Uh29vlqJFQ8iU/+EtWegMfhjt+Yi81O1yP+jK+z+RZr1eHV8vi17VVElLiWuqSKAoCUv7tIREfw0xWGQw3S5Ulu3NEUxViQiMZUYSSFTfGNY8nbkaUfQjymIqGAkQiMij5fNSm6gxjt3bqnMPzTJen+RJ5Lijpum8SEkorNhXTUSLkkQl2l/wCmNaYi+6D9ZhTFVJr0nzA5bokpjj5X1d1vkRepIRHdIioo47AtJQx1MdMRECHfSlBkoPpqzZx09y3pzeBs2W2Ym4rjqMXiJCo0eJeZBcdqo7h9Qy3CNVcXjUVoqqijujIiqVa1Rd1CPEzUEYfhq7dN7bd7TcE7jcsZY3C23NAklxWepCQpeYk5fVuH5ar7dbAy1NLNxFbcgSLi1qxl5hIZD+YSqyYzdunbq2kWPXF1cL5bCSVJ4skQpiUf6viqMh5Rlx3UMsbIv3BmLkbUitH2OjG6dyLH3DVC42nH8VbIEm+WWbbSSJPcKaAju5fiHu4lleUXbpj09t6NmxLGnFyEVBJ7cHVrSTESIS0iIi3JERcfu9vbVLHr9l6agjdHBOnjGUeWmKsYyjx9UY0TFVH7wXTy6OGZN3yRKvReRElpbiLcXGhh48VLOflyZ0l24kLkWcNXzhmboGqhDIlCRXTLcXl3DGrNjeWYzacbRO83ceRFpxJFyO4tsd0vmrObtbcesr4nDe5IptVXJEk4ISU1kJbSTGMfzdtPHWRNyYrOGaS2mltiTRBBQh+YRkP5q0dI1ZTIaZ1LBnF8/wAqD5mzBqtb8dsvxYrEOooRF94p5fxVF3C/OLam1a2Y0UUUokWmMi0vKNOsHt9+yyzvLHjST65aq4q6bdkrrCMeJaSZao06RsOR2tT3SNtbuEbUoQviJ8LYkfSoKsSEvT/DWhg+R0wLMq8jNz8Bs9VV2qoxwm7Wi/Z9b0l274RuD4U13RIahD6RER2ltrbuq2eMOmbHHbuzt1yfXy6pK+EZvnyqI29BLaMkEiEvKI7qxO329VRx426ZVb03Ar6rZumQkuPcI+aX+GmfVS+XvKLkn42/XC4XRBOJOnw6n06hbh+XjXnvN4snnMiOaVuK/EsYWEuAtUNe6e9Zs8v2XWXErydtcW/I3YtitrpoTlCKpciTIi2iUS/N208Z9Ab4s6uQv83x1Z0Iqkgnb0FX7RRXy7dyUflKJVzXhuWP8JyK33n9YU01Le7FyKYlqCRd3yyGp551uuVpya4XvHnDi3qXWQr+Fd7olyiQ9st3mGXKqseBLizKuKqrH8i9vcTWOonSs8FdWNqrfsfvDq6oEuSzFMiFrEtxKavEfVHdEttTjHrZgeC2ccevOLseoTF47G4X9RNMk07eQiSYk0U0/hKcd23uHukOIo5tZr0i+f366ETx5pEus8ksSxeYpfe1ZLLeFcmsKjXp9iVvi2lr6KqpboiO1MVyVH6pDyj5a2l4/EG3Hkx2d0b6X+zT1ItKeR9L7Tjt2Yq7rh70aC7uzFUt0VxVkQ+kh27dsq1a6JpYXfG9osN0U0Wzb4CIxFNvt4jGIx418u8X6gZR0vypvebX4jHcgtS/3jdKOsPcgvEoqiXy13FYeuHT7KGf65N88xmz3BJBB8uinch1HgkPxUl2hDtU7S05SL8VOijjfr2FtbX+ols29q6+dP7la0LtF4JL65It0xFdZCO4S7Y+rkJd1U/rd7YHQ/qB03dWRXDVrpcnkkBZ3y3iXgxL9+KiUo+nTISrnPrl1WYdQMuK7WmzeBZtkyQQHuIZSkQ9svLurG3l0NwoUZSq0uRBjqvGzAt46aZuTVU0Ky5xi9tYqWNgkj4cdwxH4mqI8pFultrXFPaWa510/UwDqQqpdrWunFteBSIntteCPwikRfFGXIVCkQyiRDXLqixLftHwxKMSkMqksbY3m7KOmtmtdwIfDEku4boKkI/7yPbXMvN9/wDFVr+JyDx/8OXtb+4vjpnYbRcvG2jMmazddAo/CXT1JDLSUkmSRD9VTiPULMBcY2lpNU7bb2KST7WH4ikSiRD9MSGPmqt9L8bszy9LY91EtqizdsJCmo3fJtBH5SIhH6S5eYa1R90bBioztGL5hrWfJfhptXTlIi10oltUEhQV5beKpboiUZVQWb2/XsdaP3XbqT2P9VknTNN/hrBw8W3C2ZkMRkIy1S7R7ZFUt0vUe9Xrfcrp1BtJPiXV8MoxWU+C1iXEdKP4uVZ71M6K51i+K23IWePvLe8Zrko2dM0CZeHKPxdcfuilHkJEJCXLtoeM3wLlj7q12nL8ist6u6qS5FbXKAtIiI6/FMSEtvaQ1ZXK3W5dShH47XGZmUrvXLD1ekebIoWZq3vVreLi+YiRaiyIiW5spu1Y+Uu4R80qj7tj5dQnjEcSxzIveTlsSq7d1cBXEfKmh3DH4nLd6au2JuOn2M5QNuOyM704ItMkSQ8Sv4ku5QiKKv8A18tTzX2irzcMgb4z0sty1nJ4Suu+cNEkG0RHcQpiO76qRkTR6cozVx0k1/cMjcYXnVlxsmd+xJTHxFeJPnjRcRU8u4R+XkNap0Bx/qXfMfulhb9S3BY6JaarUbWTsSIhkUdUZJfhjurUFs+vjdis6eZRcLgOgJKqJjLWV/u0x2xpr05uF+vmSPHT9V04ReffrDt8OIjtGUYiXb3Vi6Zt2rGaXtdrlIU9az3G021ZKzZA6cM7eRC5t6iAkKZDt+I2KRRHtjtGqvmjzqdh+FjfELWQ21Ta5Fuy8F4fykSfEhL+siJdtaNlTzHrDllwyPF8eRzC8INpE3dOU3agkIkMVGwxIoxHcIkXmrCeoXVrqrm2L3DD7zbbem3u66TlJNqr4bRSEh+HpqkUU+4fVxpkGO2rWZgZplrVSnuskyjJrKplBtW/g2agpKiovJT5hEvp4y5V1R0Tx3pe1wG05H1aQJ1dLvK4W+1kouoKbbiJaCHKUZbhiUh+Wqf0N9n9XJsDb3TqXYVCta6ErIpZ3LZTxm6JCookJcfKW6Uhjtqe6weyjm6llWyayP298RQaJaqO1k/toiP3RJy0lUxEe0hLyp1pxwr2ZSi03xsM8izjo7fL5a8gZdHbxb3S6hbbOuqyTUSEoiqI7Utw7ijH8W6qijacctPVpbI8NtrVjitvd6SDVR9ufaESXJRNVSRS3CW2rN+tH69YzaXqUraxtCGkkKbaQrLlHVIUEPxba55yzIMlG9C6SVWcM22roOGaBJiO4u7kJfNQSRJawyzGmWX2isVxnqpkWW41Y1lEXNwVSYt3ygiKdvIpEIxGIlKUfKMR7ZVoFp9pZhnzFj7+K7Yr7sd67t9ZbgqJEIiUopltGW3aSqkfVXK9jw+5ZNb3V8cJRRSV/aXjrjIi7lBkX4quGJ4PdMitryw45mTFa6INFyt7NNkqXiHPIUBJURESIRIRLzRHuoljhtyAtIfRCze03hX24K3umNYflr61qtiTG5O2WsqsYDuJXQkQ+aUfUPbWM5F10x/qNj9wxRW5e68muAkxTuW1RNNmRCSqWpKQlEdvKXzceQbf1A6gp9OWdhSyG9WP3ZcvDPUW7ldNRYYjoSGW2OmQ/SNW65dRLbnCLVvlY3JZuggKAi3fCmURKW6SZS/ENeo8T9OZ3l43bFZTGy/LYuK33lYpNv6uXnpvkF2a4NeboiivJsu8TV3Leoh3CReqta6ckvjeLo5HiWTZYoT6S7tT9V14pq/3i6RFIfVEvppvY8wtGD2sf1Isbe1rK/EJxtUWU7SEiIiJKXpIfw0xunUTIHzrxrW/XRSQxXZunamon5tNSUo+mX016rF/5NsiWvupa/2mC31ayM3t4/8AeLE4vXTTKG5L5Rjzr3gUiSulnSIdxeYdv5kqqN6bhi5C6x7JRuzVzJJUfDKCQj5VRjEqiXl4VfKE4VeCoor/APPbpf8AE/xRpqs+cCWg8S+XUH+athf+S7Btbdb/AMif87ct/wDVqWbG8byPJCTdYlaHjpTXJsTFEZO5Rl9xLV0490Y7eXbXZWC+ze/yrG7a/wA1xdmN2SQGK14QionEtokKXxVfqIawr2T+t7rCXN6xUdNRN3F2hERFZNUYiQ+oSGJbfL6q6ZY+00UtBVun+GvHeX+mJfG5LQw8l/qNXD82uRH9zixp1t6R4pY7OpaWrp1b01EoqFb0kkZfLtIv4qqafQfpyzZqMLdmuTJiRSLUXQUl+JGgs+p1xywtLw5N0RHtLlVdzjOLpY7Wt7hQHxHaRDKvO5G5icWYvRssvIs3+QfpsnbU0GtxuAvNXVVdOiFfxBR5KJjEfwxomRdF8eG1iTUEVkUkviJrbmynmL0/w1luG9Xm98FNr4VS2viU0iEikisXlTU/rP7sol5ZRIq0hHqtaLKzJU3qwxTlFwXKPL6aoQSR5X9xdlWSL+0wXrI46adHcddXm83d5Y3giXhGNvcyJ0r5RbFJCPmKNYb0h64XnqtmH6rqnYbWppEu2JZooS7oR7RiomOpHdxHiVWDqp7SWEZlerpiV7wGz5VjpOyJBYVCTURkP7su0hKW4S3VhuO2vCsRuzq9oXK7M3iRStqyLtDUR9O6MiEe6P00ORDBt8l5BRyTq3FuJ11frHbW6YgvdyUIvvdFIdRH5hFSQj6o1y71IsfVC4ZEpbrXabkNp11SbOEWypC4LuIY8uX5qvTHqtdssZp21+9tr5iUUnKiyCXiRHkJFpRiX01o2P5dfG7PwbW7vCYqyLR1fh+raNZU3t4mtGpchaSdeRzbaegfVjKP9QxK8RHkpcBFkmXy65DL6atTH2WcoYtVLlmWYY/YWqCequJKqOVEx/4Qx/NXRCN+fl8LVTTLtikNUXNsmuT5u8xexuCdXJ8kSS4jJSMhlGIy3d0fLSly2ZqqWGxlRbMYupZ7Xcia2vD1XRW2x6qrm8OmOj4pUiGW5LUiIjGMi+aNdCZETLHbWzvzCws03lwaINBJmIigXw5EQqdw/wA1YzgLNxj9jFDVLW1yIvTuqYtd0CxrJoE/cFZRXJcreUlE25FyJAeQ/L3S7auR5K7lSu0PGxclukNrzK0rXe8tdO6OdyDhEdwj/N8v8NZLk2C5hgIxujB0ta0o6bxFKKH/ABI8fq/FWhZh7Ql2sdnT/VfEGviCVFNBS5L/ABxGMpCgl2+rVp10/sOW5tdhyvqSK181Riqzbu0E7cMdwiUS5D5fVuq5H4yaZ/VivJlRp1Lx0z9lW15d0ptd7umeMbGtfmkldG2k5cxltlIk9IvMO75qp9l6a9O2b7JMXeZQxuTfFSVaXl0s0XaKMRiWgo0ipGJEMS1O7b3DLbnnUQyuAs75Y27pEhIv3S5R+Uh2/mGuU/aGyCx2XNn2a4au6s+QGkk2uSIthJlcklR3DEeKm3cJSEuUpbS1JMGFFKK5Uli0ZNheOdKXFrBxex8RdWxKvf20tbSKJIEKCsSEo+UaTh757Z7oOOYXgtpzLVUVci+axbXZqRDxUXltEfNx9Vcop3bKLtlwqzfXB9c1xEUSIiJYiLaNdQY7ief9EcisN88ei3G4CSFwWsJeLFuqQlJopq6iRFtkO3tKPGueP09vI0yLxE58mmRHsuxdOieF2Freiya82b3feivKrZixfblmZCrEvmISkMq1Dq5liWLsySbsFHThyQpimIyERjuKsN6gZl1Nu10tIL364KM/HC7SWuFrSEU1x+6iQxEtvaPzRq8XTpn116kXxG5JWZuKKukSiyi4pij5vhxFUh+mr2TmpmMzadiphY2wpV8dzTKESUePHpNRVV+GmiUSKPaI/hqr5x1aQs90WdXRmLh5KSDUSEvi/wB/ukNdCWX2U3W11mVydXJvGJNU3PhBUHylEpR/4v01brX0xx7D26wYX02t9pcaBJC8RSbaxbdvx5Er+aqEkLOporIqMcM3brg6vlwZ++fELIoEKpNyKKIx8wjU5ml2yDPLKnZrXi/gySTSuAtUU/iOkP60ZbldpDxHzeWrB1A6A9acuuTq7ssGeeKfICg+cOrk0JeI+rxPy/hpOL9N+quCvveLixvNFBsk28Uo7QU0Uh4jtUKI+keVYOTrNErVWzGthrHK33GqpQcdTuVlHSbslFFEiIoxLdu7SHiVbFZ+uV5dWvwD26KbvhlrFpkX4dpfNy9NY7k2ZXK9OlnVkdOmeqvoJuFCFFQlSLdxKUfmpwiTxG5F4q/JsSVQ0lRjqJqFGW6O4ioYbMv3FJJVG4m4M/aef4njfumaibpir4lk8UVItFXy6fcJcSGQyEvNVowX2tM6uGTI5vnmRsXFtSYk2K0223oIkoXaShK/FkO7aJRrlG9Ymk8WavTvNydKKudNMdARbD+KO7+L006uDxnb3Q2tvdHyyIiWuoTFBsUh7RKSkqYsvxBbRex9MG7jp31OxtvlFmYWe+Wu47hU8MkRCQ7YltkKg8fNVRunR3Bbg1JgkwcN0ZESemuRE3Iu5MikX0y0vTXz96U9ZM86O5B4/H7o+YsXhftyIp6zZ0PmJNWIkX1CXqGu1unvtKYpnSZNwuVjcXJLS/ZW7sWTtwqqW1IUHZChL5Xan5qdHHFKL3GUpuZdK8jxGToEvelvS+KLpFOJI+pVPt+YZD8tVPH+oXVO+XQksPsLXJPEqRSUuikfgJRElyXkKpJiURHcQ+muoBzrFSeDa3V0Ji4VU8MgL5oqgm4XLbpoLkOkuXpTIqr+XdHbHerstk1rS9y5AXG4MxH4hduomW1X6okXmoo8fZa0YTZO4tGMfHpbcX1y8fleTW1RRdXXdijIiU3SIdwjVZ6sXK0ZQ1vGKs7GLxNsgJKOEySTRZ+VUnJfLxHlGk9Tsd6kYndHV+vJe8BH4QumKZJimlxkSf7jzFyH1VnPXDqYwb4K1wOw2lu3WVU/aXyZF+0eZWJbiIojulGMhHbW9j5uZmSNJP8AtqvU82+Bh4OnpH2ZjH080yFrcBXtFxJFFmPhkkxiSagj5h4lIt0q6U9k3q8V2zB5hF7QTTK+IEugMvhqLpDIhH5kpebjXKLdMEUxHzVZMNvV0xfKLPkNml4y1PUnae3btKUS/hqv7+ZI2jZuJaj8fj7yzKvI17JMftGB9bHGOZbchtdnSX10HCgkQkgUiEijL0j6S8vbomYdH3V4ajcsDu6JCSYqizcKComsJcSQXHt+b8VVvr4LD2kH1luPSi1uHV4tgqtLgisSApihyEtcVNLaUh3EJbuNPujvQXrNYbK6sz/N/cbFci/Z265PST9SYj8IZeYVRL5qGT6gykZdtgdPprAdW0kTsUPH7k/w3LtDIbWojpCSS+oXxES8w9pfSVaINyz/ACoSSwjFFk0ePjnxCn+ES/5q1TDehOM4qmWugtcnSpaq7i5LkW7uimltj80qvylvx7HbOs/f3K3223sxkQoiLZP6REd301n5ky+Um3pV5Gp43DXxGP7eFuJhdr6L5omiLrI+qazcpSJFmkSg/LJUh/hrLc+z7qX0pyj9XrXluTNU3KAroKKKaCiiUiGJaShCUSHzfhq9dVPaoa42sLDFbSxcN3ickniZEssiXlUEoikp3R+JUb0fcH1WvFtLIM6v1yuFyUj7nYoLim1Q7l3LvbFAe5NCPIR81KkhVuqqpY9x8V5G1ez71oumadPXDrMgUUeWotAXy20XSQjuIlC2yHu+YfVVqfe1N0Zx22j7pvKd0fL7lE2u4iV+b/mj6q5t6/dNeofiHjzK3VrYp6BIW9FFBRR24+L8IYqxSbJkMtyZekpSq4Yv0Zvd8xnE1esiT6w2vF2KTT3gnZnOs6QVVL4RcSHT80SHdLduq/4uTFx2tkdTN8quVLHXF7Cs+66ZffHjc7i4Tt9tJck7paRbL+LZoSGK6inGJSlEdvqKt06d9P1bCTPKGrAni3htBN1oCjqIEUh9NWbCcJ6XrW1G29PscsqdlST/ANaRaJEooXm1O4vUUqkrsiwxN8jbR8G3Z6A+GkugnEfLEil+Eau5UmPlMuRGtTHxly8KNlmaxG3orijZ1MctDq4N3zwdRsmoJbREtw7tpD9VYnnHWK94Xm3+SPF3Sjq+eESVuF4WJAiZ6oyEUxKIjtj3EXxNvbWxZNb0s2sbq0e+XCgx2qWu5Ci5bl2kKqG5L6hj83GuT8i6tYrZbw+xnEOily/Wyykg+uGUXS+ruXqelEVVNwl8MkijyHaXGQjVTIy1SOy8TRxZt3iXLof1iy1bqhcOmPU427i7PFS0FhVGLrbqCoUS27fLylu3CVax1U63XLH7pb8AddNLfkTd8gK8vekSRIS2loCmRCQ8hISriHr5gd3sqyOc2u8ydXMS94KM7gS+oSvdylEvw1kNvuThip4hrJu4KJayfJMvMJdtZ6+QWeHqaM8fyY+glv6rdMb9kCeC5C6Jvelx0vc9wtYrIrCQyiJCmIlt7qhcsY9HcDYuLpd7Xg4rCJLim6sQioI9oigupql/NWZ9L8FxW7uLHnWZZK8RvTMRuTm8XB8Q6ioq/CT+LISKMdv5q6CvTew9YsXUvI2tneLakuTR8K0h0xHbroSHcI8v8VauNnRZSeki8irNHVV2zhvOh6fZpdEXmG+9GqiqpK3Bu6bNmyAyLiggkRaQ+mVJ0TERbpfBTHbER41o2TdD8txN4+vzXp3ck7aggJEoxEXoqEI7iIkJCIjGW6Maz2TvRF09+Govu0y5CPbXtvpzWCKGy1sx4D6hlnlyKt1Uj3ijhv8ACQQ1i8yg7RoNvteUZFckbJZG4vLgvIhbo7Yj3ERFx/LQbpem6YraHb+89VXL2YbLkeTdSm9xZ2YXVtYy8Ws6Si0kW0RUVjGW7aPmq95LNWJaqwrxeI2VItlOoOkOF5DheC2/HLkDNio5LX2pK+LUXKW5TcOqXaIxGIjyKtWsfVRhb3SeLs8DvCydv+EuoxSJ3FWW7U2yIi5bZcuVKxXHfduVFdJLe72IiKbctwqbokoXcPp+UpVUermM3QViK0Y8zdIkuv8AtSgjtV5D8QoikShRkReb6q8ii7Wnpax7nTRW/TqXyytVxUeXFK/X5Nqq5XcqN07X4AUZSKJEQiSpbvNTFrmWLurg4xwTRfIpNNRcfHCouJSjEhJQVR9JDIfUNQ/TvB+o1vs5OruzstpUcpfFWa6SchlIfupEUfURS28asQxtLNRrcclWvBAMS8Olpin9KRV1rOxxlKf1gwO15sizK0Kt2Y2pLXXFT4iBJeZUhkW0ZRJSI7uVR+B2+24vb3ljXVTFMlYpEsIkm4lyT4ltLzDUDlXUC6M3S2KYvi9wt7EokLpQVEyUKQiSSEvuiju+YeJVYunOPqjdmZsmt8TFAfEqrOmIppqfUIjIpbeO7uHupkcMdtz5BWbbqxE3B5ijW7OGthuyizxmh4krG3X2ySGJRU+6IoiMUyLt7eVMXWTYfmmJouEn4qW2/IKoCRSTIh3CQ/NV8vWL4Gm8JqljjVq8ESiNtaJpqJjHcUtMRHlKIlu8pVYEWrWy4fabM4ZXZawrtibLi1SFDcRbtRAe3dKVVZsJWayjvcUjMpvGYWnE8ZF0Om3ZsUopopjERER2iI1w3lF0dZV1CfZHdklhTcpCSEi7Zca7guXs64++b3Y7znN8vVnt6QuWiIthH4BcpKRKWn3cfN5q5b6kWtC3o21q3QiiknuiI7VZeaktC3EHcWpTX1ycI/6Na/DTIRJUh7h8tR5KKkoIy2jQ1nACRKqmI+oiqNWvzciIW6Siynp405plQp0Z2LRb3TpuJeFVUTI4jtKumOiXQHOsocN83yO8tWrNBLQFvdEyXJZISkXwO4ZFukXbWQ9LcFdI2dv1GyNwiIqkqlb2IiRR27VyKUR8ojH8NdPNerFruVrEHTxm3iI7Wrv7vb8xRKtuKGuJ7qp5vLzL5rYdq1GPVq3tcLt5e68QYsVkkiipi6SiBOku7UQKQpDxIol/DVHUIiZs7TbmRXIojImu7TIuUi4xrXGfh8gWt90dPRcPNAvAqI7l1BIRlx5dvbShtLBR8SCrB0mQqR2tCFQi9O0a+eeWlXKmtCp7bxsLQR1Yz1nl2X4n4dlkIvHllSUSISFcdRHcJRlul8pfSQ1oSPUq2rY+8v1o8Os1Q3Lqa6QqJ/MmRSqg9fskcYmxt+G44kKN2u4kq7GX3LPj8RTzF/DXMN+zxnj6byzNcr8YLoUvE6ciTEh7RLu3Vew4Jmh/0huIvLZbVj7GndRuqVhcLEra0k3Dwi1V1hJQd3/F/lEqy19kzXIFFFzFROI6RI6W2UdpbdtQLe35DkzpNhaMauTonIkqIqJR1BEZEQj3DHdt7RKrtn3s59UOlfTUeoOVM1rXb3iooCiKqSiiZEJElqRKSUt3Idv1VfVEgX7a1UUiPr+5qZ2oT1qotqtxUblIS0ylH/DUCWq3IvhEUv6zj+EqtHS3p/1G6uXL3dhGOLOlBKK74fgII/79ciiP1V3x0F9j/pp038LdM+Xt+XZESiRSIf2BuXlQEvvSl3EI/LVL93qW1WhwHjPTfPsmRK4s7b4NjyJ8+IWjaPzFEfw17MunrXH7C4euM8t7y7IRLwbX46ZCRdq4lGXdXdHt7dGX61pT6p4fYW6zNLSbX9qIx090UnIiPHlEo/3XqrldPrB1hxuypoN2t0bswQFsgo+JyScR8vES29pSq9i4XuOKgSa6ou5otlMBZvvD7Fd0uVSiNyEowkVTmQXa+ZJpjd29r2lISb2to2L8SSYkX1Ua22FJZOJASihcRTH/ANX5Y16KH6Ym9Ox57I8yqdVK745UtgiX00403pJ6oAUfTuqWfM2VvWm42x5axd1OHGVW0baVuhqJykJf1fm5bd1aMPhcLFW0zFCTyOTkV21Gdls6VwUaruFXAs0HKXjtERItCXxSEe4hGVfRTDcVb4WszyvotfnTrp7dUxctG6bknKDX+tTJAt0ZbvMJFu41wv0V6jWvF8+x97e7Sm+srO5Cu5TJDUIZCQyHtLkJfTX0Ax202u120r30tVTsLe+IDcELXcG3ibS4IhlqJxUEkFCluiXzDXlvLrEuQr4vU3MCSXZrMTWbdZsftOLvLvdrCtdLaSGm+t7dslKUoiQqEsmQjxLiRVkt+9pTF8quDO2sLo6bulxQFo1jISJXdFT1DtHt3S3VXepWQZvjOSKIXuwp21u+Il22mJEhqikMtBfjpkUiiQyTl21Qc8y63JtdBDA0Vr9kOkkg8eKiSCZcfhqFEtSUdpfm7s/M8Yubj2ZqlmPIaKbqdqdI7fcb8TXJXgt29vQ1fAtybaai3qjIoiPm2yLtrYE0/DiIiQ6y5Sl/NWW9GyuVlw2ztcjdEVySt7NBcVCkSZCkPwiKW4qsw5gzWuDgJ7vuB7dMR5VVx8VMKOilp2eVrFu0Uoi6MSLS+7kVRN+yAbDb/FKxUeOS0myZbRIvN8ojVRybqla7O3Yh4xqJPHaTZLUVjqSLtqBuTF/lV8WO5XLU0khJJqmURboEW3U28ijKl5GZXivYiw+nYmHWJv7xeH2UN8oeaa71s5TYpj8MRSbCmqn5iEiHU7Y0p9jmL5YKnh10yeIEQkn4tUkSLuFRCUZfTTq35J+q9wTtPh03TUkNciEiUUFXaIiMe3+Gpi5ZBebkzGLJNuXLT1JS9Mo7aCGHJibcbq3YHeX4nLPWDojkOVZZbVXGQo2O3tii2RYtorirISimQlEi5FLaQx41IMerFr6e5ASGW5en4djFsvcHktR0Pmi2TIZCUdxaY1bM+6rZhYci91q9Obos3bJC5JwskOi8H+rQUkQkoIkXwyHdGNYLl2M2O+KPLzBQmK5E5QTTTEUyHkO2O7bt4y+aquTFLgyrkR8l/Ek3k92PbZeR2Rh98xxZ4+ftQRdPEBEi01BIhEhkMR7ZDViRvDx8Ki9yVbtUUi2opqS/EXm9NYv056Tt7LcLfnyt0ujO5XDH2dvfWluOoJKjEtUR7S7fLWsf5O7oteFnX60LeFcxLRcNhJYfT2jH6fxVr6S+nKTiV1a3UfKX4NTSSXEhjIY1m/VK4ZQ+fWm6Yhlfu+4W/XEkW4jJwJR2xKQlx4xq6ZBg71vqK25+3a28W0lFHSnxBIS3CIiIjGPqqPtKNmZt/HpNxR1REVXCwiJF6REe35quQyRSrxBaykCz6kZQ1ESveKXRH4YiKgrtl01C8xDFNUd3zVGj1AVyBRS6N3jNFNmlpOUXBEno+pRAhl+JWr8T4HhaVtimPcoNRuRXA7XbVoGsosQkIkW6Mu75aq5mBrlL6o1RizUI3Beo1jumTW3F7WlrKLtlyXcN2RNm0hHtH1emVXjJn3u+1ujQ++0Cj6dtZPhLNdnlVpuhkjpthIV1BGI8Y8av2WXBJxbXSrA03EiFKSZSrAWPKrWdeQxmVm4nzf8AaIxXJXXUB1kP6vPvcNsFJig80C0CKMi3DtHcRcqi8FbquLfdLMgkSj65pD7vTESIlnIqiSQiI8ilX0OxPGbdaRW1bs3UFyrIU3ERUIi5be6uWfaC6L2PGOsw360P7pZ8futv94EjaUi02a6W1WIpCRDuiW0dpKUmdJVmsxbVlkWptFpHIytKYv3DpFwqIqKpkhqKM1SGSqEpcRLjyjVfRa49098R1E6oXlS3osXZLsfDql4u4OS4poDKRF5vzFHdTi4Pl7L0hW6iY4lL/RCTlMrguRKLEKQiMpERfNurnHpbhuR9VupVvybJsrG7LNlxUXbk0J6MZfdiMtIR80oiMpUjLglbIVpG/tLEUi7bKh1p0f6tdVeqClwyMmuP23H0HegNvWaLqP00oyEiUEhSLly7d20q1J46LmUiLy1B4LjNrxdmmwszck24y2yIiL1F/iqwXRGKZQj6a9hArLFy7GQ1bcSBWuCArftQSGnCj5AURBrt27RKqLdr86b3xa2gzItDkRbamrO3f3RuTwR+D2lLcJU6ONn5CWkXqoFxdF0yLxQfEHd5ard8x8MmcIqtXBN3SpCIkPdVkcW0rs6TbgqIir94RDKPqqSseNtWaamu8TWuESinGOmPmGnVFqxfMJsPuNmo1Ev2dJJJJMZcfNU9H4g1H4rrjj6KroyJYpSIvw08fPG9vZun7pUU0WyBKqKeURGqczch0ZF+HAXDhwkH7Q8VLd5RqYZtwboifaI1H2eDpFN4PFcRIZeWovqlkC+P4e48ArpunkUEi8suRVUxo2/ek7ajmb4mS2e7eO67Zgu3bl8RBsgqsJEOoMfL8sfw1eOpwpM8VfLvJeHQtbxchHuikVVPG0fD3RF03ERW05EXm+aie0xkAWvofk18SMiL3SuyQTT3FruYoDGPzVTzcf0havZixHJyU+T6yxplNwRaipavqqS97E8RHViKg+X94NMWrNK4KCk6VJEZblhHUL8NGuVldWd8o1+MonySUUQJGQ/KVLRBw+RUBQZHLbVq6f4flvUrIm+L4VY1rg+V5CIxFEf61Qu0fUVWj2c/ZxyPr5cHiTDJrTZ2NqISfKOFZOdIu5JAdxd24oj6q+hnS3pHZOj7ccawprbxtIiPiXBIEo/uS/cSikhEY/UPpGtGHHt2F2tbkZOn7OvS/on0PuX6+ZQspdMhJBBy8boEsSjwZEkg0THcUd3b5i21XeneD4907xe9dQcquSKxMxV93k3VIdMR/eS83p3fVXWXUTGXV+6Z3y0tWpOrh4JVdk3GIyXSGSSY+WRDH6q+ZZdWr5ngljzq1ysaD7xKrXXVERIuO1IhkW0txS+mmSaKrFeTJaGFmsXBuiXWK4PrlccZTcNV19C3i8KKaKUeUeQ7txRjXPueWW5YLlTrFH7hmS1vXiXgVZJj9Rcq6csKYMcfTcWQxJMUJJqCJbZFu5bpD6u6uZeqVvVWyjxQSHxKCSokRSItvIvUXL6qry8GqUfDb+VHLlN1seZ3AFhGZ1NWnwaabxw6ummIoESeoMpKx27e35qobVu/ajs3EO6NWjH25uLfK6JN9EiEpEUSIR7ZUEszIpv4kfrIa90bWt2J2FS6XSwt7g6VTSuDtRQf3AkREkPbxGs/eZM6yzq0L9JAUfE3QV9FPcKclZflHb9NTzO05vllnJVuaPutJUbem3bkO1UuIlHdul3cqcY7gd+sNyv10t2PqXS5WVsu2FNuJERLl8MSHzR3cfLUks62+Jxo9pyu9WM+b55nlyyBg1JFmu7XVQIiIiWkUpERF+WpjC+oSVpRRQSaoqEl2rEQiX4SqHdPEr9i7q8tccJmtaIoO0yS2qdsvKJceMZcojVXRulr0/Ee6yl3aK5CX4SlSIZ9rqFJH8jox4n0364JppX5kLG/bU0yRimQ/wDEItw+kqzPMMHu3St4Rsm6l0tqqsReJqj8MvKUh21R2OVG3cardwtpykmWp8RP6ttaxiPWJkTNOx5QkndLWIqjpxES3f1nmj/NV1Zom7diu0bdSj2/Jl2OQN3V28Yo1FIhUTl+EfSMhq6WvrNn2PxVsLO1okqQkKxICRCUtsS+qq/1Qb4lY7fbRxe5NS96xe6Lf9yQyHd3DuIuVDxezuIsbzfhYrDKTZmRbkyIfvC8seUSoI5GtVQWVamqZdnWTXzHSu98St92uDYhF24Rbaep/vNKMhHzcvVWX4v1W9y5hZbjkzB4pbbZcEnKrduvyESl8MS29vGQ/NU5aXGUYLdicSeJpq/eEoIkJfTxIamOplneuLGxy21t1NZcZLiiO3Sj3JxpkjSWspFVakx7Q12wD2hLWzu/Tl04G6WNMRd+8hFsWgqW3uLaJRH6hrlV9bX9vJZk/aqIrIbVE1hISEvlrbm7rBhcJum6/wCrOQMxj4paS9puSBDuFcREiQIhKO0SSL+75VdLgxwjqNZRHPPcaK0RQbPrXe2zl2j2j90Rao+kt1MssrE6qUHD3gdNen9vvNmSUWyDIUkl19FOTlNtIYppiPHUlKXKKZVsWO5xe8btKYH4pFw8HXcpuF5EJcREolHiI1Q3zPKOj9wWteUKpvLeu2QJoszU01NIUxTiogRSS+EKe0vLtlUOPUjF3TpRg1uShF2qKJEIl8pVXyFbqJWtrGhY71UVx/qM1u13fizsrxchuCaYxTL4RCKkR8pRrobE8ss3VKxqXzGbDbXzHxJILuLkumIpqjyEUxFQuJS3EMuVcR3S6Wh9sO6IqEXGKo1JdO8yzLFckY2HGb24Z22/XRs0fIt3Yp6klBHjyEvUNUXxWyFqOWSh1hlTew3C7LKvL3jLi+M2iqgqOkCaKJ7uQuVSKIyLlt5Vjt4Uu9tdW8nQXKwt8vbJILkxc67YnirYhIvhbSGQpFHykUSrE+pGUK4r1GuzWyP78ncsevbxBtcFruS46QqkJREh5F3bil3VdluqWQZsmxug3Gxs3RtkhduLauTRymgltIhT2jy3FtIe4dvFMmM8Xy6lrHnVeNex1R7P7W85N7PNtx8XDgnlquTlBJNFORLaS5EIx5RGX4RrlnL80uWEZM+x5ezN9FiptESIYpEUh/lrp32IM7yp3hCdxeoLXB88v5a4i2kRNtNNMi2j5YlKq17WPs4XF1mD7OMc/brW+0huDVmQk5ZqyIYl2xjHdyrY+lPI6YGY1m7Hn/rHxjeSw10jWzKxz5euoVtdW8WuRfa8Zzko2La5TIh9Q7u7y09Y58k6bt1bdcSWU2ioI8VPV+WsxzT2cerF+vBPUmTgW6CYoIagq7RHb3Rp3gPRTq3jt0Fo9bCowCS6n2EY7Y+Upflr38f1SiTa7y8T53lfROuuNaFmt8lNdb5EHjdID+E70lRL+rXHb/KNU/rImhdLSjctoqKiMVh/dry27fl2/L8tV2237JdQmTjHLkKn7oU2hF+GNevGW6FoVsWd2a5WdR6RJibhtFMlBiUhl3bhL/1Vvy5+JmQMqt2PKYHhfI+OzFm22qrLYqJXp48cTdOiWcIRHULuEa0LEVkMm00LoIuC+6IS5CPmEqyNNxJRM/3hbi+arBjeRHY741fgrEUlRFX5ZV8Oyo2WVlbsfo7FkWisnUvmXWksVuRY9cXBCogQkkQjEVEi3CVM8XGzKLKJE3RdS/dkMh+Wpbq1lVrzq0s1dWN2t+0SERHWQIuPKW0tw1maai6MRAVBLzDtKqi66spb+XqaZb7SztNyRVtpJppqyFVrEiKJeqPmEeVOMoY3S0tU7u6SFMREdJNMtxF2kXl7aothTy27LOGWMpPHCiSBKq6ZcRH5qNityf3S1vLjcnRLJpKikuJJaglLiUe3jyqxDLkRfrG1RM0cMv7i2HQ3jNbszcJDJZqJa5NW46acvMXmL1FurTnws8V9w4ReUmLe6XWyC9ulwcCSiia6+5JCMoxFKO3zVC9N8RDKs0Z2NUlkWqq6Tl9IdP8AYx3K7fLEeVRedZMeZZNesy3D73fKqIEXazH4aAj9IjQtx5akXlxLlYcBx4lHT0srWcMR+EoizS0E93bH8NOr5gKVjUZ2G7mm1Fm0Vd+HbiKhEPItTbGRCPy1nuLiBazg11iWYpKuRREdTUERkW30jXrtfnHUS7KJPbW+Watm2rqN1RLw4x2kQx3fLVisbR2ryJuTK3biTF06gWa3428xfD7SzYtVVBLxCJERKbR3KS5F+Wqrj+Fq3JZvdvDvkbakRLqvNAhJaPlIv5aUXTfL7Lh9jze82PRxW+PvDNHyjlMdZUeQxlIdqZdvbU5mzEW9lWu9tSujpFiIpfB1BaW8dWIiQxiPpjylyoZIJJls68QceWNJPQeWm+FlV2FJ6q4G3gSpNkVnZEKflLcUakPdOOIvPf2NZk4K7JCKSXgWKpR8xEuRCMR+r5axtnkCtndTet1HCYpFJPxIpyIvpL8PdWlYTlmPXJqPiHijVwqUfDptiXEi9JVnPirix1hU9B4+SDKktNqOFrPdxuCzp5dEyFzJRQhQEdQi5FER5U+tOD2F5ZVHSttvFwcRIhUbiUWu4o7toj5o0R5kFtWcEwZpLOHiCgjpi2jIvLt/xVWerXWLKsgcDi5rosU2224ItRL73yyruKrdWYPzKwIto0qpbrLhLi5Fbbiya20RfO1WyQ3CSglpRkqIqyHbL8pVas4xc7f4gDSarEkn8RwmIpyFIdxRHaO0eI1z/Yc4vKKbeyJG4eJ6+o0R1yEdUojtHzbeVbZknU5/dMbt9jvlr93qPmQjcHhcmsSiUUtpEURlEo1uxyKq1bseQmj3epF4/id0ypYcgtK6Ys0FSUdjHT1ij2iRco/LWpZZ0XcdVOqSdkYXYWtnTsSV08cTbxKagltS2yHlEu7tqiseoWNWGx+5sfuicRSIkFox1Pm8pV0l0BRVt/TtrkN8dF4q7jqoCsUibsZESCUvqIvqrM/gsGVlLls3JSi8DLIsn4mb4f0hQ6E3hS5XRmis4QjpvBUiKgq/DKPl+Uq3pa6MMfa692ept0/EigmSn74iLaI+YqzPqI4uWcWW7ZRY26NytrEvDaaaoyIktw/SRd1Zj03cZ11EzZa95+9dSx5LwjRmoOmLVUh3bfMI93KlwZirNJj456DVFaNZGOXXF+wHwdyde7lByKWkKnhiEky8xF/LVyx3qcwy602PptkeH2MmrZUhQIhUIkyiRagjqR3cSL1VmIqM8mYpv0nQsb0kIikt/WekvNUxZbPleQJt1WouJJKxXTTISUEvMmPd8w1oY6tFaovIbdVWY2y237F+l+N3JrhrJRv73TFBcW5fHUjukKm4hqj3Tq03vl6G9vzUWUFIU10VF9qkdshEUxES/LWpdMfZ5f3xPVVeW+3prj8V0sqLl36oiJR+mQ1B9VunfRHp+xlhFyuWSZUz+OvrJCm2T3f1Ap9vqKmawtL/AElf3i4q27Gc5xdMSyB9a17W6WFEt1yTWSFNyIj+6FXukMo+WtQyDql05uXRm9YHgttfWklWUUES0iEYqCREW6RFylXNt2tbUreV5szpYZbnrMoxbkX9XuIoy83GrVhLi1oos17yqzuiMSHw6haKjcfLqDEox9VLmx1TkoUOdvFHb3i5NWqb1W5KaynwxFMhkJVoj5njmQYjbyeKiV+bCI+HUFWSw90SHaJd27lTVbA7NkVwWulhVRY2FJyMnWumoSI9yYpkUld3GtKY9WMD6fojbej2FCteNqQ5NlwoE71//rZD7pDzDIpfNUhhtyYdM8nFVLh0h6D45hOLqZh1TtDOwtyHdcr87EUFP922iJEUfmlLtqJv3XLpLhr5Z/0WwO1rXhtIRyjIG2ig33Sk2aebykW4axnJLpk2VZQL/qXfnVydRKJXR3IZf3cdqQ+mg5sxuWSWlq3BJjcNL4QqJrkuo3jxiW3b6eNWGyVTjCovZb/WMEzLq0/za8N7jlGct8ouQl8Jw8JyomnLlFAhEUvpER21C3LLrS8fCTi0s24pfvk0tMVvSQj/ACjUTbbKN0dJ+DsJOHSBRVTFAhH6qVkDHJbetqvXjeSW3w7OJeHH5e2qbMz8mGLw6ks6yBrckxSdCzWRS3JjHan8pDx+Wn1taoM7Cte37dRijGTZu3Q++9RFy/LVTtrVrdCTarv1vGciRFPUqauDy6Ok1GSVmdLEgltIlCKQj5U5f4qlgmG9lUNSyiqZERKrkX5qfM0TU3l2lUTjaNxTtKityQUTFUiVTltlUxb3hI74JkmXqqnN3Gw9Qb5qbdbXDiQyIZU1EkmbpF4q1JZuJDqJyjL0yqccKN1mZKnuL+WolEknSZeXjS1YKRv9p0Bg+dWu8Y6+/Ve1sXjoWwi9x27DqIvkkhkIx/8AuSgx01d1Yr1I919Tr4peekWG5AzttqtAubo1cEKw23cUoqDuJDjElN3KpTHcLuTNYbp70TYoimOk4RioRS3cf8VeuHUDHsL6d5F00xKxqOrxenI+97wsh8QWwkJCgkPER2y/FXqIcKb2y5Ei1U89JnQtNsxtZjH7wnbmuxIlHCy8ZEVahg+IvcHsY368yYuLvtTTUS4iMS3D+GUu2q70ts9uyJS8JGY+MEW3hiUGRDJcRL8tdOdeE2dvJm1taqaJIJD3Rl/0I15fyOZeX26mthw/6wxPJiXUcOru6e2vw75BBMRYvRJTVSGJSH70ZfL9RUPJlsouVtbtbpaX1yImiGg60yWHSjtFMpbU/lLlLb21snS/AbHerK1zLKLQzuFnVXJMhULiQ/vVBkIkPbHd5qgeoWRPLst4NXIHDW02xIRFmzTSFs3HyjGI7vTWni4H2VkYpzeR1fI2YzJ7H01AbWiT+6eHkUvAk5Ii1fNpxiJfNW1YD0JtdnuTN/1E8Qt4khFO3rCqSZS/rNIt3yiVMemeLhkF+stxvOPKFZV0lU7asMURWciX3se4RjVo66dQMSs9pTxTHFbsteElElSdJqiXhSFWXL6aRkWZljjLEKyL+4bVknWDof01UTwq43JnjegIq+BY29QRGW6RJpCSX81YH106pYHl1tbr4vkNtvjhcSaXBNNouyWJtySSkvyES8vmLjXM/UrOr9m2VXLIclXFxcnJD4koiMiERHiPy1S03TpMppKqD8pVfqtSrVrG1Xq6Y9kFh8G9YNyUQj4JuOrqN924ZREY/V6qrL7H7petY7DjSxJ2xJJJzoqEpEvNu/hqntcmuyJD+2lUl+tD9ZFRq6cF4dctVRNNSKaheYh4+b8VAsaqWL2GqNjVWLVFJQpcREasVj6U5HnShK2ZBFMUtpRciQiXq3SH/qNNRvTV0x8B7rFFSX3wlKQ+XcVWbo2zu62WJqt37pG3syFR8mm+FoThDyylXPkLqUm4YO9a3pSzKvUXCzNfQci3ISiXpKtAsPTUMbWb3RWzXZ4RKSSTTTkoKRDtIhSlEvTUl1CvGP2XMGd56Y20huBCr7wbkyEkJS2jLiRF6fTu3U6Y9VupLVn4gxsdvdERDovFV01BH5dSP5aVIzK3EYscbdgl6xu/ZEjpOsZTt6ZRkomxFttEYxEREeXcW6mL61/q2x0GtuFm3EdyhEMlC+buob7rVniLglXF8sesPJNNkqX4olVDybMnGXXInt3fppx3aLVooKY+ruqvaS3IuQssRKXJ0aw/CIilUemjFMlY8qat7owLaDpMi8pFEvzU8IiIU48a6XFkV+R7RIkyMdseVOLPa2V2dIoKvy8OqWmSafISoayjdOJry0yKJDUeiLW0vve7NVTxSAyQEkpCXp3dvzU+NqFXMVdSyY/j9tdOhe3y8qY/jYuYruGbYnaiceMk5SKtexHq9ji2XWXF+nmOPmdhbRQXUUuXhH75XVkK6gjt2+WJVz3enz25NUUjai1biWr4drIU5fiKp7Bbha1iFurporIFIR2ioRdsS7aSyqzcimrMvU+hCl6yPLsZdWO23S9LXZdQhbeIe66aaoj90SgiOhLiJRjLu7qp/UDDcFbo2HMLuwRwu9XUtN745Ah1C/eiuIkIkXIhUIpF5t1YbjvVZWziTK+XxNuo5SFQVB+HqD5SjuEhqc9o7qFdMm6a4i9tuUC6ElV2ypEqKibgYiXxBLuEk490ZeqmR13Cwy3j4lV6mKMLbcGZsH7VFS3Kq6CzxciFYhKQ6eqRR3bhkKfLiVN8XuT2x3y15akGpdEn0SiuMllVfNIY920h2+mqnj98O+Cmk4Nuosh8JAlhEtGPaMu2prA75eckvg+8nRETF6kgSKIpCWl2kUhlGVFlLHWykx5masbGvPMkvbPIrsGkToVx1CWREU1EyES3ESUdpfLQ3HW7N8FseMtbQk1fMVbXqXBuoIitKRfEQ8xDH1S8vdTq8ZE4YleF1Yi3XUQQkilFRQS2iMpR2/LTO4YPl/VRG1s8exey3RuxaCmKzglEyRJIi27SiXKUY9xVj46/d4l7I148jm9mxyC/ZM+e2F+4dKGuTsnChaagyKUi3FEvqqxZVePEXBwq8cC3dKxHWcKimopxEi8pfxU+vGSdVenb64Yvm+JWcVEiIVW6jHwiiI9pDpRkPlLd9VQry7Y9myPimuOXpZ42HVXTZrisiml6ijIRrWr+Jmq1ic6a9ZuonS+5KNcPya5W9u5Xk7bp7mynGRKISiJbR+IJCXqrXMy9qbqd1AsLzErWrZboxuDImL4m7RVt8KO6JLrERbfl+WqLhfTO49SrS1f48y9z2eSqDtQlx+H/AMRXcW3+rEq1rH+nfSLEY3dw9s4rM0xIXT4lPBI+UkkBGS6nqKiVmVQdtTMen/R/qrkTX9aLINvtJR12iLy5JsnLhLzJiRfd+ooiXqrRC6Y5pcLkswvLxrbXVwT0lyt7QXfjijuKJJjL5pDxGJFtp5cPaOtGPprDjLBS/XBUpe8rkn4Rt8wthLVL/iENZbk3WbqTfmqluuWVrExeFr+HTSHTT3fuyKRJR9JVX3FUtf2k8p0r699NbXeFWWL5Apjt6bCL4bPcvEkSUSIhUQ+9iIyEpS2yGXKqa3ddNBtNrS6eWvKLbnVvJJUbta3a7lG4RVEiFROMkCEhkkIiQiXcXa+sfWTqbjZatozq7J9v7QuLmI+UdeUR+Wrda/acytq6UdXuyWe6LLpaajgRJB2sPqXKRfhjRLkRi2WQ91AU6bXbF7xkd8xVxa8+eNBK4aahICTwhEiXXbakRKUi+GI7i3DyrmVG03RZwsLUFCES5DxraM0edI86RF+FmybGboJS+G7G8NuUi+/JNXcXqLu21T0elZX514O15/jamv2uidtv4kY/hIq+ifSPmMPHx2jkkryPH+a8fkPMskalfY3Jw3LwTwC1EijTwrkW5LVj3JkXIaGXTPPGfiCSxd88RZkWoszS8WmMe6SUtvqqr3S5FbSLxUm6nEk1tpDX13D83A8PZTzTYj35KWJS9IJpl4hwmoPm7qjyvyRRSXP4ZbRqhrXwiFRxpKKJjyIe2nmK2vKM4uydoxSzPLksW4U26RFH5qypvqeJHrYsr4/iaFht+tCOWM17k9dIqNvu1EyGK3pKVdQYH1Csj68Jsmq6bf8ArVk1RIi+rtrlu9dDc3xu5WFDN8jsOJjel9JoT5RRfcMZS0E1I8h5eaukMb9mvLcVHxHvRnchL4apWtpIUy9QyFX8I189+o/NtmzMsJtePwdr7jmxXzPrMxt5f6SURdJCSkvixIY1i9y9oJhdiTswP03FyX2pJsy1CIvqKqr1kx/qRi9rI/EKPGLktBysmuoRClLjEtwy403eYza8XFrlX6uM1n1vSFUReavwxjuEdIh83cRV4pMGfLVr/E3/AHUETKa50twfIeoTVEnFxJnYyuBFdGrhsqPiBH+rL7opEMS3SGPHjLdM6y5k1s61hVxf9ZmIpSfJqOxHRS/rdAR3RjyiUYy7axfoX1eScY/drCliS1rdMS8TFqUk9IhGRRVLzdsqb3bqBkbF9cCtqSb5m8bfFUbpboxKUSlGrEGLHDHxDkZnYw3qV1M6TqWF1jOP4Rb3jpVUfdrwbWk2etS7SJ2hHxI+lRASLukW4WfRXoXkHULIlr3lePIlZ7VqpCm4Las5jtEoluEeRfLWW4zdgxHIByZ61F8mxUItFQZaiRFx/CVdDdM+qSTzIk7XjL90NtfOSSt7VwmKfu9Ii3FEdpF/DVL911VuoxfVF4lwyj2b8Xt+Ni/VkjfkkNrhihpsEVRGW2Sfm8xVT8HvzN5ckbHfHQt7hpDoOk/uXBeVRMfui/irUupGqzsKdkN64WFchJdwS8ilu2/VWB5db7XjJaRX5N06L4pJ22SijWPHU/dCX1dtUfIxrbbjUuYsjJyY2K7OGVtIrS8dOE1HO1JRmuIqCXId26PEt0ade0J1ye5ViKOM2NlbXCbHXJtcnwiKhaUfuEyGSSm2Mu4S826sbwF9dFG96zK96xKPl5NE9WK6haZJ6vy7ttWCy4Lj1+xVvkdrbuH12JyRExEZJt1ZciEpSltKqMGG0Tchk2QstWMtx3MGZanhzdEIxEidKyKQ+ry0zcZBcSeOH53FYWvaKakY/V217NrSeE3RZqzZM4uVCVUEXKSgokXIdvGrB0t6f2TLGKl3zArk3trYhFVq3imTju2qEJR/CVWoce7WUTJMy9il4ypd8syBmwsdtWcaq4/s7VAlF1Pw7irtC32nOk7K3av2rewoyIicXBX4hcdopjIpcuQjSsRLA8JtIodLccZ2tm5TkSyaWo7cF6lCIi/lpjfOoFtJwLB/G5OjIUNPX00BJUo7iES81egjb262ZjOZd3qQ+aPrJidlWuiWRs07gY/64QiS631EnKPyxrB+qWeYU+vzP9X2CN2TJsKrlR0JF8fzSLcW38Plp9k2bYg6yC4NbuzWauLC7JNARc+JTcEkpxFNUeO3ulWL3zIAv2SXZ+wtYtReO11026IiKaIkqRaYj2iMo0mbKv1OV+JKC494KPrzbbWLVxbx8S2UayEhIS3R+ny+WpjBb9mWTXhuFyy26FabOmq+SRUdkSaKojtiJbZSiP1V7EVMhYkjbro1JNmvIRHSEVBl5SIfV21YLgOQ2lq3Sb48zasUlRSTTUESWcEJfvI8vlqm2Q1WVSwsMdlZi4N3VxcXpva+qHUb3wzIhdkxWTFs5GX94Sch5dpVtmE9aMFx+1/q5Y0m9nTFUh1HlyXUF0XKXiyLSSL/AHkRH8o4nZbOleHzi25HbVHWZX4RcqvokKbPytiEdokQ+YfLx5VrnVRjjVtwUbGkDNqzFsQoIjERFUUuIlL0lHd3UzDkaKNqhT6Kxdkc6ypiRP7k6uSIq/di43IlLjFRItIvpKpa39TFVlIv1XhDLcoiQqD9W0o1y/0zybIcJsY37F8ya3JEnZMnuPuEy00yHu28ZDEhIfUJSjWyWHJMZ6gJkTVvovkBHxLFSKa7f1R4kPqH+Kr0eRvqVWjqxpjy7OHiOvYTavEz/wCyuBJSPylyHu81ZjmV0tdvtq1090XJO4IDptkRui7sVFeI7VfVy+L9NKu3uvEZPHouERXlpoyEicK+VORRKsvu2SZpmniErul4VRs50xYiO4iEu4txfVKNImmrxLUamWt29+tt+eXS7tW+o2IlVE3EvhkW4iERLaVOsbt90cE+vwMyeMxT1SW10009WQiQy5S3Dt5bhLjT7OMss2TZM4swt/1ddM9Js2dCuSiY+YS9O7aQjtL01NYG19z47afCha7oiN7VXuguFCEXXw4imPcI8i1I8o1mV9eIxWKq6eXm6XJGzPEiZt0vu0ZCSer9O6odvfLk6uRNwBqmMYqKKfefhIt1dKZx0vx+6WFvlp4vesfJzERTcKoEIjEoimIlr9v/AC1znkFnO13Zu9b6bcpF8FNUiKPqkXIvLSdva4sMYeeDYOpML5dBTUJPTQRTbKSIi+YY/VKqS8RXsqzhIjIVEiJDb/NV+sbwbll1tZvV2+mgOpJb9mTLuiUi41IXjCxyK/Oro9dJs7CgQp+IjIlCHtQ/rSj3caTJMmPHZhixtK1VKDYcLyPLm8bGXgVBVEl3hESaDdIuUi9Xl5FXQnTtrkeH2VG12bN8mRZoCRJKDcCT1C5EQoFJIRl2kJF6hpWJ29vdBRSSZC1tLPc2ay5F/WKl3FVyFNuIkBpR+aslszJneytVTSjxY0XkMbl1i6u2drG441b+oFtQQ+KoxHwF2H1KIDqCQ/7gS47o1lLfp/aPacWWPppa7hYbo2+O+K5NosE/TqJEUi/4QyrTieYG4yhG05BkC1nUQQ8XrKLpMPLHTXVIhIpemW2rxbbf+qbpr1TteZOHlhfLoWty3dLpOUFhIoi7FRIRGQq6ciiXdW5i5mcy1+Jn5GHjMysYri/sG5v76Wb5Rm9la2lCOk4biq5UW29qe2MS27iGtmxX2VekGG3JuNytrzJFoy1LhuRTIe7TGI/i1K2whVRUgasf5aTrJDs3KF6aW0jt2GRxohFoY/i7FqLJhbUxRS+7bp/DQH/hjEfy0aKoxgAoiO0RTpVwuANUSVVJu3THkSysaoeQdaOm9lkN26jWFuQ8kU3qSig/SlIqFQql2WUFHf3eqqD1E6f2HqR4VK+P7gmi2KWizc6YqfMMSEv4qoORe1p0TsrcnDW73a8KS2ps7eQy+peNZfmHtuP0x8PhuBptyV3CtcFyUIv+Gl/iqLZuoLSRr2NW6wdJ8UfdJ7hj2OWNNm4t6ZXBjoj8Ql0h3S7ikMh/DUt7EfTG/dP7eOR5XhWRMbpdWiqS6iyQkgo2JUSQIUI6stvqH5a53xPqV1h6qKePXygtQXYtkMdt7QhXeEQlERiJSGXaRV310n6Q9U2+Kt1es3Um8PLsqO1qzcxTZodqCig/fl6vpkVO3PbrZuRTaSNm4lkvV8uj4mrrGrDfnzpivItRku0TjLcOorER/h2/UNJ6qXLqTfmazWyWGLVItyyb1tqCW6QiKqgjL1EXy8pVbsyZ2ax3y02ZrkdwcZI+QXVtLFS4KpoRSEZEQjtEdwjx7qz/ACp1nTW5N8UV92s074gr/q5EsunItMiKUe3dL8o0WP5BMhWj29VC2rVqTHRvKmVv6J2dfHiLxjmLZOXJNWXIuXEako+71FHAyJQ9y7hQpKKF5pVg+H9VscxvqMjgqrpRG3qvVWiCxJ6aaLlL4Yx9Jbh+YR81b4pqrC4Bwl8OUki5S9VXo5GljKckdZOQ3RdIPlo3FfTWS3IOhlqJl+HjXCvtRPLpa+uGQK2i7p21G62tBN3/AHwkO4Y+ohlXRly64JWe+OkDwO6PregRIE6Z7i9XwCERIeW7VGrB0rxHpBmij72gsrZI3YXK429D3sKbIbWKA/F1EF1NIuW4pKemq8nOOo2JUiksynzrcW+6EiRGZeHEe1UaTjNvdXLKLXZGplF47SSKSY8ZeqvrEpgPs7dSMdJ0wxTB7xa1yJPxltbNFIkPIRXQ3CXylWQ232Z+g/v7Iv8AJkzRuWQWMZCzK6ESltXjJLaSkiH1FLy1R0Vk4lmTJhl+JnN0xXxDVqg3EW5acd3wxFIe0SGVaV0jU8Gmtjyu7VTIlSTLaMu35apuTKZHiZJ2vI8UuDeUtJRRKIl5olLd9NTXTF9abX7wyVVx4dM5KqkoXaIxH/oaSsUqZSyfEXxaNicyzIDxdS5XS1rizdW9RJclBEfjCO0h3Du2jLdWG9ZCtOZZBk2M2ZJMiXtaWTWvT/cvpJ+JFP0rpKSIfMMqsWfZ4zzjASv1rcItSu7lVIU3EtdTdtIRGXaJendyrIbgJoukbouYlcCY+EHRKSOl3F822tXF8j7LJtH+JnSYGmWtWKqPRPL3T5NhkDhjYU4yLWXFdSPpTSkX1ca1rGbhj2E2e29Pscu9wt9rVuiC7l4X36ypEIy7YjXulfSN51AuGljlrJqo2QJS4XBwokm2TLdpCMR1ZF/d7hpnmnRXq101b+9uo2JPCtNwIkPeUhc+H8pSEiIR8oqR/FWrP5CbKrIynMbDgwl217HRVvzRfp/mF2w++H+0IOyJC5OHYtBeCQjGRFIRLcO4R7o+WV2tuRXli8dXl5h9tt6zwhUJwxX1FHXbJSSCfGPLdKstzBq66jYDYcjZWZ0pflRFRBTQV001UvhuUFFx4j3DultSL1VXbXZ83at1FUMFcKLJSIvjitqeYpEsQl9RVoPkq2gUcV+xs106qW27Jk1Vb3hZRIokim2JHd9W7y1meVXS6X7ILLabRafDoqr/ALS6WTSIWKAxlHXEh1C3DxIqsWL2N+60bpe/CtbSI7lre51BWV7UBLuIpFIpbYjH00vqpg+W5FmlvXJ6+Utd1i08OmuSCDNBLdpiPdLlIvV8tRpJCRqti/Wnq5hHT9NO2r5BaW758mOvbWLsVCRV/vFBGJfMQj2jup4z6ndO27dxmrxxbbW4MdDxCJfHWGW0ZRGQy7iHSH6ax3GejeELWdRJu4tKYjL40VVFFpdpDp7Yx7Yl6uNWq19O7a6dM2qTJ1fBQVHQ98O3vgG6o/1bZUpLkPl+GPq7akM0jNWoUixmkYa6yHqA6Uu1yZDb26o6TZF0KWv4buXX0hGJEI7R7fy1JZ1khMWqLUtTT10hQR8u7b/iqWbrfqvaytzA/GPnP3iikU5F3EpHaI1GurO1Ysyu2RquLo8QElYs09yhF+6TH6eRU5plTsV2W/UsCby0KWdrdFdNFR9b0CL4X3g+X1cSGvnD7S1+sjXLvdGF3Fi8topxk1XJQk1RIhIVBIdqnqGQkMSlXYWQXDNcobtbc3x9xb00CLSbk21PgSKIkpt5eUfxVmt49n/A8gv3vLKMhsLUnK5alrYoCTlOPKSvbu9PdWfNlM3GNRy48dbMxwqssutuV1lC80pVKWPD8ovjEl7W4TJnIvFim5kTePcomO4R9XH1V1N1E6b9Jem+Nwa2km7y4EqohdLoqSmm2EiERaJpR1SLaWoW0ah+neSYLkmXWVhhvTR5fHDMkiulyuwp6goD96oJCQily/fkpyrLWSzVYsLH8lNEWRHLrXZ+lWA4k+dXIWLGSyiGmm3Ekxirqbvh8t238VZ/nGF5Rgoo49kuKKIvHipCm4T+5caRctceP1EPLdGumMi6hK4jptcVtaK1lSYpJtHTcolIVNwyLtJLiXGQ7quHSl1mGeFcrpebQtZ7HtTt5LO0l13Q7pFFKQiPqIilW4mVkribK9TBk8bjNl+4bsct+znnjDGeoVy/WrMGdvZjZlWyGooMS+OJaAkruLcSm30yqwZl7R1tw9ZRxbSePEY/6P03JC0HlyEYlLb3Srqq7dP8Pbi3MMXtaajFDQaLCxS1EUvKO3aPprnfqZ7O9hyDWde6x1CKQqCUa8/JjyLoqnoIZ4/SxyD1S6lXzOrko9auidLOy+PyUIR7UpFIo+mr57Ovsu2HrkzuV2y/LX1rWtDlLXtbW3pioogQy1ZbfKQ8S4066hdJcctotbSyYOFLhEYt2rYiKIj6e6XcQ7qa4r0l6jXpZvbW+B3x0xSH4Q3ByLYUy7ikRDTJt9tKqCjRLyOnrxb+hWI3QcPwC9vGuSXNBK26dnvLlPRSGIiKgtlBiIx3Sj81Zr1QbpXzBU7GhdLl7leNic3Jvcrk+c/FSIf2ZWS8UCGIkJEIyHbLtKnrPMGwtmpjitttry+M3JeLFinqE3iW0fFpEnpEO7cnL/FYn2XWnNul5Xd5j16uBNrkhaNO3uyJQRIVCFWRbSIVYjuEvvPVWZJBOvKSQ14MmKKvGxNeyLb750Zyq6dIMw00bbliZXKwEsUS10tpbY/vB27o7kxiO6upMi/VzHWvirykstpJCqTdFNVyotu5CPH6i21zXjN0e5tY3GYZe1ZqOre5X0vFWsU124iO34clCSIi7ZR9NNXV+y9Fu68fkqyaKG33e3JJOIluEVNIRiPdp1fSZoFVWLXi/F/xXJqppmUdZlbkSh+IuizeXhvDk7IRJL+8TEhSLb5uXmqyro4wWOrdQ20njx0zLciuqyT48VE0CkReaRFWEWFG3PrOLpJUnihLkkKYiQin6i81WiwvnqOtjhuCFrc0iUQIv63cJJl5ZchoN+XRraMfXY/AYS4yxxLWvb+o596zWXHMdyol7SCaNvuCYrkmi2FOQkO4RiXbuHbWGs3WR3h84teMoEOhIdRMoimPqVL/ABV0p1Y6hYkzffq5azF0ogI6rxPaSJD2pl81ZaX6wXJGNttLdmzXU+F8RMRUV7SKPdXoYc7Onx9tZGPjH1b4rxUPkLJHx+VTL8ow/N7PfmbPJtYlrmgg5QeEUkFklRkJS7vL8wlUa+xd+ncFGYJKOk0uThqJEJequiLK+zrGUxxLPsPTyKxtnMitbxt4nwKurJXT4qoEXp2lyISrobDWfS/LmaL/ABLozZ2IsRioo6tGpEu2Uk/5qrPi5LLzY8pDmYm9sxLX+k4rwfD8lfPmLDCFXTha4KeG/Z01xGXIpFHt5Rr6VdN+m7/D8X/VK95u6yJuIpCkm4QSTJqUf3ZRkW7zFxrN1rbYb8zKw2Zg1srpjclboydW9IRbI3NAZS+EUUpDy9Jbhqs9Dfasf5plzzDcttAk6QkKDpi2JQhVEolqaW2PqEREflpEKLF2NCYmvaOwsnVj8feW90ujG0DJkzt9wSZEovL94SqanbuEhjxIe4ZZT0zza1uLS1dBhvwbReUGSXvJcX/7SruSHinu2+Ut26ulsyzbFLgi8sjq/ItXApRXUeNFfDJyGQiShRS3eWVUHof0hbsc8eZGugm4xtIW13ZKIu0F2hXDcKBFEil8JUiEvMI+mtCNWfkvUr142NwtNvdawncn4tXB/FJqSoyjUbmHR3F1Lw+ene7gzFyQrrkV0Vi4QjtSJOQj6fpq6PGrW7M1GsEVNVMuQ6lMb1Zb8+TsosrdctEWXhnJI/3W0ZS9JUqTHVwo52XqxVbt0rw1mNrXO1is8ZiK6DjxJEonEpCMt0h9PGm/T/IHS1tWvN5XTZuCcuRuDV0Phlk0hXLQU01RGQ6Wn8QZchq3Xbp/mV6dXZJJqTVFy0Fogss9HbFMviCIlIdxeXtqJw/oPlGOvln7282twoTQmyQk5X5FGRFER8vISlWcuHXItXiDJIzr2JRrZWFyyR86VNwKxNEiFuoMSRGW0hEu0o1KCxyFi3JVm3K6aBbkUSSFyQ+kSGJF9Q1Gt8TyDDbgzCzWZw+T8MqJKe9ExbJkRSIRTIZF5pR7d1S2D5A9fPHF2v1uK2t2aqrRMVHKShKLiW6OltiNWM1pJV2Y7L/ULhjryYfLJs7hbUxuLVbw7xMVRFw2VbKCPqTVEVUi+kapOK4X00s4kyvdrtLhbxJEgspb0HKhDyFUiVkQl6hEatGYLP74osFmvdtboqxiTgSkMe3aP81QJYmwIU/emQis4/eeHS2y/iKmY7M0e3IC0Ku1jRmtwx5moi3QXZt1nO1ASUiotEe3uKpRR8SfmUIuI7Sl9VY7cOmdmuiKzcL5dkxcjEhbrimJeUhEk4ioJbhUGJeqnjGx5CjqNVctWdbYioshoLiXqIdpfLEfpqSQxyBLoyGkPk7bdkxZ3kmqgpFIm6igxEh4kXmqtvMsx5isXhbC3IUCiThRMZDHuEirM3lwzK1unDLILG4TTQL4ThuvrtnA+YY8S9JDL5uVM1E3GTM9iqyYq9xchL6uNVZMei1t/ujF5salfOrmNWsRQtq5XJ4ruFNEYiPzF21Cur06yZw3cKsE2+2IqIlJSXq81Zja7TpviZCqWs2KKglHd6q1bG2IJpp+ILcXEo1YxFovawuRSNdY7cben4xqCKgl2plH8pbfzVHrJk+H4rdRFQY7ZEMvTId301oyiMURSHcIbaqt6btbWRXJxdBt7NIYEoQ/DEi/rC4in6i21aZbC1UrNwE0U4XK6M7aJDIU0UCduVB+UYx/CVPGeF41kmmurbVlkRLaToVRL8JRj+GrFbUUh+LpJkJcSHip8vmGrA1FDs2+mutDo/YJZKFJyLFbQmzZ4u8taLyzvNIRTWSEkPhFIZD6Y1cmLG1t7emwZ25FFERFIU0U9MREeI7adPrfa3DFTxQxEfiiQluEh7qI4FVvbx90qtSWEZaaxcvURdtedz8dvcx26liNuJHrN27FPV1W7cfUUaib9klotLFZ49VW8OgMiUTQUUL6RESKk2+xv7o38RdLyLoklSKSiXb5REe35qi84x15klpWs1p2rPB0hLiI7f4av5GXsL6KCkNmIe8W1hfk0bszVRFZVIVUluIrCVOsfF0jYS0FYqJEQkI1IDjoOLeiyV0VCZik2VapiQoDEdpJy4xqNUyB0zWuVtxT3XfrhbEi1baoRNiWV8orxISKPLbWtjzWjUpyR0YlMfJq8dKAqQpqEMt35qa5s3dNVG9yte5wxISKPcPpodpwVXFWKaTBw6WWJSS5LPlXOn/dJ6vaPyjKh4+pfLllzeyPy8QOvqkoQx+AO7/loZJ1Vglj4mtCiDNi3agHFMajcmt6V4s6loV+5eEKa/qSlIh+rjUg8caZToZCZEiHpkVVG5jR03EEU9U4iKQ7vTWY9RHyV+WFIyknxSEu0asmfXomaI2NJJb4oyXJEZEXpqrrC/K1uLkqlLSQIhR5Sj6abXiQkOntlSfPHCsBik0JIfSRbawH2rs6SsrPG8NfqqJpk5K73IR/cpIbUkvqIi/DXSnR1u4TxlZ6vyXUjL5R/wARVxv7bnRfMEeqymb41ZnV2Y35lr6aasvCrpDFfaXbxV+oqpyQySqpZx67nI5bx9FhesicK/a3JZ0uKrlys4ViKJEXId3q7q1LrRerNdsLxlD3HfrO4tCBID7wcpINHTbtcoNBT+8LuISIdsficqxfwOR4bem671r4N9tcp6kVBIeW4eJfLWqdVuuAdYsZsLK82ZNO6WNBdBd0RSEiLT3D8wjSYYW5epbbIVeJIexblB4/10s+uqp4O9JK2hQR4/FH4RF9Qj+KvqBb2otfi7SUH8tfJ/ondjxPOLTkLjGffQpKySbpqaagkO4VBiQ8fVtr6tY/cGF8stvvlrXFZjcGyTtBT+sSVGQlWpHH9tTKkk+4TCZFITlXzf8AaK6btenfVDKrDa2Q29nc3Y3K3iJcklxEpD5RFXUH/h19IkxiVc6+0R0jddVuq1h8O3cItWNkVF26Tj8T4/wkxltGMlC+oarzR2XiV8qH3EdTjXLs6yOxsSDEmSijjwxeLJFDW00i+GSpbdvzeqsvauAyy3qWh+loqJRJNZMdtfQIvZ7ybHbwjdMcZWUWqSWh8NjpuRHb94ulqKq8eMRHu7a5dyDoC9cZY6VuN3Wb3gSJV2msgKiZDuiWuKm4oxHckJVkzNST7htYMO1iLDGK6Z437PeWFbcUyNXJrHfhERJRMpC6LuIVNw/iFOjdXuk9o6Ztbkrht+dXyw3MmyTQlEPjplIiJIiEYlxlt7SGolbA7XY1ma5Za+auiIlEFBtoqCMS8wqEXl/dVMZdk2Q5Fi/uS85z4xFCPw1mytuFQR47iFMfVuSLjyq77uLKh2wcdZMeazDHH+jP6yNyft36iN4SaJL28UxIRUVjIR1CERIpbYiVWLpHkiFrWL3sSjpZ45VkosuSjkdoykIjIu7bEi5buVN7D1wQxeyiraLWoxuSFk8DpkgJILPkiHQciUpbh5SGPlKnnsyuGFwfPn+TXu32v3m+JBy6cKihEZahJJy7lOMu0RLlXIMZZ12VLubk+kiyN8io+0FmFrY5c8xSxvFCUXIl7hIZCmRfuh8xRjKX5axsbefiiVSMR3SEiKNbxn3S23F1GvFyvmK21NjerkSjG4Mbkko0bpSH70klIjt80d3zVqWG4r0tWcI2u2q2/wAKKoi7WYikooIx46kS3FVVsSjbag7ll3DlO32e/XRMkGDJxdkUtypJoEWn8xD2/NVmsfQXqJdrom3/AFDvybNUvjvvCammPmFOW7+KuxOqDrHH1jLH8IZotWa7QmhN0VVU00xjGRbhkXzUxsr6/FbWbU0rOSaSQjJNiJam3kRERflqwvjdfkxW9wZnhvsy44mtbW+Q4ffnCbZzqO3C0mwvEv6ohKIiPylIqVm2A4vi96fKsGaLUmbJtcPCt11STRSVItJIiIRkWkny3ct0irYMkboM8VUeOmbxFNmSTklGO1QolxlHbLjy4l6q4xT6pXfKssyBvcXAo+OXlEd0lRcxj9IlER8o0UcK47AyNdeJ1BhOYY5L3Mdoa2v+sbvEhUTU9QkX80aietEMZUxe72ZJRm3bXSRe6R0Fk0tIuMfq7qz/ABO/OFsomr8R8JCKsojxIhl+GrR1mz5mxxVFDHnSJLeLS0yaqjFMR5ce0hIhrS2+NijufFjB88TZFlVyfoKovrfcFyc6cdMk5F92Q9pDUbZWtoxclMjtKqzdYdqWmqWoJfNtGVWTPsZdW1qjeQb6KLlSKfaTgY8o93zVm90uRW8k2Qqj8UZORIZSIv8ADWHMzQTMxrQ6rLGTizhhdk1hceITJWRK6ZSl6ily/LUWNnIk3BMDbrSS0yFZMZDLuEu36o+WRUFmsEhny7S7qC8dBb3guJKJqRkKiKsZUK5jM33BORi8ftsQ7xm9YrE3LWarCUiFTaX5q6W6U5NiCeIsb9kzBZZTDkksgcrDoE2UcpEXhkJSlqKFEYx7fTWCt86tCbfwV3tCN0a/1akhUH5Slt/DTq4ZQ6yZm1teHrtbfa2amolj+kIiSsYkoRKy11I7ZF9IjVyGRVsymfqzLxmJ7GcVtuXOn126nK3K1+JVVXJYUyFQl1SlLcJbZF5fw1pWK9G8Sttwx96w6jKKOLUv45AtAfjDKW3dx/FWfrdQMoF43dMLpcreig2SEhTUIUxVjEh0xq4I5hnV0uDULbkL50PhNRyLVQkyJXy7flEfqrz+U0zt2qb+Lt1/I6Kx8chdZMtfEuqFwWRc6sWKKBEjpRLb94QkPHtGX1VfMF6gOrXcE7Ck8bp2+1NkGi7pwlppkqXwxS3F94oX8Q1yWtdrzclrawyrI7ws4VFdde1ol3RkI6glFIYj6u7zVeHl+at7fbWS+JFdLSq0F27taLsRJSUR0hKO4penl3VVjVoi2yq51hl1vxpTD7hmtycKMRxoSd3BFFIVNRtHcJbZbeW381Ulji/T7MGKninTxGQiQ+BX0RWQVGSShDGW4dvIeNJwdmwURLBbo6u1yseQtF7XcFHipE5EVVCEUtfuJMVRGXprFesWM9ZPZfeNWuNXZa7Y2JE2aOCQFRRvLd4ZTyl3D2+XurSx5tJY2WTkZ+Rj8lqG9pK4Z50ls6aWJYutdLWqhEbsKpabcfUmO4i9REI1yvnDjJc4xnD7pfLum6WXdqqLtRiJIikRbvTL5fLXWGK+2pi6mOtbJn7B8i4SQiLpNsKiLj5u4a55zbMsXyrqIsrj1oTxlm+IdDcIoEvuHVHjpCW36qv4eS+PVk5f3fzKMmH7jj1MvfWG6WshXuQpkLlVUh0yEhHdxl9VMWaarq5IshiJKq6Qj81ata7P78yK6Wa6AmPjmK4tlo6giuI6gkJF5hEuNVnp+nilryxG85M9UTRtwkqkmKctRXt2/wDNSsidp2aRuxYhx1xVWNTUumvs15fkDpN0rkFvYplL9oiSigx9P/NWb5Zg90xvPLpgrcHD64Wx2TYRRT3OI8SER8w7q6k6O9QGDh4mbdwRNVyEVU1P3cuJbdtZr7UlnSR6yFeWa5M3DlkzLUUGKaxRIZCp5oiPL8VZ8drWYvPWpRSzq74/0/Rx5rYRYuFSVbeOiSaki+9GPGUSjLl8tRfSXHyujy5MknVlt6hJCSFyfeJk3VEv3ZIcS7tw9tN82uSWtbWbp+sJCMiESlIto91TDW1v2NtFhbXS1tF4lqOVoxLd2y/w1aaZlK7LY2zqNlluw3BSwW3dRm+RZRfBFi7fCuIk1QIfijEeJEO3cRFurLcZsbXPr83w/H8gs6awti0hUXIpaQ8fhCXxOUR/NWM5sxslvyLwGOXZa4IiIiosQxkr3UTFffmK3xnkdoeii8YuRXQUH+tEqc3+kMthK8DRnxMLem3e2u3XrxS6SotFlkExTW29qfIR9VJw+zndB973vUTTj4Yk9wkor3d1axl10xzw9rygccWfWG6kJOWbhiogTddXdFNyQ8RKXFX01rDPpDhrFqibIG5E5QEvEafxBl2ipuL81OVmgmqsdlUX+7HyY5360ZlmWYDjavihTtuNICgg1Tt+g0R7dUR3SIhER+nbGqjkF+ZZpdE/DkLERkooSiqhJrR2pbd26PpGto62ZBhHSVqok4xf3pcHgikNteXAl2w/3gjyjHzd3lrkf3g1ePtW5BppqkRRRGIj6RHy1ZmypOVlqv4iYcZVZW+RZroTWzvE1bW4WRvAlEU0x3J+r01esba/+65ZA6FZa+SIW3xJFLzEPIiqitRsmsTrHm6YkEZakSJPbyEpS/LVmxXLsXtbG6WvKMcui1yJVImxMyFDt4qEXaW3trMVln+JtR/6KtmYiU1M+TuHuO3HJZ9IU/h6ag+YpdvzUFx0tya14yWR3YkWqbkiFiKJC58UqPIS0i+EXzCMqtBYywzBNwvgdpTG6EuSqFvbrkovpf1WlyIvKQ1W7PkiVhUuDK9tXhPEFRJBummIim5SLiomXbLkMaixqjFGbKllkq3UsWK9K8txlq16k3mwo3qzs1R1W7dchWRKMtTjEhEuXL6eQ7NeMiwjKlCPBrNkiyL5oJe7WLQXJMy47VCLbKPq81UPA7l1k62XZNrlt0Ub4uPxVHCjQRTER2/DERElS3REavzNnj+B5NLozn9w0dPVfW26cVCHdIR0xFIvVHb3Ucuumq8mqpVXIWJgmM9P8IFizK/Yy4Fa6uSSJvcl1EHLXlES0iEpFEi8ta51ovH6k4v+rjJwTVw5shFbU4ltQSSES/DIR+oalMH6kWTLrCneXrpEXAJCgu4USGXyqbaV1OcMsuYsblbbMtfEWYqtnJNdIiFBUeQyIS5CPdWgrLjJ24haa77dTLfYvzpJNxkGAOl0W7x5b/eDbdEnBJbSTj3bSIqkMqLqHY+rT5uwung7S+TFza26bYdNQSERIfm1RL1Vhb7G7vh/UJvdMcfuLW6Sk7szxwJIxXHcKUiGMu3ylKtes/tSZHkTi2tbtiVnJv45K33JF00IVLe+IpCqgpLaJCPHzDyrycUarl7kLcR0uPKk243VhXtHdI/ZQw+1ppXt1cMLuFz1VLfdGYuX7ZRVIhkKgjKPIeMeUpFWU3K8X7FRb3nHFcTyzBbeItkyZqJv0BEu16mqOqgoXmIYyjyqu5VZeoPVBw3Vze7+FathiKJOfE7u6svv2PnZ8uUsOGulCTSTEVFhGXxe4ZeWvVtKu5aNQfbSRR/e6nY2I9XGF2YtxxVgLduzHcxbpin4Uu74Y9vy1lfXDGWuVLFm9mYKComP+lmae4o//MiMd397H5vNTHpT07vOSPk7W1vjhveiTJdNwIy+KPaXHbWzYv0H6v5Emi6y282vHXiRR/8Am1lB/wCEUfzVcjkvaOZSjNCvaM5fttvSTYuG6Ris1fIaREmMtpU8tvTvponbSu2ZXG4NWaQkmomKqQrCQ9yfwyEh5Dyroy/eyXdrWopfMXu1luTgiLXZk2UaDIuSicS2l6ePdXNPWTpT1psqzc79jSnunX0kHTMhUbEqW34hDxLt3Rl6qtYk2PAre4jsYUmFmtk2hkqpmL55bWdy0sfauFLegXwBeFuL1FGpJPKHtwKb9mnxiUSLcP4t1WBj0dvIo+IvN0asy7Ux+IRVOPOiapWcbpY8gRcKcSbuENDd5dSUazdKqeh0V+xTU1rW4bkCTXTW7dQvhqVMWex3TOJMD8YioIloN26UtvmEu75aqqljy233Amr+1iioPFOQkJfUO0q3z2OcNumZdXrek8tyyLOxyuj4i2jEfuhl6lY/hKkyVYdGzKWIfYl6kp4yN0uma23xS7YSVtaMmyihR2pEpx1O3dtl3d1YHeLWlb7gNptdrdIrCqSCgukyFRNUdpCXqEpV9Lut16saOM6t5dJt0fFpCRS9X8vL6a4T9orKsPddRCuOEZCi6G4MUFLkTUtRFZzxlt4qREZeak6xNbiWIplK+3wN1jttTulytLpmtcB1WL5ROTR0Pp1R3cS3CXbTyy2Gw+MUu3vlw1UQQIdRRLUTkXpHdH1bqsmbdcCyay2/F8VyO5McVZ21BArWsmmgIqiO77oiJUSLdu81V3AbTjOVXjwt56iNbCRDpSJD74SEtsi2j9VaE3jo4o961ipFnSSybdSj5FfriJFNdF1HiQpkP8VKtrxJZFEROusLX7NPSpimLi8k8ugpfE/aHummPq+FH+Kq/ds+6UYOt4Lp9gdjdOEtvjCbbfpItxfirzuRKrGvHEy9im4/0rsl+teqJXIRJIpXBRLTQT/FyH0/mqxe5+lWI29ql4W33B42Eh1hSJQlC8xRKJbvmqq5J1KyPIlPFXd+RJ/um47U0/pqPYvGropKxU9VU0ymiXqZub4hs6dXkmZY/wAVLopeMZuFnbkwcPvGIOyVds9AeO2Ssu0dvH1VQ0+hN3vhXDMnWW2mytbmSvhE3mqSiiUu4RH006UWaisJMElkVh4qIjEf4qa5FmjOzt2vvRw+REhIdZRUikXzR2/ir0mJ5xsvFXDk+JX/AILHize4jIXD8fuXRfIlsjvxs7ha/FtiSWZqy1hFcSLaW4alOo2efrpcivwNVm7Eh0ExULdtEfL5qklr8hl2Nsccwpr4pF40JzeVibeJJEZfKUeMpVpGL9J+jbO1/rNeVb5fmrbcLpa3kmw1R3EIil5do/EKsybGgim3ZG5F6ORq8TEcbzbLb0SONWvIVGdnSGPhyciKYkRS4ly3VE5Q+dM3jqyIKisnqiS6kRLUL+KrpnCfTm2ulnGAYW8IXK+gK1vXIZK+lNWUe2q3cG+KYv8A6by1JO7ZAUSFmoUhRKP7yPKr8b10/IRVllsvEM8zLLbPjrV64yBxbbWkIpNEVFykRRiWmPbWcuuqj1vcvD+N1LeX34iI7qjciuF+zq6Orzcly0RKIxHamPlEaiVMRcCIqoPW6yctwyiVHXj+inGk5fqxPLWFW7Y66y+SiYioIiXapQcVxW95Q4JvaWbpaPLRQJch/DWyYjh7N1i5Wa/NXSbH78U0SESWGMhjLzURn1qVwnHXGL4HYWdvJUiEtNIpF80txfVVaODLq0kkbKG0uI7VVil3Lord7C3buL9dmbMngySbqLpeJj6kBIlR+oar77Bb9bSE9DWTLiUhiX8tEvC2bvrx78zq1viWV3SdIEmJD+XbUtjudPbfG1q6ZMRVIkESHUFORcZco0yrVsdtGzcTUOlOA4hdrazXvzB08uCstRqRDppxl2jyqxZw1YdPVm7jBbpb7e4uA6btm3QQ3S5fE7e3/rbWcp5UknqXG0Wvw6g8kxIiRIvm5CX4ab9ThFnmybe2t1nCJNGa6ahKyTkSA6ojLylKl2oo7j1LoxyB+om8tNjsyzEiTJVys3EVlEW371X4QiRFVDuWOs7fbRyNrfmdyEVBLw7wdNchIox05FL6Sp9Z2+W22/C6tdyeWnVH4jhwIxIS3DtIS1asC3S9AUVlW79ioSCUtaRCPL+9jL5RGo0jMoTQrH1KOio3RR1RsKbpZ4rtbjGI+kSKro3tNtWs6iV0xx5by0xUF0sSaIt/lEdyv1FTXH8ZvlvZkRCncGZfdLIqkmsj8sh3D/1KjKYzabwioa+so4SSJUhWVVF3L1DuEvmpLcglUhVG+ILLarB+m8UbdqySSn5SEttNytdruDgkiVb23t1kW0RTL1JjESH5d1RpJuLPJUwTTTVKMu36iGnngycW1xcmqvxmyXx0Uy1BUHtUT/hKiWNRdqNxG9ysL9iThne2rUdDcLhNeSaw+ZMu4SpSdrbuLandDVbkmIikqSipDpj27a81fOnyKltcWtus3jLcJSRKPIY7vxUS02d08tbywqgQprrpES2ntTSEtxV34hMzONWv6uOHAs7iqs3ZgW5ZMdQfm80amP1Pwhni9weOrk194S1GjhPVLb6vKJVWbxbStL5FJneUbkiKcklhkMkuOkoJcS21PYK1ao3hRK/WlvcLOugQpIrcpFxHzCQlTVVX4lXkrFdFu/uTf3ldLimsm2EUhTWdxUIe0RlyGtGvGGpXDpna75j138Rb3gxJvEdRq5GREI+biX0lUTmHT0G9wUSxcU3FvVTEiTEiJNGXIRIt1aNjLhmxxlHF0GBIs0lfE6jfkmr/AFo+qhkx2TqOhk+LGLtbbkbGzo+7Wo+HSXIV1nAiomsuXl7alsJuTrG8wRu+Quk1JDoSESGPlIYjHbWtWnMrDZWt2YZLZmrxuX+so6G5wP7pRLy7oyHt7axO24LmWUOnCoWu6CLlXU1Fh00xEi2lIvppdbLzJZVbiaZ1EdXGxuGbxd4KzNVtqEn2irLd/LVy6E9TLRkCbGxvdZqK90XQQeM5fDJVISFNSO4d0t3/AKqvF26Pur1b7Wwy957va29sgIkoxcjrEkkIxFSJJbt24ZUzxVToJ0jW8b4x1cr0l8dBFih4lBmvEh1dybYSKJeqlwx7VpBk0y15GhZ90zw3PNG09S72xWWtDElXLobgm0XTQluIiVEpD5h7ZeqqKpfukuO20sc6AOskuF4YtiTbNcbTV09WO1dy5EREo9xEVVHMuqHSLIrkncr5g2QZESBS0313TZIF3bhSEiL8Val0z6wY5dMbJxbsNteF2lNSKDWztkna7gu5UiIUxEvUUiqY8LS6Wk42E+4jtWPkQuKp9dWbdir1auWJp2dIS0nVyUS/ZS8oqoDpCXqLULdUTkVlw15cllbNnlr1ldxDb3YuRkW7tH4vL+qTq+LdSMcdOlFVTulwa3BXwTlG9ZNqJkJR2k0S0xIYlxES9Mq1q7dM34ptVXFkxFqogkItiTsjQvDj6SJOQ/iq00NuvIJZGU4xt/TkL5knut146OrpkLFiSa6heX4vwkvmIo01uHTF+1dPseumUYjY0WbkhQWujkidpkRbUlybSSEq6gttnVzJ5cLHY+qbxNSyr+EdjaWgpiKpDL7ztIZR+HH1VlvV5ra+mNyTN/kzXIrgkXiSJFP3XdvLLXQEkF1No/6ylIhHaVV9jjaoW9yqZqp7PPUl5ZSyHDbpjOWW8dpLWu5DtLy7i/iiVY7drlecfuzrHsjtbi33JipoLt1OQlXSHTvqVj2aZIs9wa8jZb8zba6jwrM2bKOkiKJCuIrxc8t20fN8tFyDpXbX3VZbJsy6sY2oTm5E7uAkRIKI7uIppCXyxpa49lsoPvF3NtjL43sbWN7VYOBt6q+gLghiJFGUaujHpveXTNm/X6kYXafEoC5FF9clBXTH1CKZRL/oa1zqxmzW4W1va8UyixtWbHdqOFBTJ4XzKoiI/LWB617vl0YoOkFm5XP7p0ogRJkIlEiGI7hGJcfLSdU2m5Fq1ywfq+zbvCVe9VcZcLCUtZFpclCl5tTw35qa5p096c5kxbuleqT738JELlRvaV1mzhLtIiX0yFQd3pjGh5Birqx+HVYXcr0KpaRJp21dsoJfKqO4fq+mrp0jtOFk+RYZ4wTUulwckyG03JAk9MY7S7fiEW2JVdw8+fGa0ZXkx4pV+4RvT/pi9w3E8kxzCnBZBcsoSbJC4cJJNGyKAlIuShCRekvTWkOLXmWC29m46I9NLaoncLaqm5trhfTUZvkCIlfKS4qCQkO7tIfmTmXSHMsfuyl36FN4qJEIucdUXkptH4sU1y1eQ8RIpS7Y7mObF1TWwG237JcIfY6oqv4QVlECZFryH1CSBCQyElCipuHlGOp76V2szFGTHRF4qcu9TM+z7Ns0G75k48HerQpoJsRSJPwKqRcdMuJS81al0F9oDqDb8qvFy6g5LdHidziMXUiEVfSPEdpdvprN+oRZHa8y/WG5OFCvSsk3KywkSmqI9wqjISj5t1OsPZurpkDG7pZWTp4PxXKKxEKgj/MNOx1mknVY+wmbWNYGZup11dL9frtqOrs1cCzTLaSackx+Yh41V7xeEFiUAQ1BXGJCQkVR9j/WFmoN5xnOlkXRD92i0VeqR8pbhkPzCVWy7We12my3DMrpa2uL3C5pC2XUTkg2dKkXwiJDdoFLuGPLcPdXpc3SfxsP3EMLClgz5Kwt/wCRm7MstxO5e/sXeqKJkMSRUXjIfL5S+qVVe/f5QW9vcXtVIW7VUpeH19RRMS80aumM9Mcovz632tvY26Kb4pajEklBJASkS5FKMd38tXwvZ96uuBfMn9rsLhi+aEn4hmuquoiO3cI+b6S/mrPjiw8rHZ2kq34l+SbMxZlTbsv5HMeM42wyJ4TJwrootkCIlC+7JXtGVaxgNhu9n6kWl+ycf6JbWv36LEeKi4pEgQj6tWXGVX7F/Z3eWVMbdlCS1rYoblSIktRx6tpFEvmqSzDFektvZtztqDq1qMy0i/aVV9ZIi3DElO7zDGvO6RyJaTVR0/m8SGdcW3IZlfH/AFSsazpu8UsLVAiF2j4nUUIh7RHaIjx3RrD8otKty1H+ON1rsmzFJByiiJaaJSLtHd9Ua6CwXHcVy5S4YHiT9m1eXC3qqtC1VVhFUSGSSkS2lHduIqydO/XTFb86sOVimTG1Kqti/V9NVEllxKJCIrjFXdLjXl9fIzS5DR25L+tT3EEeCsVW5Ga35xmrgUcIeNU7eRri2JHwK46JFuGMdpfhlu21VbSV+xm7KNcXuSlwJWIufDkQpkPqlGrJ1WuT2w3QXTjIVk3xEK/gR3KN+4d3aXdWfulsyvzNuk3S9321ciIRT5KeovNWtHlSZkfIycqKHDkqpKZJdkHly8O4fioMpaYlJNEvmpxb+rj/ABHH7hi7e2qE6Xc6iCyhfDFKIjxqt3ayq21qn4oYpqlpiQ8iKnjHH2+SNf2++OBdNopINyQ1CUHzSlTIW2upXb7vInunucZvfL0jZH+W3ZO0lJRdq3XIUyiMoxkO2p4bs8bpqE6vnu/wZR0VnOmm4LtKPEqcYPiduxlN1ciKSgoEJKKEIiPq9P4q0xj7Ptoy7pvbeol+y1O3unShLoN3hJJtvDSjqEoRDEpR3eXzU7bllYK0SRnNot7zcL0+vgIE6bqq7li+7Ivm81bp0fa9NnF4THJsQF44JsXu1FZooomo5jGKgjGQ7pcSq5Yn0/xfC2L5JxZsbyxncIyasXwrrox7hUZr6oy8vGk4utiWO3ZR7iC+RYGo+KKqlysXvES9KahDIfwqfNUrIgmyt1E3DovlttUFVurbXxSVVcqItvDNG48hFMUuX0j9JVMdXsTyHDXmN2bIzb3C066VwtF6t5CKbiQ8SkQjLaNQN+6mW2+X5nhYPLlmUktRchuGgmmqkMpCntGJD+621E3JvkeZC3tDy/XRGysVVSttrcDpptVS3EQx4jLjyjUjrXkSRmtZR5bcZdE1cXFvkzxu8dERCnoCuo+VL1CoUd3L+GnFy6O9VbSzZ5hm9rt7q1tlNdK23R2UVtv3REW0ZeXujTzFXWVY/emarD3W+UtpfAHVUbCJbu7cPd5RrSLD1C6jMbe+tF+sq1+YvlCVco+8E3MhLkIyjt+WrSxw17C91viYexxm0J62W3THPdbMtDdb0lBbJiX7ooqS8o8eXbUtZbS9xfx1+xnRUcObg2Vt6jpfQURIS+KkO4tUVJEJDKJD+WWvDrEmrNYDt163rkqgzFOK6e7aRchiPGRba9Y31hJnpZyyK2298Ik0uSck1CXHb8dcdol5YiI1Vr6NVWH1+TFsWviWXZoja73cRUx9AV7kqi6tqia9rV0JJJiURkJcZbtw8qpf+Uy15Zj7e1la2+Os20VB5O3LhX/eCMh+Ut26q7+v3h3hYvcsqTUESJNo4G4ForJS2jIS1UCqzXK5dLWNyZ2HNUrG8RuCAqpPopqE1IpfAXXHiXqkPqEeRW5cJlbcWTsKWay2ZSg5o3td6F8uysxCiSH+j3RJkmThUdxch822JbhqLx3LnDhq3tDW0CmiDbQcokpqfKrx83d6iEq0LqRjKVrLStemsItFRQGJa6ciIoy4x3bf+iqq3jpK4xPAf1yyi7ijcEkktJmO1Td26nmju+mqzMmLJVwqtOtlHy3VJDGcbtttyG/KOrozuXhFG5NCdl7sJISFX4sktpbdsSoPULNLdfL4N2tzdRRFJsk2QU8MQqEJDyFMiKP5aicNw1XNLgiqLBS5NUiHXJw5JH4X9VKMpV15jeL4HZ7aJ4fZmLVYUIiSkVHKe3iSm4vwlUzJqx1VR2LDu8jk/CekOTXrJLffn+PXJrj7YhVXkuLZZQeW2XIv+pVfsgxV64u3iGT8blZ2fFNFDRJql6kO0fUMvVW8Jib5w3tp7VnJCgQjuHdyq6NfZfwZYvFJZfftRLcKjUkE1ES9JRIq8zkYGbnyLJCvFTU9xDhLWRjnG3umrVunoKyIh2xq8ZRabJ07xNxl/UjJSt4oCPhrO3aF7xeLkMhT01RGPzDL6aovtIZFi/RW+OMatePuL5lBJJLslnSAi0WS5aq4pEIkXIeO4pSrP8PR6tdVMiY5/wBRHTdrb3iBMWijxsKDJv5dBMtqsvTuKtTGw2i/SZeQmTK3f22LFi96S6rdRMVyO6dMreOF2xQUnaLpyuWtrkO4uMiEi4xj5q2r2osu0bGtjN28KizJJVBIkximPIRGP5uPbQbkjZumPT9MGaqK3uxDaoUZOleRFGXIi7awfq5ev8pidwzJ+9JEnyQi0TLdo+mP/Xmq5izKitGxRzY2sslhxdPa26jWHp/a7HZmDdw+bIeGK+OF9YSjx+HH7yMZSLt47qwO+deOuOTLOPenUnICFfkmi7JFD6UxiI/SNTVtx+wvMJv15e5C3J42uQsWlvTViooMZakYlIeQ9tSHS3pSw6jC+EMjTt6lqJLUTFtrkUpeofLVdmqtmBjaSfiplMcjvzzSdP31weLltEiJRRQv5quF26a5HjLFFfI7IsxWST19NQfiRL08q6UwXoXiWE3Ib4zul2cPoxkoSAjHyx0yj9JSq7XDG8Xuiybq42NmsokloCSgyEUpSjHiW4vmpLZK/EvR4rf6w4HWvyDpQQVQGQ8RUSknV66e9O816mKKfq5Yxas2wkTl5tFFNIeRSju+UZFXSHVLFbSp05vjPH7Rb2KyDbxbYWrRJPclu7R8okP1VzPhvUrILXdLbfrI6cJ3q0JEhbRHcgMpSEkOMSlx4+mrGOyylWaLaY6m9i95geI5U4Vxy7vHT64Nl2Pv66WiLRquJDpae3aKgy3EQl8OMRlXaVh6gZQ8tojd7G1F8JEkqpEmych7okRbfqj6q+U+A9RsvwPOrLloZk6aqWxyKqje3thJEUv3oinIR4kW2uiMm6nXnH+mZXSzdRiyRxfHJXBsJCgSKbklxIUhQjtiPJMhGJFKI8qsyYTbe4yldJo24sXC8dbryp1OHGblYbDdswXc+CSeWdB2ooSAlqClpkptHdIvlrPeqXXDqvcLldsDcMrfcrs+VElFLekuKiI8tARKUSEZcSLlyq2dI80xKy4at1ayPF2aOXM0HjZR0mSX7YqIioqQq9pR27uUSiRVirfqIrkGYPOpbhkzfXS4XAiTY3JeLZFDikJfKIj3UCYPsoVZG7l6PMhfVlVeSjpv0vyPPHjU3+OZJb7a2bKkVwK16yyjkle0SUTIvmrQrT7S106WptcIvOOZtehQ+9eXxNBssIx26aAlIt3dr0G9e0ALF8pa3lkb3hEbeg+1LauTYRFXaQ/eFIhISEvlqiuusGc5osszx7EiURSHa3TaePIflKJR/ioVkkVqgsqvyYvV29sbpzeGPuTKLDlQtVZCuiNraKNnAykMi1CVGMdpCqPq9PvZx6a9O+pl0ygsNy146ajbdDUWt6iall1yKKQ6qkeIlEpFHT3cqyNx036oZkotq9NLszbtvij4q3qtkVi7i1CTFL8Ua3L2O8NYYPZ7x1Gy/H02Lh5Ftb/CuZIKM9WKqu1QhJQVRHaW4dseVXI5GnbbZSnMqovEhcwwPrj7KNlv2a9NshK6Y7df2a5a24hkMRdkh2qCXFQSL1VhtpzBw3eW/L7Hn7y05ggqKrR8ztYiToi/dLkgW6ReYSIu7y12J7ZFnunUro+3SxS5C8TtD33pcEyL/WEBEuJekZFx4j6a+buRXa0NXUGrW4M3iCnKQkSZD3CoPL8NJyMdYm4gwuz8mOzmPWLqR1SuQ/5U7lfI2URV93s/2S3LFHbxIfiEXmlH001uTy3dbMVumOdPHSmJ5IzLVuWOvo/tA+YVPL6vxR5ViPTXq0kztaNmzJ08cW9Ui0HxKkooiRF3S3EP8NX7MMPVuBW/LcVvzhjdmKWqxujNTdHt3DyrP9zsSVkXiWtta8Sk2d1nyOZfq+8xUra4tCGk7kkQpt0uOqoREQimXmHbWhJ4yDNupcro9RJYUhXFunKRJF3DKOr9O2s5Z5ddMuzYmXVNqopfkG0besJRaFpbvu/MXLaQj6alLTmmOOssFk3xRutdCQVSXcFLXT9W7u8pDu+arkcEDt6qDJJtR2U+lnQvG+l7fp3ZWGFZG3eOBQ113jeKLnVLkRCQkQl2xqyPrDmgpumtme2+/JqiSCrO/E5T1EiHiUSJJWQyHckI186bLcMg6erE6t3UZHHWapa+sL7UJb/72KUi8xRGpJb/ANot1Bw+8J2uw3a13hul94s8QVJFT0iPIf8AzSH016FWjr2MBZGll9NVOhn2dW11mWQYC3x/3W3tTtJNUm5F4ZF8I8UyEYpbdvLdHjTO/ZoWK4i4vOWoCTUCJUmaLYpCPGJbtxFxkQ1zbdvakwt5aydYk992vrgqTt23WtpOdRzKUpE5Lu4kQ/TVftPX7PsmJZkLhNwSpftzMrFb1EFEPUouXIvKQ1VkzNFb00U01x1rxNAxP2tseyzPnGPdRmDy32lVchtbxESURayH7pQRGUf7wd3p7q6Wyy4WS4YvHxjMYtBUSeNy101BIYiomp8sd23lXCeXYGlkl2LIfBfqvJAdTw7tJFAlfNoIJkMuO0Y/TyqcvRdQbPiNpEMyG6PrrFsNwIl01E2KW4U1IqCK+6RRIS40a5DP2J7ehtlvdZK6yxvYbXfPe3jEoii8bJrkiPmJct0YiXKXzV0JZ2bOzoqXRuAuiQTSaC4JIRFMu4UxERri+y3y+dN3jpC2l7yK+IISvCjnwzkkI7kkxV3CJFLj6a6Cyjrlacds9px7wFy0UmQ6lwakkpoqq7ZCMtyg8SHlVqGZa8iTL+JYnilmyB8S6WSqJrLjKKbsU1BES/djyEdvLu81R+XX5JuozQyO+IrNWaqQqN2pabt1KURX3DFMo9o7vLWa9RrDluWdYLfZmq+MptWwi9IlLWS2mUYjJNXb9O3l5o1OF0LyOz2V4OP5Rb07o5XFfUcW8iFblLUIlCKRSERIeIjxrNyLPJYdHxj4hrx1QvxOnyVhsazi4K/AYosx1ECVLaJdpd3GIjtlLyvLX0TBiVtDLbkV0vlzLxfgUR/ZmaAlJVchEvi8oyIiGRDtqS6D+y/bsHalludZH78uj4RXEm5E2bNUi3R1NpK8uRRp83xm3f5UHnUTLXl4ujO2W0l7bem7lJpZWbPd8MhkKpRERkUiEiLjxplvyKcWrfLsWjqExwi6NyyPKMXxl04QQ8M096W9BbaPFJPVHb3bRrnm4W1xb8fWxy0qt2uMrrrrjb7eS4p6pSkShbR3FxGUR+Wmb72rrNl18fWbMrl4PG1V1Sszpmx001BS+6lKSpEX07uXpHZXCWTdNbplo3JRu6K4ORQtqiBKE6GXwopj913buPpp2CuPPPWTqLy2nghtD2Lk3u2NdUsqsuIXtu8RsOPW8Rco29yO6IpxFT4kYykO0i410Uxzaw2NimytdtJq1QGKQkQyL+KuBcDz624O4fZDeQeIpiQtnLdNASUIhlWhYr1kznq5dFrT0g6S3S+OG0SXdPHItmzUSlElC4iJRLkQyjW5mtjRVW3ExvHb8tpHXkdWKdTH6hRS8GiJ9wjIi/EVRdwuyTrUdXJUYlukpERrGb90r9oVa0+If9ScfsriMia2O2kvHbx11d0vlrEblhfVAXjpLJnCl6TJAiK5LPlyFMeQkRKqaQjL8Pb5ayWzMdWqql9seatlOsH3VzA8XLwbzK2ZKKCReBapk5Iv/KEqxPqV7Y2IeDu2P4MwuSl4XQJsg8IRTTRVLuHcRba5lzbIG6ZENjei8UlpOXBSTTL/AHfp9X5Rqo4PZWd+yYv1gypGxpoDrisSUh2lxESId31UmTN1XjGvIZDDq0nLqadjNysN6Tb2a0pD4gpCQuC+8V7iIqnrfZcoZi8tCF+dM2blQlFU0V4p8R5EXHj3VD++MAxm3qNcZuSjpR8qk0V1uRDKWqKcdo7f60qrOdOmAuBZG8a3BwkPwyREtNOXpKP8NZ2RosvGQ2o+C8SeUteB43dBuRZfY/HNlNSIuxXIiEvmjW7Wl4wyTEX15szhFZa56T5AhLaoQiW3+WuIbXidyvF88AyYOnkt0m4yjW3dPcX6jYrb1rWwuLpNquUib8dMvMJdsvTVZsiOJanqPpzyXsJPuLxNU/X4MRtvgAQF9cJEqqOrIU5dspVT1OsyTi5OGDN0mLp8nEW4iS2iUeQx9VYf1Ub55a8iJg6XWTTX+Kk3RV/iq4YTi7e4MxXVVTai2TFVV8LaS7dXtIS5cu3uoY13qm1n/Wcj6tHjrUb3rpr1NbrKP3TIXiLxQiF0iWpL6eQ/UNXLAbHlFrbt2pJFcFl1fhNXjFQk+XqT/mrdrXgqSyLe43R+4fOlWySRF4kkBRGPamO2Rct0qlLHgNh8cxuh3xNFFJyrLcmRaXaQkIxkNeyw/HLFysfKM/yDTOxS/wDKRbrSRIZvbkRa28hSbPBkQt/LLkWn+KPbLjVfu1v6k9Sr0owy1+pbcZFTxLG3s1xJF0kX3SmoP34xju4/LWpCWGj4wnltaps5CK6idtJFT0lt83y1U3WVWHCckU6eOm7hS2iIu2mmlEm8uRIf4eJentqefVmhVo2F+Ikief7imwdA7X08xfHXDNJkzFZ4XLTGKyXHaX/XKonEfYrseP5gtmFr6l3Zu6VcqqCi3YpxFBX93uU3be78tcytcsyHA7o80ngusdvD5V3aHyMtMV5SId25IuMky3DtLjy7kxfq5iVr6a2nqHkd+b2+3vmwqaixbiVjuTTHkRSltGg8dHDrDV+yj8hpN5mJ639AcIFFwldLpfLgLxIknIrOUhFQS2kO1MS3S81e939AuhOs88LbbS4coRJuK6rly4Slx0CItst3GMq5h9oD2uOqBLNbNgdrLFbPcGhLjdHQiT1wO4fh8kh/MQy7SrJ+juP5lnBPr28XUfPF3ek5uTgiISHluU7i40xZI96qg1k2+TcTvJb2hra8Ypr48kizZq8SJAiL8IjEapIrZvn3UrH7z05y/IGabFzq5IKj1TwzxttimmgUkBjHyjypj096dv0XjVI7oi8bqyiiKRDol3FuItv+Kt+sKlhsbcrWwSFEh3KFHkXmIvNVpqoompB2W5da7PJLI0MZviciIVEVSaFGRRGQiQ7dvbVqt+SPSairebSLNTuFFyKwj9UR/hoze7IOHGgElFB5JpiMU/mrH+tntBWHp63UttrcM3l8VEhQa+JSEU/UoRFH/rupLaKxGaprF6vFobsBepOCUFVTQFRFAlBRLzKR4j6qxfKurGG4axUu17cN2aapEr+xtkhUdK9xRHbIvVWO4/1MXuDFYrQu+t90vQ6l7fLOxdi8X9IipHbxHaO35aqN6yDpf0hcLWuyJLXrLLn8d24JAXJJ6pd39V8o7qp5E1Vqpaj0X/EtV89qB5eCTKw9NE/d5r6fiLoKpS9RKRiP5qYvM2/WK1ikva7Lb1nktJujcIl80kE/4qz1PPM1Ju6DI7cT61ykmUYqJj29oj9VEsb5vftQGaXu10gOq2bulyQUUEuUSS7fSPmrHZpHYsRyQt1Lh0/HOsTuRXJW7LIutVLwTN1dvhuBlu5FEi47SjXXCd+J4pb3Q6g+OQkSanISGO3835a49R6X2b9W1Mh6gurwzJyqSeii91NMf6zUjIvlKVdMdO7K1Z4bjtrO4qPvAoRQeLfeLJdsvpjVzFjkVeQOQympIt/GN/gEPqRU3CVVe+WFBvJdgl4MhL4ifbVkZo6Ip6W3ylSnReIk3dAJDx3d1WmX8iqY/cLW3dXRZd+giMhGQ90h7q0KwrN3CKaTVcZDtqDugtbW8903RIlESHUS1N23zD3DGpC1t2Tdr+yuCUbkUhIY7fqHlQ+lOpG1/IuBQbpiJlL1FUXdEUnSaiBBJNUYkNNUybqCUlYx8xUp1ctMfDtTlQ7n5A7f4mUscRs2B3wnTDPMgs+vqqNLLb19QXHcUWxCQlyGRR2+arx03uXVV81cPM6sNrbtyXLwJIkSC+h26/IZfLEalmqaFwvjVqG5MR1148R8tXxx4VNrpK7R7Y8qRJPtLdWCXnxYhXzUHTVZBX7su2PIaILPw7dRJBqSaekXHt21Sc2a5uNpdfqQ4vDV0goIpeHbCoOkXIhkJS+X8tRPSe25vcnBFn+VXS4KIEWq3WLTTGXEYiI7o1n/AMSbLmVY47FhYarZmHSONpZZlVjvlrvjpmtYEC1SaqyTcJK/9mXHu4iVaIzatUZIJFJTiRcaHjeOt8bautJIdRVci5bYjtH8tN8kvVtx9u+u13eptWdvtvi11liiIxkXKraQ1ZWkXkxHluqqrdTOeo3WSyYbllh6aGqoN6yrxK6Cyaep4cR2iX1EJD9NOMTRsljUWu90ScMXC6QjJ13CMt3prEWby19auuhdS3Td4OP4dbfCW1bwxELhyRFuGO4hkRfhGtuG+N7TYUW9+ZqOiJXTaKN2xEKglxlL7ovmjVxWavEqyR1bkXBN81fNSesHqLhPtURUEh/LUlitpSbrOL8YjqLjpCXp7qxtHp/d8iyRu8tdrTx1bUS1FGrstfSlu+6iO4fUVdCEmkimLNv92kMaL1Z+wtVGJM/FOtUyKI8Rp0IpCsSpF8NIeXlGjCIJjtqu5hdBtdl8KJxWfEKY/L3FUDK+o4SfPFnT1IVNUpDLtp41trVRYTatfiekiqLtrdV44gG4iLb8tXK2t2rUk2qSoksXKieShxVJay2tK02lFggMRGRcpcilULnlr94WlN5ARWt64rioQ7hHiX/XpqzS7aa3Zv4q1vGv9a2VH8tdjarKxGWxxD7Y2MhkXTtG/DZnTh5aneuLgSIlE0C2qkXp41xO3USFuoqDVbTHtU7ir6sXCysH1hFq/tqa3iUhIk1CGKm3iXprDbb7K7e12Fxa2eFWXKnVwckoqo6VFl4US8q4/F8ox3Vby41lbcXiDA23xYrvsg9M7ldGN2LqD02JxY8ltolbbwQ7UxEpREhLVSLju27hrsTpPjKWF4a1w1JVZZvaiIWyinckRSj9Miqr4e1teB2e34q8eN2Le0NhEiEdNsmXlEoxiNXB9k1htLFG/P8AJmLFnyF44fJJoKD8xFEqjaKkdRfdi4Ipy51C3ZuCjhMpbqym6e1l0daqLNbX1Sxdw4SKO5Jzp/8AmCMSq2W3PLXfrOxyhncmdwYvkyJB0zV1EVh47fq7aoyPohYWNmHmbXh1Z26aVpapqLKpSKXGPl+aufcg6RhlzobvjipWW5EWm5URinqepQRHd+X5q1a/XILg81ZkMRLl21F5VkjjE8XdZNa2rdZZBIVEBcfvCkO0oltGsWfX3EvLqa0K7SnIvXD2WesltarZAu9TuFlt6RLlqXAiFuPcQpq7hGPaMq519z5RY3Td0AOE2+uI6zVWSfLjIeNfWC13QeoTccjuWHxFmREyUeK6KKIx3Kip5eXGRVz/ANSrLjl2yzxVuwVbImopiL6+N2KqCEiLiOl8VVPzF8SUtsatfw9a2ViuuUzNVjk11bVb0xfMlUERcIKqqW3xAxFYhLckMuW381W7E+tH+THp/joW5lZVL45fXB2uoogKgpoEKaaQkI8S2kUfT6q6GU6f9CcgsNyZZRgbxmTlAdSNv1E2pCPJBygJEPLul6hrmXqh0vtKN60LHdFLxb2jRJBDRaEmIpDtESiO1QeUtwl9UairLik4ysbNi/WbqRnlvF03DF1lCEYpuLft+rd/LU0n1A9oLHXDx01xWykncFRVXUZpjoyEYyiO7iNc429a6dN0Wf8AplZRRVAVGzdZL4gpFxLUGO3010t0t6uWZTF2b26RK7LrkKBEIqCKSX3qsS5FIo7uNWFyN3+4FoSPb+0B7Rg+ISa44SiKRFruBtZaCfzKcRH5qTY+unXNZq1xzHrasQinFIWaCBbR8vKrxds2w25CKV2YM7p8wlIfpjtKodxi/TS6J+NasHCIlukIioI/zUVn/IlV/Eznrd1a602/AbtY8jeXS0rKk2QUTdJigs4SVkRaYxlHaMlB80a5d6dkLzOLakucU114l6pV3Y3wXCFESgDMhPb8TbL8UapOWez/ANNnyfj2CSNruCXxUFm5EIy7eMqXJGzNYHqtTK8qfJWW8LSbqeDu7IRXUT5JlIpR826iYOjaE7hMEGrxOJRFYoiQ/KX81M7pk2FXZw8w26XxFFwzdkPiCS+C4IdshIZElL6vlGnVvfYbhdteOPGI3K6LoEgyFES+GRDyKQ01cgFYbqSXVh1jV6xW2uLcrdFL0xfCJcRQIdMpJxl2xHy8irMyLOmtvF/frMzuFtEvhIuhFyKw9wiQ7hj3RISjVmw1FxfvEWv3l4dRVclSItpcf+Wtex/HXVpsq1yt2TOEXwpyT1BSIViS7REh3DtjWBlZn3uSnqMPw+7BuWOecqWwXLGqLzCLTdMfuiX+s2dZ3rNFB/8ArZQvij/u1Jf7ztqll4hSUTiPGMa1i9Yzh+TJqXRleWOM3xV6TYmaiv7Fq7SEvM0EpbZaiW0tyYjGqnfMRyqzuPC5HaFGtwFPXQWKJC8S7VRISiqJdqgyEqdts62MeRaM0ZRXDFUlhQSEZF2jTh1ZTbpp8kVvLHlVuxuzoC88VcV0xULzcR+qpDJLSCjiSQ/DQiMh81Ls2jAbejqVvHcgvydybtVSTceGISSUUGRJj5ZeX0lWmZAtd3mSJum9ycKN3LQotxUiKZbR80Y1XbLYQb3BRdJAllCHamIykXqrQrXjK7i3wvKTNmnHiKu6XdIR4/iqrlSXazFnFhWJaqKZ3BIW7cGqDNN0SHhicJyj5fh938tXbp2xYYyijcsl8OmslqroNSL4ikSlx8vd/FVRYjbrWU7Mk3Itw6yxEOmPmlHj8tPrPeLi8uybUrk3eCumRCom2JdNuqI7S2ykMoy41Rb8VNBTqroN1Wxy4PLle+oZp2v3CmV0ZIqRipESEldP70i8vbVux3qRZusXjFXqTVPxKaDloRbhdM1RIktRMv3gxISHdxrl94+XtNtUQYZGLVwJC7c3JrGWrKIpEnL7uPbUxmlyVx9vY730xa+7bsqh7yFFbQbCsugWpEhEuUdQdOXFSrEMnpxEyLysOOuXsht27N8/wFBbTckTvwacVFBHu8MJbiHzJyEvKRca5RcdM3Te2qA1dKLPECi0UEpJkqPbKPzbSiQ+WO6utuu2XPfcvTPLWV89xvJFfW1tWIk9NctAlUFO4U+X4iHjXOORZ5kbzNnmV3IUWpZGqTkmaLYiaEMuIj3cZSEpd1aEP3VqVZFr2KLcOqV5UuVtK84+m3fWxURcuE5CSwjt48R2ypvfsf8AD3q4GyVWcEl8fRjuFIt0q0q5Y6GXOG9yZg4b3bT8TbyWTiotEto/FEdcZbZch2ykO4c1umQXcroTh7bXjVb7h74giJRRUdpEUv4aNtP05dhBqHQ3NsNxcitF2eii6eEOoTjanHtiVdNM1LXkTUXTy22u9NYxQ1kkl4iX9WoO4fprjPA7ba7hfHiT1AVoISQ8u6tAtLHKMHeE/wAIvLi3kr8Um+1Rsp8yZbapMypxLsfNRXtFdA7HaWI5bjlxuyciVJyzuSmtp93w1B/mrE3F8dLYanY3TgllhKSH+68pV088zTI+pWJvun2aYkxErulpNLtb1Yk3c8kiJMuQy2lu4kXKuebh0rujO5KW24ukW7xBUkFGokRKEqJRIY+aVXI9FlXiV5l2m4lTRZtXBIj4hNMhHlKJVZm9vaopo79YUiEh3d1dFLezfhTe3poOra6UdINpajdzGSpD3Sqm3rpfaWqKgN7Q6tK1vVFN2osREmsl/WiVPhaxXkjZR1gubZRkGLliTC1+MWSFVt7vEY+8kOW3btId0Sj/AC1D3LqhkeOtbbZLvdLhjriy3BVVLxhKLqbhiSCicdw/NTrpriI5xkV0vJPHFptbFcRY3BuQ/BJIdskxIVd3mGVRvUDIMPxdMrJdsPui2WJKahXq5Liom6Ei8seMeJV2N9UazEWvUo/Vh4XUTJEcjHKE3iz5KKsmyqCaJDxEZS2l/iqSvXSm3YPhdty03Sd4uiSv+kGYkmogmkXGPmj3fNWhWNrit0wNrkOfaIiK5JWtq1X/AGlYpD8UVCItolKQjIag88RuLNu6b3xqonZ3Ipe7XQjxklx9Q/hIaJpt2zVLGx8lMps6jpR8tebRbUdZyvqC1btpJpj5YlRsgWv18fEk1SeaiAikQp7to9sqfWnKrCzT8G3bqC6IiFJZ8JKJiRbdqY7fxSqaZ4TnTpqSTB+80yKUvCeGTH5Zcfpqjdgu/EkMdsr+23xncsSVuFpcNkx/akfiORIhiRFEoj3UxfW/HMdeE9e2TWUHal96Ql5lCEqh79Z8mtrEVbpmSwtRKIqKOSESL+6830016e9Ob31MyLwDC5LeFQSJVRwsRSj/AHYlyKotmrUryRnRnTvIm+cPmtt96N7TpJikm3FAU03EeIy4jL1DV0uzxg6biwu2NWm6DxXRUiRRHb/0QlWC21NfpS+UZ5CzUeCz5KJjIhGW1URqcvXWbGr81RBq6uDEkBikKzQRiPmEhIiq9I/GrHnJMSTc4mmOOlrBTGXl+6QOn1leaGooxEvEioPKKafcX5qwvpv1SxKx5EX673HILfchX2361/sztqXlUQ3CqnLt2l81WzC+qDpFQkhuNyJuW1Qk9w/MNe6pWm15sijlGPAI3YPhOycNhHxXlIu6XqKqccnrJWpfxcqSJtuQ6c/U+19TsVbuMhZ2nNLS+HVQv1lHTXl5lEBL7wfMnu/u65Rz5mw6V5teMZvOQNboxu6YoeITcpqOUyGJIKqJiUhIS5SEZCRVMdEc+zLo/dBdMNzN8vpPbO6Xin/vBIZaSn0/NXRnU5v7OfXbG2NxyPLcfttyJAvCPHTtBF2iXEklBItwy7fqEquRYuNPZoOLfiaGuVIvGTkcl4m8umeXxnYW7Mm7hyUUESUiI+oiKuhLf7PvS9izTcP36ibzkuoi7FMXBbeW0vy1hLe33TpO1atb5YVmbpVXdcBcoOU1lx7RUSIhH5eVS2QdfmCbeJ2t4RFHVLbEi/8AMrcjmghWuouSDJyPuSHV2G2nF8ft4sMUKzt4xkKa8iL5i5VPN7hdG4rOl2BEKSZFpplqEW301wTa+uRp3JRW3JLW9QiEUPDtBJRQu3kUa2DrR1QzrpvhNvVC6KFcrhFNPWSGRbZFtGNYef5vFx8lIGblJ1HQ+PkeNmOgFHjp8zF06vjezirxTcNC1BH/AMwS/LWP9UOomOYXb9B7lBXS7LiSC7VuhFBZAuQqDKQjH1fTXOP+VrN/d/ishug+KVkSaachL5i3VmN6yB/dnyhEqo4WXKnNmLXiWFxVTsbZYxumUWVw9O6Y+VlZq6SCajtTxqIy4kIpl+LjUXem7+Xh7NkrVmxSLcLdyoSn4lRGNZ+nkz/pnaUwu+PLOhvRagqKCWgUeQ/NU8+6jNetF6tONWHDWdnuRELZsTctFMhlxLt+qPmody8f9QnTbWT+kmM6Uu1rZsb9j9+ZuFGKUV7eoSblNZCXcO6UfVXRnse5heXzy8Wt5gadrUFskv7yboCm2cJFxER7ZSlt/LWc437Pb+y2tRnkbdQXl1LwniGa4rJxLjGUSH5olXU1lseG9BembgnT8k2NvQjrOCkShdo+rd20MMcityFzNG6/bOXfb26kPFLlY8DtboU0dJV87FPuIiiP8JVyCsRt0xIuRbqunW7Ln+YdSLpeX6RIkrEUk+5NKO2rl0pyxraWadrXSZi1c8lNBIil6ipk06xFWtDGRuQFs0C/4ZVYGNhyu4MxVZY4+8OXFZRLTT/EVdEXqyurS19840wYjqjIlGLYRIfwjWYrX7KMiWJC1218+UHuFNRSNLbMbqoteXUZ2/JM8xfEXWLvb8j4EiEhYkrL5okMo/LUW3y5u+2qpKN1A7VP8VN7hYct1C8fY7oJF5mioy/LUGtb7paXguF7Q4IeRJqf4ay5l3WsxpQz14loG4OHym10iiI7Yy3FSm5XJrLwpOliL+4L+Knlnb2O4C3dMGpJqK8dMiTJMvpKrZb02bNwQP1SdCI/dkO6s9mVOJoLzKi1yDJRWJI2qiaZDuGQioX4qsTp8dysZN8jsbdwivtkS4plLzbZUzvTGyXS9TSEba3FKUm4xKX0/wA1RLO9eKavGVmbvL0mgJEgTcdYhL1EIxjy3U6KO3JQWavY1bpjmXSzDcTWs2TYR70eeJ+G3RuS4jcB7RUTERSKMo7S7pRKtsfZ900vmKlhtkxd9hZLqkg5ak2QbIFqiUoikuXxOO4hH+WuU7bcja2n3vmTcbPb0C1Gya25yoqPcmP8xV69daFWvS9uww1wTd9fnJeO0yJRRMRIojL1bSq5LEs6bc2nrp/UWMOPHa0knxLd1IcY5idvWsOFZRiNpeNvhkKzslHbr1a4iQy3dxDHy1jdpsrK+WN57yvzV0+1NVPRciosRcYx7hq1YL7JfU7OGpZDkbJPG7PHV8ZelNAlB8wiW76ox9VWS1+yGrmGTOP8h9yUyxnakBG4OBIWiAuS7U11S0iHu2kVWsdlibbQz8xVyG3FWqmIuEXQioKTNRQUvhy0pENN8fZ+8MiZ2ZuqTgXK4pjpykUu2PmrZMo6T5Ng90LGstSKy3BBP/VXAxkPHUEhEhVEo/eCUa0DoP0JVu14b5bfnTVqi2VFdo3RQk5fEO6UuQjx3bqs+8ZGWvYp+3ifizF0tfRnObhidpZPbD4UUECFPUcppuWcS27SKJSGPKJVn6mAvcfuSeQa9vuT5srIm7pLwxFEuKm4oy47tPaXdXZGN4e3y504vl8uTxPwyug2FqIpiMeW4pVG9Xug9mdY7cM3w1mN2yBm2kva7smm5ZXAR8yYiPxI8SHyiPljezvqPyzaVmjVo/8AwYDC+mvBvp9lnWT/AMVOU+sXVrN+vl6tNtu7D9TbbjQkJIoqycqKq926O2Pbx7t0qxe4YHg1lfKOn9+fPiKRaLMU0B+ot0flGtWWtOB3a4Ncef2m4W+7LpJEu1tbtdZojyGKeuUolKRCRbYlpEXGpK04f0As+bOLCb0nzfT1PFXp8q0bNyiMk01IpyLy6gxiPdWFk+dx9Yb1/wD6jZxfpzK9xs/8X+BB9OR9mlviJJZarlA3Jz/24SkSJD/Vx2x/3g0PPMdw2/M2qXTzJnihCRa6l4SJMlku2UeRDxkIjxq1Xzor0os+OuMmxy3ZIpcFUiVtYuHbZywfKy4iTYdL8w+oaydxnmR5JfrbimWsMgRuirlJs5UUHUXUlERiJRKXlGUePGu4eauavFa/3Ez/ABU2B3GtlwHNbWQtf13s6bcVZaZKLqbfljtrTMXRt12J9i7jJmLe5F/8IdDFNBRXyriQjGXmEtpciKuoOmPRPpk3wNxjmQdOWdycXMlf2q4JpC9REhjH4REIkI8Yq8t1aB076Y4B0fsI23HGqjcZaqrhZfUcuC9RDHy8RERrTbBaxkrNVjjPpWxzdnmy1tvL1RF5apF4cUyIhLiQkPcMZbe71DVouyOR3S/IsMS6LXC/eF/1tR9iy4oCJcS00kRVGuxn3URlbURiEUyIRElO4iKIxGkrZ84Ek0nUW+qW1MdxFS5MTZWzDI8hn4qfLnOlL2OQPGDrFVrG+bKKpuWKOuJD6dNUpD8tVtrcriom3Z3F0LVNmSpICsIx3ch+UvLX1szbCbR1axlbGbs3tovFUCSt9yUQ1HLMi8pco+YRIZfNXDvUzpH1xsbdxYbzgD55YcXugtheE5FRMvElESEvhkSBEW0iEokUZDuGq8bK62U58jByeMLemTi3PVPBpEP7KLslxT+WVOlMg94WXwttPT11S1xlyjxroK/dC+lFwTWxBK95BjeWKp6lvZ3oRFg+GJRFMhTTjIhH4hSj5SrnVxk2Po/FuOGrNXCQ6Ciid00yUjtiQimP+Koyso9S9YL12dYLgb7H/HkzdIL67RRPdreYSGJDWd5l7QWW5cJJXS5LFqkJFIiLj9VUV4Kt8ukWo6LWUtsoiNSWO9PXuSPFmFmtK1ycJJEroplJQhlyEe7lUqq8gWlZlqWrE+rz1Rbwt0b+ItsYksJRUTLtIfNXUnQ3Ccw9/W9vnPS+8J21dIXKbxSKIkgW4VOW4fTtKuW7x0x6iYj7vSvnS3IrfbyXHUJxZl0BU8wyIfLXXmB9ZsfzLqYi/vN+dWNNKNvZW0SV0C7UtdTjKMvLuiO6tDFq37jGfkNJ1jUmvaK6Hs7s4TyPAMPtdpY2piRPrkV0im+kO1BNtu3DxltkRd3Ksbs5YVa2dluWL5Gm+u2kLskRkT1uUSIhFMRiMRHdKXHaVdPdYOpGEY/hL5rlDJO+I3BImydrlLxXp2yIe0pVzHithyDF7e3zm1+6bCxSQ1yRcISWWZ8ilES8o8RH6e1eZstx1HY0bJy0NEUvDq+Jo3Z7dFrhrpiqKiypKEMv4azfPLH7wTJ01AfFCPwi/lrUrX4fOOn9h/VJmThwKA+97w4dp6jhUZS0xEpCMpfeJCW0aT+oN0Zt3F8uWH3jImbNAi8Hb2y5CsrHaJKDx81Z/rZqlqt15GK9MekrrqY6uDe6XsrCmxIR8QTYVxIilt+8GPHlxrQmvSG6WG1+48czLEcoT1SSSEr6LAU5RlqJoEREXHbq1o3RnJry4cEuk1RFGyrqoK2ux2BcrczKQ6ou3ZJkOoI90h3bpFxKv3S33Z5eLgVm6h29iK5K3Qrstdk2mikRFxLTUVIh2pxTkUo0xVW3ISse0vEqd86G9WLe1Yq5BjzNxadUkkkbK0cvSGQkXFWIkPqIi/hq5OsN609QLlZ0slzJwNltRIabG5JEwT2jGK/hiUIVCHiRDGQ8h2ytVjtvSXF7a1yjI8hyS9LL7huF2VUXUdKiMiUTTESXSHdLkPIacdMcHvaORXDMEPd7d9eiHQa21BdPxCXbriuoQy9QiMfNuKiWsDf3DKsylP6c9Ic+wfD7tjSuYFaXlzfLpO3DVRIvHJR2kmoQyHkXGJVkvVrpHecduVvyh1frpklrSJBN9a1FyKQpDtKQ7t0YyjyKuhOo3Q3HFnTW/XzDX1puBFrkLEUE01l+Udo+GIiIeUt3dTO5YrnWSCTBhYWOKjpbSyxcUF1I/wBWgJFIR83HjGkySSNxVQo1VeTMYq46hZhgb5NqyYNen9vJCVvb2tURFYf/AK5ItyqnH7ypZPOsrzKzoldOsWJ2cXPxyTK5E0cvo/DiS5JxIdv3eqVaJlXsyvOpljY2i/Zusm4t5EoVw8EktqEURiIiQ/DGO3d3Fu7aYvPYn6drYyxsOQ5Bk1wb2pVdygTdyg0FMlYyiPhlC7R5F/FUZlRSVu3UsHT3pbhTi3t3je6YTcniokXiG7YSQULlFMtMRq9I9M7vcFkza3nHXFv7lre+JOP0kgokX4hrlm/dD7d0VyK15BgGbqM1Himkgzvwi5FxxkPxUUxL5SH5Srs7p/lDLPMdTvLPw7UkC0HzdPcLdceQj6e4fMMaTDiY+QxJNxBvb+meHptVm95ap3iQkkSZDFOPy+apBr0v6fOm6LW44ba7loJCgJXBsLtQRHiIkrx+mNWa3swiRRkI+aoe+dWumOKkolec0touEtpN26niVB/4aUiGtOOKDHX+RX9ZX6kt4MBUik3jRHFvSuTFa1v2QuGblMkl01EhISEqyF17UFjWUIMXwa9XAZEOs4VFsmp6hjL80aNjPVK+Zw8RD3bcLWoe7w6KAqJ/UuQ/yjVabyuOnFNLMWIcCZ+THIvX7C8NuHUh9guQ2lxhd4tCAja3yKZLtFmxDIRXTEikhyEVE4kI7SQlIRZ4n0fxmxpi/VytZS3kkkm+vCltVTEiL9w0QjqqkXmjGuvM+6bq5hkVnyV7YXz51YxXFPRt/iU3Aq9pKDIdpDLd5ipVl6OldnE8lxRuxZpSVQWJdDXbqlH4o6ShaRbfLL5d1XvHeRyI23oVqwnJ8Zjz8ciTic/3a5Zhhrh1ZulWJW22ikIircrsqug5ceX/AFkU4l6Y9w1X3HTH2r+pjFEro1cOLS5IVS1nzZo2HdyJOQkUflIttd2WnF8fs7dFva7MoTdAYp6aZJj5uQ7uW7lUT1Sw3CM+xV4wu3irSsglqESbvaUfSRRVHzCoJCXpp8kcuTyyGswpZIMf7eMtVObemPs4vLfdk73eeoLx9cmY6X/u+7JoybpdySjnkXyjGt8sPgrSQkF0auE221s3RQL4Y90iIiIq59yRn1GZ4jdm7DqlcnhYmKqHgUbIKGo2SES1E1EpCRCkUiGI7RIpbRlnOJ+001t9tZs7pdifKMdoksSuosI8ZFHcXqjKlRw7TVqSR7r2OpMmx1koTi5K5AizRXIlR8QkUfpju/LXKvXS+OLXfEbG/ScIjc0NdBwokWmshxkn5t38NWi2+0AOYPHApNyTlt1nAoCjH1EruKpRv1iw24I/qhlC+P360q7tEk9RNFXzDIYiXqEquNDM8Z5tvFYeuSuTXkpnNr6nWTHcZFg9VcM7bqi+Ira703JOUuMVFRIh9XL01Q7h1OyPOMoYuH7VwjaUFx1NMZEoOrLjtGUvKI8irYsi6Z9Anl2bv7NlFvs6yoyTRfPVE0x9QkuUhL5SiXmHiV06c2uzeKHIMwdWNxoKChaHTVsm2tihDtSLxI8S8qa5CXlTjWQ/idXezHpY89cdrGLrez7lvVS/KdQbk6Y2O33NeSA3AokSQ7R0xju4/wDNVkedF8asNvs9mVvd0vDxe6IIfDJNNNNIhKURESj+Kt4ybJELbctAvdvjFdyrh05QH8IqqbvmjWR9RM2VcXzGbcrexWb+9PEqRuCSyYikJbtNAiEeW3bKtPH8bDBHUz/IeQbI1aRvkVO/dF/GLKN7Wyb+DS3F4x8KZCQ/NULlHTHF7S3bulUhZkkMdNNyqso49RbtIR+WtaUybFyRJVgZXZRL+uaRQH1RIv4qj0+k986mSu+Rv1LPj6Q/HeOBiosPlTHjH1UmTHji6qWIZGoYK6yhJrpsLC41hJUddMd2mkRbpFXdzqw2tHH7a1dMmvhWdvERbjxHbKMY+ka4f6hZdhZZE3w3AGRN8ftDmSjjlrKj+9KPIq6+teZNcuxFO/NXRESqSCGmKu0SVIY/zfhqxjyNqu23xE7S7m4vyKKj0JYXRRv4rGmqd2fErcHzpRASQZy+6Sjxlx81WBrjvSzESUG8+67O6S+Gg6RXXFk6V9ScopKer5uPGtQsroLgm4cSJNGUfLxrLc8RYX7JCsyrcRRFPXiQyj5aTLCq8lLEbW7Gd55kGG4qotebMON5A83Cg4YkgTtqJeaQkRR8w/iGsVHqVk3vZqyslt1kyLQbIkUSEi/vCl+aprrRa0sfUbqsGcU1VSHWFIUxql4K3e3B84uiofs7YtxKF8OXqqR+PWdSvkeRbHateJpGO9RMtisq/wAFeEIrxJRmQlIh27R/e/iq/PLL1QyBj7u8Atj9tVEVHdyWuTZsgmgQ8SUkUeQyGUqoLO7G4JMASTUTQkKfiBkIy5EI/wCKnlwuit6TFB06J5pDpjqFIRHyiJcavR/T8kq9inJ52FOKqahm2D9KPZ7xeyln7XMFLk8bKtELlbVYkmXL4AioMk937zdu/DTcN6hdFOqmTWvCzxW/MSuq4tCZojoIOPKuooK4iRcSiSReWRbap+ik3RFk4iTMSIk0VBEkxLzD5S28qsnS2y2lbPrK/t2im4ZqE5iXHaJVk/UfgnwvETzo36qupY8Z51MrNjhr2HXtAez/AIfabStdMItazdZAdXR3bhHkI+ash6a4XfuoDN9jmP444uVyc7WiKiW71ctox81dDZN1AYNboKWaXRO32nxwtCcaZOVBSFWKqgpS4+ka0roz/kbH35h7C0OHmMuXyFwtZXQZJuoiMVC+GnEt20S7SH5i+Z+O81k+G8MuVn2kb/zPbt4+PKkZo+qlb6L+yT+r9jUu2R5G+dXJVsSCQ296PgkyiUSJTcSsfKIx291RfUbKAwmyo45k3Tm33bH1xHSui1vVaKOl47lRl8dDdxiQj5fLXXlyu2PWuxqP7u4Z21i2SEZLEKCaY9oj/hqjsc26ZdYMLeAONW9w+tS5Clb7w0QUc9pCuKZSKJDGsr6e81m/WPkPuLWNSpkr7eP7a8ThfKm+QvlEWeOGncmotEl1xsrZLRTL1aA7o+ZSRVbHXWx7a2dtBuk1FwSAkJKCS3b3KCQxL5RKtKyorI4eX5hjK9nt6aqBNmnhUE2wjt2yEY91Yr0X6P5H1U6nI2F1aFvd9jXFzeyIhTTFIeKcvMpGI/i47q+tujSssSlGNliWx2d7PLF7eMZY55nTBm1ePBlbW6aRamh2rkI9xbolLjV6zbqdinTPH3mTZXdPCtUhikn+8WLtSEfMVQfU7qd0x6Y4ynfsyfp2lx4YdC2i7k5UiMdNNMSISj6dtcH5dcOo3X7KBzfK3BWHG0C/0azjIRSlxTEtpS7lC5flrW11jwo6qZ/LKksxaOp3taWbNhuVte41Y7os++Emm4QXUTaoCrIUtTUHcJciEREuPbUO666XQnVnyB5Y0xtOnppptXfw00hkMUxHalEiKIkPHuLlQb9b2Vhto2u3W5ErWX7tZAVNReP3pSHl/wBbapLwWqjH3SVuFNqJEqKYiSemRdw7v+Ws7caZrSGkrLEu2ptmRZkzzzFUXjME1iFItBuW4k5bZRqj541y3JLb7rswp3DxKA/6jrrkiKXaW6KA7fKPzUxwHFbv1Ibs8LsLhNi4YqbrgSW5NnLduluLdtGI12kxxlhYcVZ4laAHwrNAUlBU/wC0F3EXqIqwJoGilsWLRzrVj5h3J4/s7Va1k1JmoJEKo7hIvmlWheyrfDt+bPmRqxTfMVUikW3aQkJfl/NV69tbEVUcmx/IG7XTK4W8mypcR1UC/wAJDWJ4/bVbC3WNwqJE+SioKfl8tXsfHbKWqlOSZcWQ68uXUbDbaSiSuUW8lPKmuKhD9I1U711wx5n8K1g4eLFxKOmn+bdXP6bpIU9JqGmIdo0zcPhkQJHqF6e2tCPxEMS2YTJ5SR+KmlPOuGTKMVrSqq3fKKyFVZRsKcRL90Ij/EVZui4Z2tq48KyTakW0Y8o1F6zoS3pbZcqGoxf3ZZNggkWoqUZVajWOLjGpTkZpf3GAtVrjdFib21ISIeShdta509z7D8BxtTH8m6cleny65L+9mrlPWTHbtiu2XSjt5CIlUa4sNhxWwpsEg/aEP9ZEi3Er5qpazrxTgjVVIZFtES4050rxkFq1uprV+6/W0ma1otfTKzixfJim7TuREoo6ESkOr4MWw7dsdsqrI3DF8wFirj1tt+M3pm+kVtTJcmT5DbtTJdQi1+2JKpj5d1Zu4mJFMyUES5EVNxcKt5HLu7qXNWXixF4clNwa9RuimLrLMP8AJ9eMoyJyppLo3RPwDZiQl90PxFFeXaRVo2ZD14uChDZsma43ZTbIKi1x1PTFHbu3CQx8pae0uVZD07Wx/Lm6jzKLas4eWpIlfENy+M4QSGUfMSgiJF/uh/u6klOvXV11Z3VrtbdZu3IvgOG6iDRyI9o6kS2/LEvVS4Y41XkXJGZY7Kw6yDpzk16tKzrJc0yS5OBQIU1rhci0xL6v8VXb2M8wsyLN5hrohRuDO4LqryViSySopj8QS5RJCPIeX1VgI2nqDkjrVujJisRdz5dRdQvqlVq6Y9O7djKmSXm85axYxtLlMkXRaaLwi26cRKRdxbd23jRSKqMskaiVkutWY6C6Y+2p0vdOPcOWpOrOi2dq+BWJIlkFEtwpamlIhKPLaW7u7azPqJ0FseSZk66iZHdrbjOEqxJW5aURuBf/AFkgO5Xb3CMSISqydN8BxnH3yd56R9I2ubXQkBL3o81U7SxV4/ATckRKlLzEJS4iNacx6X9U8kyos36nXyyrPC0hbN1EyUQRSGW2PwJbikPxSH5qqvJdS0q0OWcmxPFcsUav8cS/U3pzZR0ELpfEFUyfOf3sdKRERR4jKIjToeoWP4OxajiWP37IMfIh17kMRQTIvKmJKEJf7wh+Ua2jqJhfQnH7wTrr71aTv14Lag3dLqKE1HlFNBnIUB8so1V2fVL2PMZUTQa2bLnwiMtNqx+GoXzeJQVH8VV2x1lX7gW4ydSj5Na2uYIt7tY0lFhiK7Rw3H4iP08qorjA+o14yBZVvij544X26jG3qKSKP5SjXS1p65dJ3mPrOLDimWKJpLpJk4cIJpkjL1eLUGMRLkkVUnKvaGC5LLWiwsFGqJCMR8Slqbe4hSl+Eij6e6krDHi/IJmaXsox/VF5iuH29xkcU7wuSXiSfCQuU0i7Ylu/LXNd8xe/XDLnltYWZ04eLrqqpt27YiUIZS2iNdMXjPMyTtNvSG5OicXCSqixPST8OPliJCgX1D/iqktcwa2dZ9cjujwn1zHQXWUVFRyoP9WKkZCPpEqtbkdeInWN/kSnTPp3aMFxkVbvaFnWYXASJNjEtRqlH8pR3VfumPQ/MC94Xx1dFLO3ItVLxBDJYi5EQy5RlVdsd4YWuwpmlZtZ8qqK4uhLTXR/uhIS2/SVRNw6nZk4u36vfrM+bqXUdBVuW4kUo9v0+bcVZuNiaLM0mrdiw8ixKNeoWYWtN06slhXWfJiuSZOtIhJYR7o9o1esdwO79cmdj6fYlbh1hbMXbu6LJRaNxFMky1FB3SLTHbyL6a1LG+g/S8WrNrdMX95OCSFR28uS7lNRQtsh00FxERHy7q17FcixXB7hbbCySY2XHWbYk2giOmnqju5EUi2iW4pSr0GPBGnFjPmkml5aETivs/8ATm34+nZrakpkj5AvCOVltRkKa6W0pJpEMfql+alXj2d7RY7lbcoYYoxuTixri7QaoqC0TcR4iopEiKJRLdIijU046mFa/wD3tQSTUY3BTxa/bJLzCQ90d1OMuzK5Z4pa8KxVq+K23cSXvN4b7U29vEdyYkQx1FOMRkQjIqL7ctq/EZWZa7hy/wBSr5gebZg4yZ04ya0qJO5PU26H3Y7RVEVxkPESiVapn1l6k42xUxTH8mHwYrpFbX1wEtYmOhIiJRLTIt0f8VSXWLGen1hx0bXZsXtbcV0BQHTaCmSYx83KXqlWQ5tnA2XFW5/D1iEmVvRT4iIiP4RGs3IZk+Rex142LV+tFx6oZFjOLv3CJWO0CLl7b26Wm0UVSH4QinLjLdGqH7X3VB1iLNHpVbbcs1sb5L3s7URKSlwX1CikuXamMZR3dvGNX7oDjpW+0/rLfNq1zIVN3alHbXNPtfZYeRdUrg1akJNbekLQdMpDt5fmlVpm+xZivJXc4lkZ4703z7pfbXDMhcXSxtkFyUboCmP9+koMRIiEiEpF2ly7alMD6qNWPTlvit0tbpw8tmqlIRlIZSSkMpd3KJce2sZ6JushtuUCkys1weW18mTZ7oslViRSIY6giIy2lGr1juI5habPpOscvDNRyqRftCBNiEu0hlu/DQeGgdZG3OpT8jM23xGtys+RvPEXTwrh5b0CkuRNFU00SLd5oy5d1dOeyT1KwrAent+8agnabtcLhqC8WQIk3DZIREU5CO0U9xFLb8SUuUbNhrzHLDhrfEsVXb3BNWRO2d2eqyHVKSoiQpkJDIu6sryq5Yh0xuDjF3VjYpuF0CK2rOnesgzFeWuuuJDFVQRHTSIhLcXcVaWUyy8Stgwt+R2JmmTWHFbD78uxsU09qqhONqZDHu8tcS9ZM8s2TOH1ys1yUdMXO1JNMZCRD3JiJFtp5cOneK3hw1Vvd3uCOM2NsKdtTcX1RNNwqIyKIvGyiqv/AAGmlIiGQ8Rrd0wthm2QJumXUH3O12tGnuWxOSjtERESHTGRFyIhHuLbxqvNiSF9dexkuYIoN7W1tFotKMSiuT5Qh1HBF5R5RqewX2d+p1+bqXlxhqmiQxQUfLi2j6okQlH6auFr6Bla8kt+VOOqt2eOkLuLYWJJEss6FKJFuFQo/wAvdW/dRr1fr03RwjD0lBuF1H4rghiKKHcX8tZkytExex41ZbGS2nonaMqJja0rXb29psJaS75qhErgv3RUL4sfURR8ojVwddI8eaiLe02tm3j+8TQGX4q0bC7K6x+y+6Ht0UuCiHdoJp6Y8YiKQiIj6acX65WbH2JXG9um7VHiJKF94XlEeRF6RqizN8i8qqcu5V756UqPH+PJCRJDqEiSgiJD5t22W3y8aJjfXy7OrbHIGVltLwv9WWWTcppqf8MRUl/9DqQ65X5heHylrBg8bvhtpLoNVFRFZZKX7xOJaXmiUSIa5xv14FYUdV0tJUY6iiolH8VE2Or8irrM0TVNKybG2uYF+tCr/wAdrkXiViEU0y/3YykP1VW292dYXclLbaL2MRkKtvfbRUl2+UvqjUTa8qSx9iowVVdXJNfcQouxTIS8xSTU/DUTlSz/ACJa5ZH4eIrkIpx3anEdu0atRKyLxK8k3r2Oqrt1OYM7CKvvFRui8QScpCQlu1U5feS3CP8ALTrC74zuFv8AfK9tRFqUhQJRAfiK8ZD6RlurAcHxsXGGrXTI3gprWoh8NbXC8VHAkW6IlH8I0FHNMvtt0TdXJup4ES+7cNhUTTHtiPIRrfj86qN6MYsnjr9TqIWLpS2uFUHDVwo8EtyO5Pb820uNUnLmdhzTPrCyXVdKN7e2+KmnFFRMiKWmKkSL6SlVLtPW5wopIH7VuoJaCXEhGRbdpFKmt+b5GWTLZRaHCguFyGTNQSEZCPaXEfqq/vQ5Ef8ASVPWTCkWRVsb1mGJ9O7DiLq5W5qVwY3VMUndvdJkRESXcoSQxEhltUERj5olGstWwNrdmLVex3slrKz+EmmsoJKW+RSiQjyEiluHl6eNTlnyZrnjHwV0STZ3BimXjmrqQkW2Qqp7dxEMd22qG8yS42O+Tx/ErgUhioSiDl2KnaQqJ7ZD6d1U541Vlr1NdsuF49xDpbF8Xtb60t8XzJkxyC3treVyaLLW9L4ZbRJLdLcMvTtKJcRq5M2+M2u2t0LdbXBJtk4oM2bTTTTER4iMa55xXrlj1vyDxGTWbKrC+fCIuW6JCTAkuIlFVOQ/V+KtSsuQYG+s7dhcs0fXa0pDqII3h2IkW7+skmKqfpiQjEYxoacuJX3FlW1jcsPvFksdpbv0rWRPFxFByTVMVPC90VyEv8UamrtmzVixJ06fos2ZEQ6bGROVi+YtqQ+qsLtN4uSNwb5Da7b7yFsX+i2ZEKbBrISHVLS+btkReYarthu2W5xnTq13Z+1JixEiIm7TTQEpbtMSIiEfTLd3UmeaZploMotTQM06sOvdqngxUt9n4i3ZjqLPFf6oe5VQv+hrnNj0n6odTL0+uOR4qnYWLxclSWujnR8OI8fh/eql6iGJeYa6WJi1tLWAqi1atuMS3RqPul6syltFxdHRW9qkrIo/eOkvSPId3dWk/JalVeRWcP6M2i32svcOQOHD5ISQ8Y6IUUxKP/Zk4kMvmIqy29dIULS4fNWGSi1fOVCVVUeCT1yRfTGtEU6lWHMG6atjcPhYpK6Gm1FJMkyHtLVIfm2j9VWi34fdMgW942bGXSyLxT4jzSIRl/13SIaS2PG/Y7IurdjmlTob14vRF4AHl0YsxGWi78Mny2jFWJeqIiUalLX0Z6jOMsbuOpYreIdfA1pLkSivaqS5DGUdv0jXWVhtOWt0WrNJBq3YpfeKEkOpHu7hqak/TWIbSg11OJLRGQ/Vu/KQ1W9pH8Q4W9v1Uptw6Xq5llDF/kBE1xu0bmjf4qKDgo8iUIdxekZVqjcWoxBkrpxGO3cP8I1X0cTcXJ14q7XRwTguJKLkoX5t35qkht98x/8A11g6WajuTcIiSg/V5as1CZi2M3gqIkkfb6eVM3TgRcCBRHV41FsXC9wkqySFmXbIuX00xvGVN2KbcX6WmoqRCI+YhpFTgnqFibDNLOVreqqN1PvWjpEortV+1VMh3D5S9JVRenpXtiotYX9yJS5MyjokJSIR7il96ReaVXpu+8ZFUgERLtlUPdk2pZAzdK250IhIlLk1VEfCx4koMhkP0l9NVMiFv3FGrJ8QimROhdKA6sb5mmhydOm3hkP/ADFYiX0kVPhdASPipD4cR1dTtq2WW4Gt8BUk03CXcmW1Qe0hLylT66WHHrsmt70sbF14pLTVUUQHUIf95ypMm5qvEisuhX8Hams197/vLh8eXlS7R/DVsuiPiG8hIhUGk29q1a/CahERGIjIijSlloyDdIe0qyc6N9vbCVuVinljepchuTp0KkuQiRDqeWXmqWsqbpm4WSdESmuuS6RF2j5adE3V3GIxIuNRKmUN7e8Tt1xBNF1oE5FElRIiSEhEiEeURkO71Vf8Tiw4Eaxt2bkDJIzlocPEmsdc4pqkKUvURR/mGsZ9oq6OCY3DHEklLkK7Rsv7jZkkm5uiWqoK4yIVCiI6ZRERL1VpGbTLHxetVXgqNl0lUlGqsSEpRlxKQ7twkJVmOXJ49mmTWu7XJums+SQVt4/FEhlqipEk9xdst0fUNXfLZHssfeXQmOtm5GZ2PIsjw/FW92dFa7O3kg2tdr8CRLpryjIlJCRKFKJfL5q1bF71lVwsqOTZNjgsSVSkgLNXW1B/vEyEY1ht8Ux7OupClhdXRqLOw3Ira2bkuIyVIYqlGW7T+IVdOMb1YVvD2i3PGahfcIJoqyiP018k+pfrrK8ZNDBjfuSf9Xr/ANhsRYEbR2k+QHpDkF5vhXa43LEBs7NBfwzJYn2uo68xRERFIR2j3VpSKbhT7ZwqNtbNuzapt0AFNNLaIiMamG6hiIjOvq2G82sCa5HavIw5K6M231PLJ6LclTOIiMiLyjWc5Msd2uTdxxEhLQHyjx/NV6yRZ0pbSatRkS5CJfLVDuSaqd8cH2oCKCA+WI7i/NSJ5maZYxka8bDqzoum6aiqHgyEh5KEX8tTWJqOnjh0/dIIo6XwBFHiXqqmqOFWqgqpKqIqektpfMNaRY2ZMbW3bq7VIyUj5iq8rX5A9SWTip81ReWXgbHjN0uyof6s0VL5i7Rp9uHeNVPqg1b3jHUbS9dPG6a7tBVQWq+gSgpFKMuUSIRlGMh2yqxCtpKi2aime4yL+7OBe3YhIi7R4jWjIuGttbkUPuk5VzXfsByO23gsjSyvJEbbdxFyg1RvbtNNuuX36ERUGIiQlH5vTU5g9lulwvQt/wBY784btok78VdHLmRdqfxSKtSfDbb3GbiZK+TVcj2teRqzNu3fM/DvGROiuasiTkQ7e4iIa5J9q4ccfZpa+mmG2tiza2+Sr0k0v9YfEMhS80RHd9XprsC5XL9X7Osu1STUeJJaDYS7lS4jL5q4vzzpLnNvUdXa5Wti4K4Pf2l4impqEuqRfFIi4iX/ABO3aO2vNeamZMV2U9F4qO03Ioo9H8etuo8Suzpw1VYi5etU1E5JpEXISIZCMu6rV0n6vW3ordrhi4NbxfMNfRckiSvx7W+4kQlERISERlx7d23dLdF0bNlDxbCMmS1rpZUlXKThmQlrICMSTU2xkXEh7hLdV06J+y3dFs+u2R5uwYkxfICvpiSahN1VVJEgI7h4jHU27S2xLjieMXJn/nyU2MvWCLkdAMWpXqztzSZ+HUVSkRSlUw3suK2G3p3zKgRcE2U1EBcDqCmrxHTT835qq+bdSulXSkVrck68ZdmyYoJ2W1lqKI8YiX7pAYx5EPplXObP2xLMj1IcWbqxa/CsxISYvmMl02chlEk+Rf7wd3pr0UOKsDWkMmaSSVeK8TqC5PLpnRTujUmtrltaqclvUp/hpTXDbWReIbsG6ZdxCkIkVKst+s2TWdvd8XujW4MXIyScNV5JkPzDVgarAKcTrS0UosVd9hbJYhPwSZKDxLiQ/VWc9QuiODXC3vLzkPgWItkiXcviQT+CIjIiUIh3D80q3Yto8a4L9uT2jDWv3+R3F3Qkzt5CpfVky++X5C2+UeRerb20uaZUWzEjVmbiZXlVlSyi14iviqusNwuT6xNHRDHUEXIkhqDxHauRRiP5RoeWPrSnkQ2vDbispb7KmNtaOuJOI/erj6SVlH0xoeJ+8r50fyI7MksPuFVte0Fkxjory8MQy7ZJqS+ZCsja3jJbGoOk4cRS7S7awciT15fkakaspvWOvH7puLI78mm+1fhIqRGXy7YlVqbjlYpkkrHxCRDEkzIf/TWB2fOGVyJP3ouSawluFbiX1VsGI9RHWP29Z7d2ri7WsVEhSURiSjcSGXIuQ7f+aseZp05RsakLRtxYvA2PqWzZjd7Wq6dKD+5Z3AtePpEuX4pVnOYdZkhRdWt1ltyTuiAkPhXiCiZavaJFGQ/lrZmvVbEv1RdZNjl0bvlGqQ6TOWmtrlxEh5Du7q4Ryh5ebpkFwuN78R7weOSXXJYYlL1Vcw8qZ1+4VcxY1b7ZPYzYV8guzi8vIizbESihSlIuUaknSirx84egkXh2w/eCO0SIojTy1umqNjZ2azGisovEdvJRUqg8uH3S8UsaRiTpmWg7UFXUFRcS3CPy8fxUtbyyWY7xiXiXCwuECuywD8MhX5S7ZVfrlkj9jbSfpPVFBYiW0R3Jx9VZXaS07kOrFPX+JJTbyq0Xa9WlmjpFd25LLjyGSiaJf3lUcmNmmPSYGcsWJ62I+15Zjzxq+8U1WUWclrkIjy80t1OMXzy/WO0+7m6qby2koS4sXzZN22Ev6wU1RIRU/vBGXqql/qy/TcNfAKtVtUYko3ciSZbdvy1YmONsLTdkbR1Gavre3ci2coOE0pIKNi5FLlEh7h4+Uq9j4GWO1WPC+U1kfW6EfdHR3R0sbBqmOqqSpCMYp+kY8RoalwvjG2psw0yRBXUEo7pfNWoWnG7G1zy8WjD26yOP3VC4JWslC1x0tMo/EGUqh3VhStbrwF5dJqKIfeCSe2vZR+KwZ1sy8jxuV5XLx5PRWKvjeXPCdKN3S4pqKjFMhEeVWa23y5KXZM395EkSIf8AWhEdNX0kQ7flqi5gpbW7idrQFEki3FLd+GrBcrsqVrtN7ZvXTcXiQ6+iIkIqj29pD+avm/msWHHyGWHkp7vw+TJkY6yTLVi8XDw6N+96AbV5t3Iimoo5HtLiUY8d1OnV8XcWl0lbSTFNyIyTatIuVkhKIiREp6qgfeCt2x9w6dX4lhEokoQkSnpkJDu/FTjGbo4ap+FcNZIq7UnCa4pkmXmH4cvL/hrAaNjasX603BrZbP7uvP7DcLYn4tpb3DvxMiESU3RQ2l6ZVZOmrxgxyK5JXlVN04uqZXR2TpT4DNWIxVJPTKRESsd0eXGspsb73hevC21LRuTOS6i1yFdYSERIiIYkPq5VLMcgtzO/QxJJ5/pr9kXa6EUCIhiRKDqERbt3mqLGRmNqs6ONdVskeP8AIbMo8Z2olRFu+JQR1SIhlEYxItpSHdtGJdtaVhPRHEsfuylyxck3GuUhY3LS8W3LaMWzvTkQl/VlEi83IixPAckStuUPsZAiWWVXSJysiJCgSojuiMi210ZaXAk3T7vmr0GPGrRqZs0jWK37RFlvOXdNUWDPGnyd6tF2FdBT4SjkUNIhIh3FIi27eUh41x+3Wx7308b9V7a8fNSiK4yJo5a7uRCW4lI8RKvoQnli7VmoF0SF01SS5KFEk/q7h9JVhLwrC4uyzi12tm1kXwk0WwjEZSiI9u7d81DJHJYrtkRopyCitjVryh4rijy5KWf/ALE4fICiuQl2kIkUo8ZVckcuYEiJqv8ATTHb8YhTIvplXQGYZZ03tOM3bEus2B3hG1vkxe22/NWMvGOYximvH4S6fHcUS3S9XNvSfqVjWB5YsOR4lbckxl4vEiulpbLvW4y2riRSiXmTEo/Vup8+BFs7i8mChy2tViyW2/Xl8SYYyyJQS3C4U+GmPqIi8tVe+ZBdH16LqS6O3uLku50rg3a6ZJiQjEVdxcij5YlursgcB6H5gzG8pYgzJG5oSSeWt2u2FQS7opKCP4hrOck9lvpjcBU8FkGVN3mkQoKKOUFk0yjtkOgJEP1VhY+VCjMkhoTK0q8Sm2Hrc1vFr0LpdxYvNqCagqjIvpLkPqrTrljtuUspN8leawqpRVdKEOomXaQ+oSrhvIpN3BY4q1URuTZfcS0k/DqiXb3fiq7YT1Syu8OFkH92RUeMRl4h0vIiLy/HIkh/DWlonxUTf8jSsJzDKunr66JM8gsre7WhyuS9rWYqIDeGwiJa4qR+8IR2j83mrP8Aqx1SHrMitfLta3SN6EkG1tapiJJilu1SJT70i7RH1VumO2N/dun7p/kORsVMoJXxNrfNSFBFurISEhIRju2y27qpfUq35LesgWyDKLcjZb0LYVXallQ/Zrkh/XkQryltLtHjurUkV9lVMnjvM1jnMvc1pkqwC4E+2xkSZJo+b1fw1pjrPMByrD3louLC7WvIl0EkEFFhFdgKQqy5SEh7u0vqpn1eZ4pcEWN5xe1qW1qzbaD4lEhJZZyREQqFEolIY93m+YoXpflQYTkVtyi5WZndmLZWK7NwmKgqJEMS2+aJbfVVdsbabkpdXItHVTO1FGDhQktJRRQS26KunL1cSrSrt1IzlbF7aw96JtW4JaC7hqMnJR4yL5Y8anOsGZdPswJwviHSxvYRSVGVwaxEZR4kKXwhl5f4qqON4uyyZiTMbki30h1BlLUUIvTxKMfTVOSNfidVm+JW7lZb4+07k6euro3jJJRRUiIR7uVW7BbhdFCbvLM6URuVsUS8MppcRHtIR5eXd21bOm+L/q7mVnseTWtw1Y3NfwS6bwf2Z0RbRXT1RjISjtq0deLL1Et75vi9rxm0iozV8Sm+s7FNos8QLaOoKQ7SEhLjt+WqK5VJFsO/pNCeI4rnllRy16qzbuEBJB2ioqO0hHclyHd5axm7Yf07aunxs7k3lpESRJuxEhIeIxVKO2rQ16O9RkbfZb866kYjx8SLF09UTEle5MlUB3F28h3VQbxkVoyDLkUsvs1wb3BmSTZyTdVBym8X7SIlYjuHb3S9NaDZceV1K+yyk5Y8fVJi1ultdEKLwfjiQxESHl21YrD+sC1yWSYPdNPQiksoQju8u4eNXLpj0ve3yx3B4wuzNG2pCqgNvUl41FLkRCkKigpFLzFu9NTTHGWdrdeIScEp8KJIqDoLiXqGVaGLixxNuMU5FVmG+G4COUOroeUMCt6iq6SbLTISUbjpjJUVI7hIt0eNYH1Ot95sZXxXDX5OE8edqpkoxQ2xEokoQyLb+KPyxKuuLW4dLMX2ONUlLeSTQl7fcE/iCK5CW0k/SXl/5qw0emvUHo3lllytkCl4tNwfJJXIVEvuyVL4uoO7lQ5uIrSbiFiCbjUCOTMLw3cMl3DdZi8EvEs3A7VKzm+dK9Z5pW7KGKNvLcIutUlEfTtHd81ZS1zAVBHSuRJ7eKg06UzBJEZK3sRL+7EqGTK3/wBxTU3I/ixqHTfpq1a9ZsTsL+8s7o3c3ASLw4l+6kpEpfLVw9qTJkr91MdQio3xxAWTZPtFctypfwj9NZ77MeYMHnWy0vfjLCzQeL6hbt2gUa3zMsVtdvyK5ZLfrRa1rTc1yJyLwRJdQVRiWntkJDKQxjXj2w2yPO72q8VTj/drqWFyFTHOQ3izp86JIC1FC3F6RqyWPH0rLbxu7oJLKlEZdpVsDfpDiWBpvLovlCaltcqaiTxZIiU0C4iUf5ag9HpvprZRcrjcnFhsblJAmJNhTUdKq7hjItwxEv8Amr2MeKqLZmMiTJZ2I/pziYZtb1lbtflGtp8cq7UbrF8MhQEdwiXItxce2VVuz5czfddMfdMHQ6LF8kgnpp7VEB/6L8VXjPLX1LzSyqK9Oenw2nF3zYfAkxbahEPcJElxL6a57w9FxieeWV5dklk9B6kS6JD8SIlu/mpWsarIrHG6sfTDprYVcgvXvl04UTt7WKoiXElf+Wq77S1+VJ1YcSJ1t1FXqiPlEdolH5q0K33ZhjuKt1bakoLfSSUJTQItsZSjGuR+ql2S6mdVlsjvL1qLNmPhmyahREhHt3fVVqaRdyynMGSJZl3DJesWHvUWdvy904dKOnwkor4hsKagiPGWlIf4flrObPlCTdbwRyiX5SrSM0Wx4VHA2ZIiRLbqSin8oj3DWX3LH1XiZJMA0yLiKe6s+SRH4yGjnY+jyWjLop1Qv1pZizSeKKNy5IkW0vSXpqYtvtCXkW6bVdqmmIjtFPaKfyiNV3E+jeW5E4asn/7C37nDoRFTS82nKRVqSPSvBentvRK5M3V8eOVCJNZSKAiIj5Yl/FVWaX2sO83Uopi78m2VEutF8uHwhtaakijqCluqYUbursLhrdLJeG80vEoOnFtVTl5hj/1xqwKZA1UdIum+L2slmxFoKLapacvTIR/LUwPVrPmNvG1sLuLFmJEQt02iERl8wlWK3noXbqxoL4Vk+RhNtcXmz3R44tK6KwoFFVElBHU+nkNXbAVHWcZQjjwqps3TyReIdOYopxGW4o+mpxxnDpO5KXG73Zv4hyXx1CFMSW+bbuqj2nqMrjvU79bW9uZrN2y6SqqKaYppqR2kMR2yIZdvLdVvx2TDnz1ljqoU+PJir9trMWrOunt8K8DiFkyBvcH1wJJD9lbL6KJKiJD8VWIlKXbU9hPsk3nEWY5GNpUzC7EJaCKNte+Garj2qDoyIvpj6qq+Udbr9nWVM8jQYM7WTERQbEiOooIiUhkSsuJF5RroDp71wy3JHzGzKukVHVwQkWiQoFrjt3RiMSHcJfMNenhxceVmjhM6bWWKs0pgvUD2b/aFcNyz7qXZvB2EVPjqN3qDnwoy4kggREkPbuHb3V0h0t9mc7xiOJ5CzVHpuVsdjcGyzhsk7euB7SIVYju5RU/DVmyrrxj/AEztY2bJbuRXJISVIlCIVm5F2xEil3bpVk949ubxjwrbjVrJNOMRuF2HUUL/AHaYlES8spfLRTeC3ZFdmEJ59YI2hX5fI7YK6YpZ0x/b2KimqJEssugShF6Y/wAtUvLM0YNckb35W5XZuoKGh4gkFU0E0uW6Q7h/FXJ+N9Us3zq8PnlmHKLs6QT8SqTjJPhpjx2oCSCX0iNNbh1avyjxTxje6NXDYorouCSQKXzLkRVXm8bkI61kVf8AuFR5mjrZVsdJZh1K6T9SLGWOdQUm92ZiRaD5FouPhyL94K4j8IuO78UhrKWdre9H8LK82bK2N8tKDtVVtck3IrJqJdqS48du4du35apqfWi5EmIiDcvmujaX5U/5qfZhgd7zy3pqulWLFZymKiqai4iSgx27kv5qty+1x1tKwFmf4mvYXmy77FfHsHo2NZ5+0pN03YqC4EvNqlJIvqjWnY7dn6YsVbyqiLdURUISX3DIe0vm8w1w3fmvXrH7e4YXG9uHjEUNJBZmuJKJpcYkoIiVD6V37KHFwTs1+dOiZ2xDVXElyT00ikO4ZRIZENZ7ZkcjceSmpjwM0dlL11c6Z5HhOUZc8D3kLO7ufF2+9Eh+yKJFu0yXEYpEMo8u2XGud7oOQWVwsg/Zi3UV3SL+IfNWuZNmT8nTVWxvREkvgeHRItOPH5vq5fNUlhtozK6XJncQ6fOnll8SKi4pikKG0pFGRD6q89Ni7ErND1Y9Rh+WXYWKbsvyL10lfZ90d6bsRxpwpcMwzEvGoW10qRNBbbZEonKIiQjuV9Q1eG/VzpP76U/X/AFsZyBARVXZ3BoK6KJf1rbtEfUIiPmrnlv1adWPq1k2fWF/cE2/xR8Oix1kybCqMU5fuuPLjW5XL2juiPVKyt7bdLMpkxEMUmKdvJR2mRbdpEIikXqFWvV4yURWY87meQ3JmRWLxjvWrD7xcHSGPmiJEhrpqCJCKwiUfhjLt9I1A5J1Qbi8EF1ydbtokUREqx8uiuKY3dFM1xnMLhZU9JVLwb4vjt1VR+ETmKY/Dly2lIZfEkMqq7VjkD69I2sGSzh45X0PClEi1ZRiJDtL5uJcu6tP3HHkvIyVVXbidIW/JHGQXBFVVKKLNQXK+pLaI8eXqr1yF5kyg3Rk8IYqcpEmKf1eWn2M9PbzjNlTtFx1EdL4q5LFIiLyj6R9VMy6kYyzsfgHXh7XqjuFRQSEv5qRkSRyrVixj6tFJaM0xPMksdZt0nBorPlxGKfan6qtyK15ypiSFxNvcLfcGxNl2qxCmRCQ7hEuXy/LXKdy6sWTHVFHFmZXK5LJCRCWnES/F/hqU6K9WMj6kI3Jw6XFv7sXHcsIrSlKPHTjxqgqwpxUk1maxkPXzJvaOwnKk8QveKC6uDlRUcXfM2yDlQkh2qkgSUikQxknKQ7fmrnV5gOdM74m46iW5a366hLki62qKFyLbyrtD2mutT+4Y3b3lpsJPsisLtUhuDFsqQooEgomqUhlGW2W7tGua2uG3nJsRHMErom+uS8nKtvL7whkW6Xm7olQtCzNx5As1ex7E7krdHjPHsf6RYzfHg6un4hNzqEPL4hJLJjt8xfirasdUZYq1Y3t50s6RouFyLQTaqu3co8vj6igpfVIf4azv2a7bm/+WK2+Aw2+SSQX1yTYqfDEhIZF6a0zr1gNxxVRvfLvYbhZWq6kV1G8hQUL1CJREi8tZMuc6z7BZj00rZjfsPyTqNerHoWjplY2NpQSFVNu6bKotFhLd+zKJSSIfw/LUOpfMVzrIHWNXnpBit2yZIiScoi5tviZeUVF1k1VdvlEq5vZ9dM899WvF7JnhN2rlJJBNutZiJAh8pKCn4mJRjJOReqqvkVy6p2Fq4a2bq0i1arqSFvZfEshH0yVQTIvqIi21eV205SALV+prlwedKsLza8IHefc5CmKAtbLZHok3XSXlLUVFRDjtLTj/iz25dVsBL3ljz3CHxY/cLl4lcWNy8MSyQlLamSZaUo8RIfprJbs4z62qLJZhfr1cNchIiuFwXUTIfVpLbqklMFzVa12/I7J7pvglFfRs7kXpNfKK6UiIS+alyS2XiFWnY2DoXnTq19Smbo8LZtcNXFdt4VG0DqKJEJaRKOxHXViWnLdHbxrpjFcsXvlvK+Ypgt2t6i8m3u9xcEEUNUS7lEhIiHykSUuVce9Lcse3bIrtablZvFZE+ZaTYXyRETVceWmJentrZvZx6qf5M1r9i/U2+N2qKBE7F08dpiSLmUSTiQiXxBiUd301VWeW1VHba1sXDOLP1uttjeXFg1wXC7SkJOV9FsK5CXcRao6RF/wpbq5jx/OMoZ5Qnk2C5HdnVwSU+O4TZJtGxR2x8NpxId3cP01o3Vz2uP1qbvrXbWCa1v1SFAiL74R4lx27vVXOd0z7LckJ0k8yZ0m3XLVVapqkKBF2yES3U5YZpWszA70a8TdG+J5R1G6sNcoBJR9kl3XHSRdIfDEh4kIiRaSYjGXljyr6AdP8TPEbO3C6P07heCT/aXQp6acvKmPaNfIWw9Qs6wd4TrHMoulnUVGKqltuC7YlhlKJRISjXQXRv26upeN3obdlD9PLLa+igkjcHemoiXmFzEi+YVJfTW347BRtNx2+4Y+f5CrLHovE+kguFeCRkMvVyrNeojjFM2R/V5V0o4Z29zJz4deKZKjtJIo/m8tY7109rIcfxn3JY7dcLbfrihIhJKRJiRR+GoO3zbvy1guK9UnWN2tTHGd5TWRkS4uCKOsKu6W71S/hqv5TIfHj4qP8eqSv2OuLhmVmtYikCvEYiIlVZu3WCyN26hJGKzoRkgiUh1CH1RjXD/Vrql1DtrgXuPZkoixc7SRTFPaXzR3DWat+snUZ44ESvzh8px0yHl+GvPbc0q2VjV3o0arKdAe0AzcXDHbSarxFNPSXUFuj+7IS2qlHkUSjx7arfs7+0RlfTXJFG/vHUa3NLwi6bwdRMv6oi+Uu71VkLzqJkyjNwLoiUcF8JVNbd3dpcvzVJYiN0eOGrpqzbqeDUElfFIS3fKXIasRxtEvJiNNZuJ2xdM66jZwitrssmdIjyFRsLJknt7iIhSqFuSnu9EW7K0vLxciLc1ZlFsn/wDfJSl/5VT1pv1uxnFUbz1fdE3cINEFUk0xIhkQ/dJpjtEtvb5qwvPPaOyPJCUx7ppZCsrVeXxhS1Hq34fuvp/FS0x3yJKaLZiy+VFjxXdqqGzDOOonT1Ynq+Qs7esruFqLslCH0x4l+GpKy9eOt1rcW9+lfhuF8X2pWEk1XIqJK8df4kRLcMRHd/DWXo21hjrNxd7yaN8yBzFNBusOuOqrxERLkXdW/WfpvfuifSv/ACnWG/Mf1+lquxdNEHJCJchbSHaonLcXduHt3ej/AITp45VaReX/ALTBx/Jp5GRtY7ba/wDEdeY/bbp+rLN7k2nb3S7YVX0i090eJRqJvmZMrSOlaWviFB2ioXH6R4189ci67dcLsI3m6ZzkRIkppCsmpooS8sUhEZfTVysPWBXPMZI8g6jM7HfmZaf7VEUHiXaW3cJf9Ro8fOgZqnZsaTXkdYW/JrlfnTj3o/IVOKDfXEpebaJVYrHkjiwvk3F21LhaVxJs7buNwikW0uX8Nc49G7tgze2sctzJW4XRYVSVQFuqPhB0ijqylItwl9Mas3UL2um+J5Ja2/6ripjNwTIV3SO1yjEh+ImPEhiX3fd/FoWjrufEq7bK1fkWa4MbJ016qIsra3JxYcqQ1Wiym4UXKG5IS9USIfV8KuLfae6Zs+lvVp97oSRLG75K4WtMduiJckI9umREI+mNdhdUFmt0wtxfGGiPujQyC3rI8ZJRUkn6SQIh8u7jWJ+3BbdTEcbvyQoqJjcCSFaO74qEh/KlTJF+3/aD8jlF1frk4R8Lq6LceKKe0abovniJfCXU+WVMd8eFEFQlFBQEokXdWbuMEyl+sPUYE2JWPK2vvS2ltSTIviI/7su2md8+xCxtUbvZnorJrkWkTdctRP0ltHtqo6ZNZRAlCHuodvdKuLfcP2gU1EIqpCRUlp6E2d3sXjEcwvbe4TVeqKRbKpiLj4mmPLbL5a27pz1ExVwQ3G84fZbgIpxUcJtElFBLukmqPH/dkXy1zjg9lul6uijUX8VvDEREQyFMS81awzx9rabSndLQ/bo28UNBAXTFJRR8XcUS40yPKk+JRbFrZrVNiedRMeWyBjfLyk1cWdikSdvbtUtqgluHUER7d23bEqzP2hPaov1+tf6jYywWtKbmIuVFBIV9LtEZcfpjWaqXK7t2vvJJ6tbyFyTYU09ox81DzK15NdrPjt7yG2qPFlSVaNnAy1FoltGXdyLdSZpJHaylqGbTSPkUey5Ulj5EHhdZSPLVjEq7A9nnJG+SdN3FycALdx44SiPH4XH+KuRb5gt7YrCaqRNyXIvgrR1NvykVXroP1EuWE5ApjLpwQovhIdNSQiKpcS/KNDDJVuQUckcvKM+gVluDW24y4NwrEUiLcXdWYlcErllV6SNx+0ExQFsPcQpbi/l/FUtZ7kV8s7NV4P7CxaeLX7hWV5fVWVtXz1xn1rvi7dRmIiquqsW3aqPwlR+oauTSKqqOhs7MVv2hpPrPbbWlEfGLiIx/i/irKblcrXi9jWtbc4kzKQiQykr6q2Lq1b1b5cE1baqMR+OOmoIiMpSHdx3FWG3rEVWb4UL5jl2FFUtpLfvPUMdpUK5yorKJkwWmZW+I4sfVILoj4JdxprdoyLdUkzyJ+1U7STlLTqcxHo8weW332uwtrNiuJeEUfErqLR5aaaQkRfNxqQLp7j6jMUhvyOsIl8RNsuh3er/DViHOn4sDN4VV+IzRvjJ8zWNVUk+4hqc6Xo5GtmFryOzWi4OrKzJUbg6apamiJJEPxI7h/DTfpj0r1sia3nJbkj+rbZ2kkoot8MXBS+7l+GrRm2QdN0cuulmuWOXRxYUCFNJ9b7vEkxLuFOJJbfL6anlcxvIYbY8ny4ifH+KXFyN/5KJz5SyXZq8dJXZvrNiEUERIdxSGREPEh5UToLlmeDdroq4e2VGx48gq5UbvF102RJCUiEeQoFy7RlIh3Sqg51hf6viKtuuij60riJW10iqJJqD5S9Ue3bSWbF0tj5NWQJoptkNS5IqEReOL+rjx/Lyrzf8ADodY1xq2qei99JE25q1RWWZtnTe6W9+F8W0/FrvranrqeEESLiKZFtERKMR7a1roSXV/rBmC2QXtwzZ2NBAmN0uGl8NwrH4CSAluJROUtvHujWb4/grK9Wlja729uCbdKPhG+1NdMS7SKJSj6eQxresizLF8Rxtrh/T5wozZ2NCA3AlxRQRIdxKyIS1VCLlES5Vqx/S2vh1TIlVVsVW+pIfIM0OL8SWW6J3xqxK15gQ3BwT0hG4eGQUTUQ8opiO0vT5pSrRMfuXRPpzZ31pxy6M8bFsKtwesfCEi7UIRkRCK6hErER7ZemuTXXtSZrfLG8sxvCIl5JJOma6rZzq+baUfy1G2/GXlrTT/AFjfuHFwfJC+uizhUlFPSkRFu409Gjia0Yv7j8WB5Bdn/UrqNcM1yUlrsUiQsidwjpopCXwhUEYiqQj2+bzUzvmQdZBT8Ol1GujdNIYiLURaRj/uhGrY6aq3rTHw5Ik2aeJFRFLiQxKRR9NDdKA4EZxKXHbyrGzGa5pQqtTHbe4yMb04K85W+dLPCJdVN0RKeIVjuLd3eqpxRZxp/ejL5Rp51AwvLbC+s+Rv8auDW3rriXiCQLQ0lR83GnVwuiTxvNVvuJIRGO4RLzemjhZlUGRVNc9k20ruH14yNwkiItotBJOQioRbi2lXSwvJKFM+VUP2Z8VYLdF1Liwj4r4r4kxIt0SiRflq0EoCff6hqnkLIrWYsY9GWqmC+2sKS1hxs1VSGK65DEv93XJd8vQ29aCRC42iXKumvbM8VlA43YbSqn4hmKrtTUV0+W0Rl5qyfBfZvuWWW9xecyyVSys0BlqE0JySn1bR/NVzFzFij/qKmVA0snUzFnejeEQKjEZbREqsXgRJuMIy/DXrtgaWP6zdBK4J3L79ojcBFPxCEoyER+XzVX7Xj+UZE1cX6+GjZbGz+9eOJCPypj+9L0jVyPKuUmx2TiSDp01YlFW6IlHkKYyjVktera7e3yZJXRUcy0yKMo8az1i1s12yL9iF17rbDIicfeOPVt41bnl0ZJsySbiQkRSKSAj+EuVWoWtyK8i/EVdr0bjUVVdeIJUdwy3VBrXJuimW0hULj6aaunxKDDVl8u2o8kSUkrtl5aXJMwxY+I8dPEiIjkMvmpis6NbYAjQ1kQkRltKnFttrp4JKgJCmO4lIkUaTZnCqWjB3h2tFw3cPyTReEMtolx4l6S3fmrQHjyx221/CioKQiMhLcNU234fclLOzyZw3JSzruyZC4Eh3KiIkQx5cSGrIzs7AbeLq8gmm3VV0JRKI+WRDxKne69txZTq4TZS2sGTyxKwpiCR6ahDuIlBIvl0+Q1U71kFmuwuNVVYli4kpu/8ATTq32U7km4bt2CiiyChJKCmJKfVKrdh/s05vn3jPDsBtIoNPEtnFyk2RdFIfhCXmiRF9PbTpJmdStHCsTDHPvag6jXJjabDiWaXqw2m321s2K3s1fDCK6SUVSEkokQkQyiRd1axcOuXVXHelOM5C8x9a23zIy02Sz4iWTeNh2k5EZSHcQ/eSlLurNVulIWfBW6uR261k+Y3RdsRIqiopxkMiS2kMpct1UvPOp13yDpviuAuvHKOsOd3AWjqW0mypJkKQ920hL6SGs1l05F61alRyzILveLw6yF09WUdPl1V13A7ZKy3ceNQthUeOL81bquFtNyqKRS9VbZ016Ztb1jKKV3ay1x1SLuGXqpV+6DurS4F/Y36K2gWqKa20h/D/AMtV2jao63Iq94xvK8Xxe9Xmwk8TbpPreRLJyHRVLUEdw8S5d1Vuy54/u2UIhkthUuVwSLwxKIudNypu7iISkXqKukL1Y29wxFmyFVQVLrklqQVbjxWS01yH6tXb9VU/JOm+PdN+o2VXY3Td1oPSinqRJMVdxbR8solEtu7y0xI92NbC3arNUZ55ayx2xkq4ZLIpvkxUbajkiURLu+IIiJfh/wAVZ/go+9lHCrq3NfDthJTUWT5fVU4m3u/Ua6DpJKExHjLuHzVpFr6cgxZ+DVLTTIhIhEfy8qGSvVRirdrMVfBVsmya9N7Ni9jWfOiXiOmhqIl6Y8R/FW9POhP6v5sxXyV6i4vj4UiXFuhHRltEZS21pXsx42yY35w48KKYs2kkxjtkRRl+GoXJMiZ37qwN0VVIW7m5E0KJbtJISEY+WUR/FVeOL0mszDv6SauGYY1a336pBkFtbugISXJZ2kK6npiRSqJv2UWMmtwO6Xy2o2uMU1HRCOmkI9suXdt9VZn1uwdLF2rVWyYazvFw91s9QdoqCrplqrl5ilVF6N2k8kyC13TI7SL7H0FdNNu8FWOqW2Q8h2l5qsJn7/xJs1OnM4fW1rhYqlqDbyaDH4e7SJPbt5dw7aa9Ibg8xu8YrivvRu894NF13ayK6anERiJRkQ/UNWDJrXjlwtqloyN14duTaKSaZaEi7YlGP0036J4jZr1mV0yHSEm9qbDa0FC7e4v5atYcTetgcxloRvtIWPKiTHI0tNG3sWRERErESIeQkXES8olyrndm3SuTHGbpmD1Fq1JBW5L+KUESUFVchSSEfLFMSrvDq4+a4f0rvl5vwe+CFtoNLaoUU3S6u1BMhGMtxCX0y7a4rvFw6iXS+aWPY5ZSTVbJIIXx5bVSUR+FEhFSUREd3Ia7mIqTLqJxZmeOpB9TvakbrNRwjpba3HiHMWhPlkiTFuJbfhjy+oqyXKmt8wvLP11tbompWNygkxIuThykI9vcMtxVqnT/AKQoPupDFxlt29+Xoi8WrojFFMUvp+L5ZcacZQ3XfW8sltNutrUve69vVeXxdMSbryLcgKu0RjHdGQ+bjXf3VVlYZJjyRLuMU2z9UutmUOCXvN5eLJrltRJKI7vVyEfVWtYDmXRjFVhteTWG+ZFkxiIpLCJLfF8qaBFpfKoUpemm9r6Zt7hiKito0ckWVVVdvskJXwyCavcKeqmXiR28uO4q1L2cei6uI2/9fsqQdFdrgnK321RAZNUi4kSYj94X5R+atTHljRas3Iz8uBX5fElMwfOsJ6Z3DKMjtyabjSEWNvWioo3VVKIyU7lBlujxj3cqsnTNm6uWDtcexSyMX3gU1Wy94UTImxSiSpJqEn8eXdGXGPbV2uHSO15Rerbe8rcOHXuxXXaMxLTRRV8xR5F/Duq1Zpfhx23qKpOiTFslxqVuxXVlReJjfUbC/FN3TC15bframSaA+Dbrl4aWr8UlJbuPFMYjtrC71YbQWZFhHj8kRTeJKu7hdhEVNNDtEdwxT2xLdHjtrcMT6iXbKLfcLvkNmbptVXJJNCRkKiiHGRCXmrmvqx1ycNeqTgMXvajyKCSAt1GRCOkIxjuHcIlqSltKuZixpHYt488ztVm4lu6Ap4RfMZdZNC9FesaXJcUfe0mwy5ORTiMZCJDEiKtaw+1ursL7Krz8EruQ6CIyEk2w8RIvzVxLiOP5HlF0v3ubI1LLaxQJzchtqpCislqDFOIlEhl5q3S39TmvUBu+Z5HkyiNpsuk2UtttQJMroUfMJESolHiMa89kSGnjVrU1S6dQnF01mGAs2azdmMXN6eKxtzUh8pfvyH0kI+qsPzrqhaWb5q1xfJiyDIrgv4Ze/LISQYyIREWQ/dCXqGW3uKovrBmA2dm1/WpmmiIj/oTEUSim3S7V3ceRemsLWJ/nWTEqlcoiKGvqEIthbiPaI8RjVVVZuQ6SSnFR8NwQTy64HcbossoxfK6TgVSUWcKiUdSXcW3lVmdYLiWTWVxl93ZDbbeTkU1C3RTV7hbDIRLlKJRjuHdHcmz4Da2qiaqt3J8tHXXIdwlLiQxlKVdUY7hbd5htvxzKl7bjIiQ6THwKT1R0lHdKUSEi7tPcNWdWZEs3Uz20V2s3Y4rR6fuhkri4OHzeJCSmqIj8pRIvTypwLULDfrTil0fii6fKj7wdJoaw28S8o9xDyKugus2TYa1TY4VimHk1Z2pQnKRLMdAnjlWQxFMh4+oqyWw4O4yDILg1ZXduThsh4u7XIoiLEZbhGXIqVjZUksdq8SNGoFxl156M3ZxaLXfrbkDciIXJKICoKgj/AHnKO4uJD9VaVdrHYcgt6N3tC6a1tuDYXYqDGIiXIfNLkMfTWA9RsHb2/NHGONby4uDVDSVJ0SRJktIRLiXHlVkx3LHWL426xpkyUcJkQlb0x3aavd9JfxDQzx25E0TlYh7lht0b3B04VtbwibKiouoKEhTEuJeauwrHhrPMBxkbogJIrxF3cE0BEXCqQy28txCX1SKqexujxG0ourpaRZuCEdVMYx1e7jVm6P3Jwzt+SYzdFRTRX0rza1Ph6euJbkkx7S9P1earficy8jQsOysXarIpm/W5rl+J5k6nd0SJJBJi0WZxQ/YRKSQriIjFQZeWPl40q0schyLB3XhXT6+PrmgkSDhZUk1GMSkRDGPlId0qH1kvj+9It36q+s4uBF4bxSCctJLaOoIiIkX01JdPevWOYjhc3FjdXB5ZWhIO0/hiTgiL4S47vll5a3/VY+JkeQRp/wD/AFMPv1rv1p8Qg98YimRRcqJjqakfMoJFT7pHaeol0uyyGAri40CFdVEhEUCVHiSgq/C2+bl5SqWedRsazLIn2UP1XmKvHxJESehrtiKMZSHcMvlKpy6ZAVjG02srJ4dZn/pAVmIlF8qrxXiMdsYiP1UWPCsn3rcTA3vatVrHTmEusjGwjit5Bm3vjZCRItXxLRS7iGW4h3eYoyqUwdqytovn6SXxl1dKO3iPy1zr0tzJVvnSN5a21RZYl1V/BuCVRj8PkKm4vxbfNW3WHq09vBERY43s6giRLlrioMpbRkMd1MkZbGhjZLTwtI3Hkac1xu46PjHroidK/dIkpFNuMfzfVKmo4DiTFb3pfHqlydFyFP8AxEMvwjWf3Lqc9Ypi8BJF4Mvi/tYoRH0iX+KnDPOLHkDchSuiayKu1REl/iD8pS2x9NF2OxzKXRjdsSx104LCsUZ29RyRKrqN20lFi9Sn3v0/lqQLKsquSieq8Jmn5lkNMo+kS3Vg+WW3Jrat4223FS4WWW0kV9FRH5o/xca83yphdmI2u82EvDpDESG6KESnzElEpfNKs+RmsX1lVi5dXusX6msRQxy7s316VLioqK4pjLuGUpemh9LfaE/ylOEbawya04jkgxSJq+t/i2j5X+4U1EySIv6st3lIqzVTo3+sDMWvS+6W21i+X1HLW5CROSIS4ivu2j5Yj8xVNW3oiwZ4y8tNyZNyuy6RCJLJaem57Sl81FHJIvUjNG3I7At+SOkWafvu0oovhH45NyLTIvTIZCP4vmqyKOLcSIq6pNyX2iQltrjPpz1ez/Byb4vmTN5lFtQIUtQtr1vHtkX3vylu9VdjYrk1hzCxpurQqm4ZriJaZch9JD2lTmbjYT8iPTu1rdayD1WKyBEIqLR3fKQ1g+fXa83jNr1i7e1uNNmkg5trohIWzhchEiHU47Sj+artcOh7/ERuDzGbi8ultX+KTd0vqLo7iLkXb8sf5qztxlT146cWvwot3CQ6iYqFHWEeQ/8ARUK5HLqO2zQrC6kxbpPzTUdaQ6ot9wiUdwyKnz58FtFu6Ay+KuKBSIR5VkPTHrJZM2v1wtrJ0iS1vd6SCwyi6GPm83IY+mtCzxZUfdLd6w/0S5IvFrFxR4x/xfTTmq62UTWvEmGd+YWVYmTp4i1ayk2WUKIt1fL8pVZLb1AsN0tq1ySuTfw7bauoJSES8ox5F6RrF8+xHrTb7LeP1N/V/Ima7QhaNXQxdiUe390r6ePbyrK/Zzw/POmuZYbnPWTMFhTypyVitdleIKrEiSo7fS2UkKf0ylGsfOm9lGzKOjjt2OsLffsrfXxq/BmVttaSgiKLj79wJbZKD28to/8AprShTFYSnuH1cap94E1lhSSkSglERHuq7N01U26YrnJSO4qzfBTTZF9JtbDshV41GLpqMR0vw1kOVXS82/rEm3vOOOhxv9WySTvHu9fRReEuMkCXH4QyERLt3ba1wbog6dKJIbkx4l5i7qcD59w16Jo1lZWKhx3dsuzdbE8oYZXe1hZk7csmKajlBym3QIhXbLylGIiKg7tu2JRq3dDUWTzH7LdPfje8CgTwRdIqiSaclR+GlHaIjHiPd81bpmXT/Es8t7y1363I6jxIkBfJpj4luRDtIVOX+Ksj6V9Pbj0pwlrh920/FWV85ElEx+GsKqpEkqPpIY/Lx7a815/SV49ti3Dqq8iBxPpX+rebZdm7Vm1dE6cvCbJiMlCXXUkUtvaMY/MVS3s93zMsieXBxlDV43G1SbCThpp+IVlGSZEPGI8RrA+v3WbqN0VzYcZxy5eItd+SK7kSe1zrkqQkIqRLyjGNdXdFcPyHHcRt7jL3DpS/XgvelyF0vrkiRCMUCL0jEa8l4v6e9x5b3WTErKvVv8fUuZGYu32NMRTimI04DkNDT3EQUZEd0/LX08yAmmKgkJ93Ks5cPhtbx0wuQCookoWqX81aIQl5CiXlqu5ljrW5MfHpAPjGwkQkW3UHylVaRW7KHGxV7CTW+ZAi1QEiTEtdSRS2jWncqy/oexfqW28ZNctxPrgq2aRERi2S2/8A3XUrTBU8pyqxH1I3YNsrOcqvCF4uDpBm4/8AhS4oEX96IiRfxVassyZhhuL3jLbocWtlYrvVPUKQkUa599ne6XTJMTt90yFWTq9atyUEhjJdVQlCH81aGGvKxVmNMvVh94WVFqaSet4Zck5fu1eSX5h/iqt9I7Sqxx8X7zU8U+LxKokUtOQ/9ca0K5FEk933QyL/AA1zfivtfdDLbb3DW85G6t762CqKrFwyV1CJLtEhkJFLbyqxlzUirYSmOrybqryNAzbMrCnlA4yrdE01GIiqvy2qlxGQiW6I/mqU99NXjFu/tqpOG5FFchGXHt/9VcH23rQrlWUXTI7ldnjP3m7VdrolGJCRbREvSMR+mt06f9WOmOH23w4ZgSbG4qCS7VZsRaavm2iVeYXKiyJKueg0h1SOyls/yc2HpzfrhkeB2Zwn+se1VFMiIW6olKI+US9Rbai+q2ZdQU8PLEsayYrCs8KSg29WLl0Mvi/H5D8qcfURSrcsNv2K5hi/+iS8U3XLUTUUEk5EJRKMo8Y1Vc49n9rcrbcL90+frM8qFsqTHxSouWyi/akWuJREuO0hjTJ1kTjjdREc0bfunI9lx26YD+3umThu1c/eqKfEFQv7yPdy3V7NMJxnqs1UVslyZo3xmgKkhIZR7ZR5J+rtqs3jOOqqzV9/lLz59ZdJ2TEWKLRJBdRdIoqxEdPj3FKo3FenIZVpurI/cXBQS0h1rQ5ESHl+416DS6x1bkWYctbV+IHBcg6jdKboSuG5M4tr5NXSXFMhUbLEPaonxKuouk/t0YvcHg451atw4/chil7wayUZKF5iHkl+Yflrn3PPZ76oWu0o3d0qiNvckKX7KrpimRcZCqKZD9VRth6J2T3aTrMnmTWlRKQ+KWshKMhj/eJKbqXjZE+O1WBmhjyOp3h1k63WbB+nv6w4zcmdyfXdPQshNy8SmsuQ7SHSlIR5V87cZxnGU7xcMq6r3x04aoKkSltZjJ/cl5cSItrYSLkopu8okVXxTBeoje3la8Uu7pxbVUvhI2cV0yWSj3DESLb2lVZt/T+6WF4LW+KurCxclFda4W9yIjEZR2pkRF6RHdQzZbT/ABIuPtKOMm6vZVkGNOmaDxrY7GukVtsWNtZeCZpCQkRDu3KbYkuUiIiLzVU8Zu1ryKNmyFq3RdFtTcCQ6aheku0vSW35atymK9NlnRKv79fnCLYfhIp29JoKyvlTJVQtJP1Rl6aGVhsLdv8A6G6aWHUIik6cO3blT8qiaX5aqzSWWzDo1ZWKvk3R+6NxUe25uThNLkKY/ET+YaY426yO047eBZutNNiu2UVRUGSakpDxq7WvIuomKkMfDum6XFFwn92PlEpSj6SlV8vWO4HeE9W93d1Z3F8bJOSWREdEi2lEtsdpF3EJeqqlmfixYqqGY4nk2PqKEkTj3K6XjLWEV2yhf7yOql+YfVTPq9i9xdJ2941tqm4S0nicSRWEu3UHaXp3VdH3s15G8RF1i95st6bqjISTX05D8xbfwlVJeWPr30VRWeq2Nx7lVKK/3T1kpL+sjIaNY2TqLZldeRnNvK5Y++TeN1XjF02KSTpryTKr9ieIss4buvdGS2FrcBJIht7xfwyjiXLT1dpFLtEpeUSpqV86adQEYXdgth94L983ElmCxeoeSX0yqDcYTdsbuCZiqm+bkW1ZmWpKrG5bixX22XqX5HA3RZpben2UJE3cE5SaC4blIk9UpSIZeXdypPWrB0Om9nHHm78XixXJUhcClEiSHjLby9Mqt3QuwtWOYJ3TPLj7lt9sVEheFH4LnSLQ1R5CJbh/DXQ3SP2aeh2dWsc8ZK3LJiJckl0bxcCJEVxLdHSTTL8Xm41fhw2aPc+TFdshYmZWOB7C+VR2KqxFWPIZVtmFt7zfmadyuhqPrfbyIdRRAS0dvlLzfy1rXtIdK+kGOuvczzA/cLgUyVJ0zdqk5Ii4kIqkQqjtLl+IazXw+M4/iosLW/vDjwzJXSUZtlUZL7orqFIZRLbEZREqdjwtiSWZhe5uqWrEXz1GyrP0FbW4kuQpW8nag6Yj5hFONUHKrku6uxZHd/Dt3i5eGZMdAREREvKPKPmKqGzu2b5I4Zt2trdPvBl8QZEKZD8w7R+qrx07t7W+ZkzZZHZGt2bpKRJFi5H4Jf3hcSH091E2dluyr1U5Hi4zWatmIdv0/u2UPniTVgLp0uQyatSJyon6iUESSH6ilV2svRPJmOPrNb84b2u2xjrLFKJS2yIdo7q6K6K3y5PEXWOPwZsUUCImKjFsKIju/eJ/zUq5OMcdXxxbcge21u4bESS5Iu/DLp/7xsXwlRL1DukNWf4ZG/6yCPfyafpGczp9Fc3t9tU8BbVrwx1dUlrSoLkhHzachL8vbUC1TuNtyK3sHV3uSjF4ukkThRRRMm8ojId3bKtodE6wHKEz6Y5bZZa4qtmpFFy8l+4iRF5tsZD6qp/VhjjmZKLdRLWwK2uCL/TtvRERJq546gjHioXLyl81ZOd49YuUJew85pOMvYh7wORvrs4BggLh02UJoq811fjJDtkMi4xH81XLE7W6t7VRgldFlHDrcvERTTH5Yjyqq4i1auhTStaCbcSERJxpSUL5irYmeN2ux4rcnQmoooNvXVIikI7Uy9NZsOO3ZjSkmVSq4HfscZ5spjiDjUcIEMlpCQkXzciL6a6gsqaqjfjXL/TfoDmuRYqxyZ+wbtXS64uUFlnJCXhiiX3Yjy8vzV09h7pJRuLL98gIiqmXIa1sWP8AIp5DfiMc6caNtFlxFfkPmGsVsPhf8olvdP7W3uCK7vQ0VkBUTIREiLaW3trVupBG6vTdghLalu/FTOx4ykjfmKoJCoSREqJeWQxlVqphvJaepak7gytPvS2iLXKsN1CbLlEXJM9svDOxIeQiQ7ikO3trI+oHsa4llzdS/dGbsja3hDq+53hSbKf7tTcSXd/WDLuEa2q6XjEui9jvGW+6E02K8V7ki3EdR0XHVES2kp/FWW3LNGGZJp5H0dzey4/elfitrPcrkkKbwe4V0OTNaXGJRLzDKqOsDRNaFjeR9xayKYXhubdQfZzyBTDeoNhuDW2rlqeHWH7kv69AuKqfylEq2BHr907eIi8XvZN0RGREs2UTER9REMao/wD9Uw9zTx3TT2gsZtbdNtISTWbKpkK4+oiIki9Q7qwHJsix+1vroww0xWsrmQoLXBASUTS8ol3D8wiXpGs/J8N7zX3HUZHle1+2vIkrlk2KeKK7MHqbxRy5XJy1eMUhUEiIi1E14kKo/NEqDa2OBjb3T90vb1BcqlF0iqoTlqUduon3Jl9VUG14n+sDwQsz0RFXbprRFOXlkRUG4WN5j9yUsj9VqThIdVPRcprj8shL8tXtlUK+mQ3Y2bpX1UvOAtXjB0r4qzuS02xf1ZeYZRLTKpK6I37IGviFXre1tyIiQUcKkgmSRF2jEo8uIyHurN7f076gotbCdptbd4OSiXu8fhOSKPIY/ui+aNXzKMPzLH07Pa+oOCrNVtqZLKETlNRISHamSShCJen8tDuM3EFVV2InNum9yRxVxdLbkbW+NxEV1/BuSIW+7+qIRKXqjH1VnuJ29vkFyUZv1XDVq2SJdy4RQ1yTER7RkMireCzZhjeeWv3Nkdwt4s0/BIOmbZByKaRbiS+LHbu7fT5aZ9SsgStuaNcjszW33YniBJXRMWgoeM9RCltl6uXmqq2c8U223IY0fHiU/DemJXpNHI2smLcl/DCThDU8UUZRFMeW0Sl21JMcVf4HkjhdJgTXSiRN2ZComokW7cmUfylSsd6pJWd0taLWk6YtVUiizTiRIl/dkX/qH8tEtuROL9a0bjd9QXQ3dJiv8QvjJEPIvVy41XWaTc5AyMyLxHXVb9aLpYW7hk3tumgrqNlkxLXRHzSlEh28hEeNat1QZ/5XPZ9x3rE1fuGd4spJJPVGqGooMiFBcSTkO3ViXyl6qq7x0k3sKNudW1ZbwJaSCyg7SEt3LzekoyqHwHq496f5RkmBv7QL7G7q28WTHXJMRXERKQl2yjEvlGl1Z7KEzKyq3yG+E5B4dqoN+uShaSvxXnglRQGXESIuMv5eW6rYt09xfLGajg5PkXkZKIudsh7h/wCahrdUumTW5Le67CsxK57lbe6TFBOXmFUZJFt27o8aVcsw6d4i61wVa21ZUZLjb7g2WTL5hQIpfhrNn1yMeWqrZfyUq4/k5lk25ImqQbXpPkeN3ZN/i95TdNUCl4V5IVJDxiSXEv7wSEhq1ZBnmVPHDFrfMgdW+0iIkgxcPmjtYXKQxIVHJJ6sSKXIt1ZnlmdXLMiY27DcouT5Pd7wFFDwyEtsYiPxSER5EX4adCj4W3i1ul7UTRV+6JYfhlHjKW78VamnlGw1rJyNJoll5KpvnT/NmF4TbpOHSLdRVXQQFRWIqLxlpJq8S5VpingrgiVru7MVE1/gLt3Aylu3CQ1zfhbUXlvdYpcXDF5Y7gQk5TJsSkV+1VPiQkPburYLam1fZhjttvLi6Eoxt5F4xFyTYbpFQRSFdOUZJjy4lu5ENes8fN73G3FUxZmpIQbzon0xtNvL9X8Ns7XSERktZknMo+pVMirP/wBXcQfXRS1r2bH1G6RRIUcbbaiheURFP+IqsmM9RGuSNyDNWdwcKIEOq4buyTiPpTLbt+mVXC/Xzpvh+m98a3t6j4dUlHCZC5WH5VSlSMLykGfDuQlzKwZcKSshV8Nxfp3grN5keJYQzs7iJIKOlhESiP5RGoNx0T63dXn360GwFG2syLwhPl/CeKl3JplujHiRRqNcZsN8eXJVveU7SizJJ3ZNNIREXIqyGW3dIh3eanHUD2pL8tZRttytyizpdLaShaLRH/dpiREReoipVo5NeX8ijJ5OPHbbtyKH1KsedMWLWzXRgLFixHco6cj+0EJbRTiRSHu2iVZapdEr0zHHnFmuCyKC8i0Xwxl2l93/ADVYHnVrMrlZ0cXSfqKMUikKOgJKEUpbijIqp9yvT8VFFX7jRjyJZWNUsirNxYYvmWVftx2NiwXq8vgNjUtrVmSw7iEXzvUJNWPbpCIx47Y1Qcsu2OX7KnWbuLMLh8+iquTgiLTXHuGJfLylVNt74r88RYWgLheHS5CKTe3tiUIi/DVwzLo37QWC2H9Zn/SwWdtIZKE6uDZZeJf3AqSH8O2gVmVagSTZnkm61/tJC9dTOoOdOhYXfLXGirtFNRfRREflGI1V1i8Om8NJL3poFpayJEKcvMMhGVSHQHBcj6mZYoeZWRa6Y+zbEqTNFVdsnLiPxEv4ZV0llmO2PFcfFVxaWdpsqCYpoMUXJESheVPbIiL5pct0aY0bNyUZj+O0RrMcf2/LErOtoK2tu6dLqSJ0oJE5TGPERV2j+GrphtrzVi6UyHH8Su3u94JCmsokRCJF3cYl8sa666U4HhuVYyzdZX0dxtjdvixTWbILORGW3UlItSMS3FWjXLE7k4cI6TVZO3l8B23WaFoaEdpJiQxkJCO3iQkXylYx8eFVZmXkXZGk0atjje4XhhiIt7pfrT4d0+kSSjhDTIR4/d8vxUq/W39bmYuLc/uguFU9RP8AaRXRRLzCMdyZebkMd3mrobLvZf6GXq+Osjzq4uLWNwSFAm9lLwjbVGXx9yZaREMfh8ZCXKovH+mvs2YncEcSSw11cFIxQdXK6L+GUkP90URIvlqvmYrSrW3ELHkZWscZ5BhOcoisIZK4cEP9SPw/5f4aoNvwvqTkl0WszMHzp4kJK6KciIhHy19aEc0ajbVMIxS+N7KsghpIe6XKS6jPykSa6ZD+KszvXSnKLksnfOqvVq7ZQ3XXJBomtbyQaau74SgtiUEeJbYj3UjH8eqr8R7TuzfcPmyx6b9Qb8+8BbcavlwdSjpotFFCl8ojWjYz0/tKbH3XnJXCxrMZIO2sYudUfMJDtrtRbDfaHsNr8F0OQxVnaV/urkL0icikXaKaqYklurlvPsTzzAbsp+v9jcJuni5ETpSKibhWW6Kg7fp5V6jwvicaRrZTHnfLeUnxre1X/MGxcunmGkTqw40pdFh2ktfBTcjH+7TiIy+aVOMk62ZG3F0lYWTWwqPNyizFLQXL1SGs7uF4PcYRl2+mqjfr0YiRCREse0RHdKvVTaYWBH9pTzC5ebntWRhrll8cKPiVevHDx0uREREUiIvUVWbCemt2vjpqVyarCK+6I/ux8xUPB8NyPxCN5uWOLC35SWKJKfKJVqFlza7Xi9I4vYbN4V0qqKRE4ViKfqjH+WvG5GXJNL66cT0eDBiVqrWZexdMf6Z48zEnVmyNaw3JUY+HcIFprCMeJan8o/MVOr9g+L5IzTtOZXy5IlxQfFZkl0Gqpf34ryEfmGPprUOnbPpfa7oLC+KouFEkyJe4ONslfmHcP01aMsw3pFmzNNK3XJ01JIvvLe5FcVvSoKsij6RIaqZEMkcnpJ2N3Flhnj+31OUVvZ5umMvrt4rL26nuxt45BRq2IhWQ7ZSjEvTEvw1ZnHVZ6tbx/ZU1HAiOqScYyEd0Y1bupDN1j9lyBdW6IvmrmMXQiKfwtoikKYyrHXimKMdR0FyJMnI7W5IKcvqrLzIFnVVkHLHXqX6x+0Bi75mswyF0tY3yCRCKyyUkFh8o7pCX4qqv63P8fvDe/Yy1cW9QhLTcCQ8S7hTVEhHt81Z3lGL5HdiTcBirgmfpHu8xVeMLx/HH2Eurtfuqdjxe4WMo+Fugkoosl2khyIvlEar4/jd1vstU5JIsC2ZRmn0Z6w3SS7B1pt3O4U3i6SahS7vLVgx3o3+qttWddRshcMxS5alwERl/dpiW6svddfM0Z3hZK15beHTUCik8WlEh82mXH8X01o1ta45nmIrJZA8Y3LJHykkLgtkQpqI+WLZISVL8I0Enj8ndq0i1Owyby/ias860YN0/sqOKdL7o1bsSZES7xRLQXcPC4l8UfikI/TxrMeneYZhjL6+Z/Yen1wvVnVSFtcLh7tUWTTVHdq6oxiRCXcVR9t6QtbXrNbplVtePBIVfBqJELlPykPiREolLt2lXUXsx37GcDxNS2runFreXVTX1lEFBbEIkUYriOkl8pENegjynVdhuImTAjX7ytyOdeq3Uxq8xmx5HZOpre5OF11dWxptiTJmQ/wBZLb/iq7eyjdl8kWuWUZM6K2osUFWiDpNykmSkt0twx+Huj6VIltEa6S6kdHenPUhNN5kGC2W5EvElbgmItncSHauK6W5UfqIa53yT2ffArI2vpjmBE3sblUWzO4JKNHaapEO4VIxX5DLamUR4lXW02lt2Ex6s3FeJoWZdfLXZ3xWOxtXlyFUdJJ8Xw/i+YR4lWb59eMU+Da3T+5EoogKoojIpK/1sRH6d0qhX2C54+za22jqCztqfu8vFi4Y7mywiPEfKUikUqzvqxcnSN8Z2hJ6omol8Alk9pElLuryfmc55chcWPj8j3XgvHwxYrZk62+KlmeJ2u9NxZ4r1BRG5Dt923AlW0i8ol5vpj8tWboj01vOPqX57nNrFNNy2EWxa6S/mkUv5S9NYLcMgvNjuTNuwas3DPQIVE1kBIR9XH+KrZa88yC1sXSurEfDRFMVdvpIh/L8tTCyJoqszWF+Rx8N+q1YuA5NdMZzhuraG4pumJF8RH7tZIt0vlLuH5h3Ul0N5dZc1VwC1ot31+XSaKtUdqKi6pbSjtj83bUfa7eq4ap5k8QcNWb77hMuMvV6a6G9mvpiq6vCPVC6OllGqGqnbba1Qko4V46pEXER3D/NW5HkSStWM8zNGsSs0h0F0P6WodM8VFmuabq9PPi3J4P7xX+qEuWmPEawf2vMiuWYZxacIxdxaUWdqHUu7xZ2O5Uh2pKJxIiEeURHu9NdRXrC8ov1lWtCuQ+6U3IxJS2rxXEfLIkyj8w7vVWE5F7I93Yko6tOeN0bWK5Lja3TbXEiIdxahbpFy7hq1iwbM25p2/Iy5tFnWr9Tje2j1LyQVLHhDC4XZugSor3YkC8MQ8YoEQjEaG3btcDJNhkePM3mTKrj4Rqi2Q1JFx3JD6hrqRjieV3jESPCLczuze3q7Vmo+GLaW4d335beIjL0lVbw3orbenPUS4dUOojhjftJMbta7T4tUXIqjuJRRAkBIoyEu0R7quZ8Oj9m5DMKTaWqrxLZhfslpXLGW926luiuGVOV/EqIioqTBuIltbaW2Qx5fMW6uc+vFy6p9J+pV2szW7sbKo+ZJa/6qkTZsTPcmkKiXaoIj838VXTqJ7dGSlfJ4beWOiSRfsqLFRQUVeO4iIR2+kSHduGsVyyy3nMFnGVMMvG6Dev2lfxkhdiv3JFEY+kYxH5apyNHFHtqMVZJW3JCgrOHXvAX6TpTWHcKglEpd1BUcOrg+E7o6UcKF3KFIi+oqeWOyhdrx7mJ+LVSJCKhDLd5a25j0TxXG+lr7K9d8+yRdIlUFHXw9ERLdFP5ZVWWO3JRnVTDdNwsosZhFNJMijW0dEfY3Q6jYmXUbK8yRRtqRFJqirEij2kpEo/hKsjuTj+qcJkKqfaPKutPZVyBV50LRsYOm6gtro58Smn94mrtiKn8Q1ZRqcmEst+KmY9UOheNFhql3wazeBWYp6+iooprqD3CQq+X01zKztYXwiStzgUbggRSbqKiJbfLLlX0ufaSiZJHuEh3Sri3rt0jteF5I1y2yJCmxuBEK6I8W6/8AzchoZcppJP0ULTFVY/0K7a8quyNrTtuRipJD7pQhIkx+nt+mjWm8OLpdm7VhY27xTVjpqaop7u6SRCVR92uEbf4JVumTheKpLR3J7eNWDp23SZ2tr4q5W+3uL058Ig4uSkWyZFtElC7RHzVfyPJPLi+1k0sZUPi0iyvcRl66hYbjj7Wtdkswot1UklVUyckoIq9wiRen+Ks/tNrslreKWSx2NRN4v8Midfux+by1cOomL9ZOnNjTcXllb0fiCh8OJIKSGQkMVNwlu3DtrDXzjqRkzjwr9VwSIcUU+JfKI8q88uI2PxY37W+JdLlgb1m6WdG6ZimJSTUTcxJMvqjKpyw5xZrWiT+75KijcGyekmmS6rlF1L+7iUeIyGXy1lK1hdIqKNX6+islyTUGJfmqcxPE2SzxN1d0iJuPdRJFuPxFPJspZjaMo6/ZB1gTY4bj+Bj70GMnQu1Sbf70UyESEe7cRVMfq3aOneO29qk9J1eHi6SVwdCp94qqpGI+kZfVUE1yezYDb/dmKr2K4PXMSXdOn4iSivl0/KNa3ZfZ/wA3yZGz5N1IzJq3aqqJO1LSztojpiJSEdcilLu4lX0Dx+PieGi3JOUzf8J8+y8jN87kbca/ZX/iNUUdMHzFnZLzY274bfpe70SaahIqjxIZCUYkI1Vc+aq5NcGbMy8OzYlquy1eKXdWgXB5eU7a6tuLpY7b0V9pXB07XFZYfVqthEflEqy3LMFvLXEXHv67PEWYp6rm5W1LU1B823UrCzcj0javJmPa4UPpqujdVMR6qdYsfTeOsZszJupZ0EyQST2kOr/WxLaVZH+sGH3a0p2t+yUbrIEWk4bjxl/LVy/U3oZdrkowYXzKHjwZbSFJMVPTx5U1WsvSezuFGDfF7o4cDyF0v8QfpEq81Gu0pqyNY0LoijkOZY2+w3EnVvfDYykIuFdByokqXbLbGX8VXy6dI3FlsdpzLqq4bo2m0XKXu9P45OhjLQkPEpD+GVZb0Hu2P2fqQsNutLhioVreDFq7JMi48iKXEZdtb51SJ7eMZsePXQ3wtxErhpulBJQu0ZF3d1et8fj6S46sxg5c1ZKqVG9dcm98avLDY2FyTYrpkgLdSIpigW2IiPEdxVMZxbf149nfEfe7UnyMUNch5DoJLoag+oY1V7ThKqyZE10ZKjFDdyLt/NWkdGXzfLujbPFFQ0bhZbk8QJMtu3XJSP8A9HH8NadPixXZrdThfIsRuOP3ZS2wWdIj8VBwmmXxEipqjb1VG4mgwW5bvhlXTXtJdEbzbcVdZljiqwlaviLopl8QUC5ceQiW6uRSyS+IiQHdnRS5CSpbq83mRtjyVXqXoWWVeRZo6mOlEBFwg5KRR3RpviNjPKr8NmtqRFIvjrR+GmPmKjdP7Td80eJsLWqKZCoRLqKFtFLu291aI6dWnBW77F8Z8CmoO5V0PL1S/wCUirLktq45m2lI/IHVrwdqOM40rrOnikXbqO4u38Ppp976Vuy3uG0A3UWbIRTUWXFNNOPqLuKmLMsILH0X6rd04vRPiSJNRchTcJRItVOIyEuI91RL64WRrcFLjbUCauHgxjqSQGXlGNakcdVPO5WRfiOL48SdOE7Q9X1k2yQ/GT3SV7v+vTVkcXrXtdlS/WAdEG3hmSKn3iMZEQj27pFWb29O7LKJs19MnS6kUtPu9RU+EnTG/Wu0OvCrKCpqiSKstPzfw05XqVW0ZoZFZviWzILRZ7Sk3yVd04TUaF95KRLemqGmi/G6Mb37yTW13YikJKDqJ7vLyjUx1QuTh0VvtLM5JpfFXKXdSunuOsrxfk3SoFpoDJQh8tLn9GaqjfpyFosfembsdgY28b2/pijaWSuo4XSFsl5lCLkX5q91MtLfG8BTVuTdNRw10tNYhkQ7t1UXG8sSYpuro6buFLfY/DEKKYyIUJDIvm21t2aM2XV7F2rfCl0b4zVdpLrkzdofDSGRbpEMe3bVjbWVWPQxtVjie8Z5eVL0zXbi8WRMSkioSiYl80akLh1GZ5Um3x5Vg1cXBJMi8QmJCSYjyEpfy1ol8xVqzujzF2CDUrlxcqN4udMe75SrF8itdrwvOm6TdVw6WVGK8VRUIZD6Yx+WsXIxJEWxuYcirIu4dDYPn3RZw3tdh6punlnuja3pW0XjdIiTWEeKkhlpKcRKSRD3VsFh6W9J7xfE1cXyO8E61RckzU0lGzhLukOmJEJf70a4lb29XNL8NoxnHHl2vjxUWzYZSESLjX0o6I9C7N0fw9nblXXiLwqgJPnThSRavckPlEa1MGRp46yC/LzKsloWOV/aQxO6X50nj6WRppukPii1byRZChxGSfaUvmrIxIf1VcWZ+qii+ZpaDtRZSJDGIiQ9pDt5Du3V0h7QGKt2d0uitrVZjlVwJLXRcO4kLOURUT3RjtHb83dKsLUWSsuHvLS8dLNXQuxQXuDcU0SIRLbyKRD6dsttV8qFUbiU45LryM9tN4StqPgvGE4b6khkgRJy9NWJjkCuRXxF0qltSKSqkdPWV7fTVkxfG7NeLaQWvUJnbxLSWfCMll+4kxpvl2SWbp/aUW/hVFHzwfu0+QpdxS8xV6L6dw4YNdc7Ibip5nzmRPL/AKLCvJh1kGVe7WIt0CFuo8/ZlHUpaMu1P8W4qzvBcHyHqdkDqx36/XBFqxJX4iKGuKmlyHkI/mqxI23Iep2PwsONOGYmoItiIpJj5i7fN5a0zpP0Tu+NvvdHv64E8GJXQWqum0JIh+65bi9RVPqPIXPzLQSWUZ4DFbDx6yLViydKekOOYuLjIVbWQt2aZfGcDFRQvxbaa3Cwt7ldFH9yfjrOV9Um6e7b5S8sq0LqJllmwvG2toVJvrKluaolu0h/65U16Kxzx46y33MTOysSFJIltxOnI+X0j/FWX7dlVVqa26VvqVlF0xF1aW+TWi3uHittFC3t9KO6W0l1e2Ix2yoON5BZrSxRyVvbnV4uSqvgblppCn4UYlIm0oj3clCKXp5ET2nsVe3awp5yCqxDal/jiO74BFGX0lH6S9Nc2rZQuijpJLkQlSvYq8lpG4jFzGiWqnRmadSrGmzJna8vuVvt7xtpO2KgiuXyjKQiPy+XbWO5B1E6aN3zh1aMP1HCpEUSXLQH5RLbH6ay+6XZ1cFIT41DuiVRHmO7zU5tqLqpXlkklbkaR/8AVCZ4zTUYY5eXllZkJCTdm5VRGJcuMa07oT7Szdi+HHOq79Z1bXiv7NdFlVVCZl5VN0iTLzdvy8eX1E1SGbx6RCP7sRiNOrexeXRHQat4yLbWZnSaOtWL2G1GPqYnbbGKidyasGJKEkJJuk00yIhLiQqeWnizOxvmKg3S8kOqJJKNyaEpIfL8tcF4D1u6k9JbL+q7C4k8Z/ukbo2JQUfNp8SEfTKNTn/1UnVpberdG5D6beh/hrPWSNPialrkL186HusBzpHI7Rd3zjE3ikUHRJahW/8AuCEuQj2l3D6q9hvs75h1kvzNk8yslLSgP+sRUFNukPLTEuX07d1TyfVTqX1ORUxUXAvE7l+zKp+70Iju5EQp7fmrSL91MYdMcBcYLihuFrs8QFK7Xx5t3f1Yy7Y7R4xrQwY1ltIxSztJYa6aL2OZeomQYlZS/U3A8eZ2+221yQ+8C+O7uBCRDqKKdo/3YiI/NVLfXZ+8KSriUu6O4q9kFpujzJHTVqluGS6QrFHWH0y5UNFEXQik9VJEh2kJREhpm4UqDdG15Bcmrx+1tyjpvbBFV2omhIUxIoiRENM2bq5XRYWFrtrhwtEiIURIiiPIvlrfug4+63V6VesiFmTYUiFRPapu3D6ttTGP9PehTO6PLzeeod6TZkuXhrXabWqTlur2jqRISEtwx+XdVNZt1qlrZqWzAeluAYv0XTzfqX0+a3B1cnJNreIkRKE2IR3EIx3D8TcO7dLcPLSMPzqw4zY1LDhuFY6ja10hFRNEdNcdu4VFB1NUpeb1ViqPU6+XTF7XijV+opbbU517Ms+JLxLVISjFQUJFpiJF6q1LOsgx50ta8jYNbC1TK1iK5Wsh8MS6UiIRIRGW2PKJR5cZUuXI2teJp4GFHk2Rim9SLeWRMW6GOMLOxTVcldPcrdVJNfxJJiK8Rlu3J7do1Qcgwm42Wy22+X7C75bddyRE8uTRVtLaPGX3o+kdw1er5hPTlv01tPVDDb57yuF3drsro4eFuFdUdQYpiMkCHcMpchHtKprNs+VzDo3j/TZkyYvHSCqTl3dHS46DdXSIRQlySULzbfL3VY0XdszdipNFJj8V6mP9P3HUHLFHWOYe9dN7Sapa5CgJCnLl2ylXU2E9LXtlx21247lcnlybKiKbh4uSnhUCIdXQEpCl9NUv2VSZY/Z7ljN58Pa1kFRc6i1yQ0HAlxId0u7kW0q2DIutHTHCyg/vwvnRRLRt6esUfNIdv5qKORYlsU5bM1TK+umA4LiN2LLbo9eN2N+di2TRTISUT2yIiElB2+oRLlurEXzXpk4uBOswtb5NugRNk2rFQU0x2/e6hJqF29olKr01vFy9oDrA4u15NZrZ7GMhREdzNCXwhH+8Itxf4RGq77QSJ2V4ja26pDZbgOv8PaoSoj97p7o8uJCMo/VRLZ1aQ7VSawnNulV+vFrwjpyeSIvlRIRK5Cgo2UinKIkIiQ8e4d1WLJre/FMmpsIqdpJlt/CX+KsV6C2f3b1Qx282gVrwKuqWmxiSn3RCIkJFtKX0+qtmzrIOu18Utbiw4Gxxm0vnK9vQWugj4tRdJKXd2xlGIlxKk7jBqig3DVBbpHdAuirhu8sd3tV5FwimUkRkonLU7dxD3D21jbdG/daswUYeKWWt7ZWVyuEdzjd5uVWrLrL1EvizdqwyF03TvyXu18xTV0xbriMiTVEf3ag/EGW3l5a2bpn0vZYjjLew2kYxGTl5/WK9xU5ea1UnVrMQ+P4i1tLVO22NlpooDGQ1PJ42LMtV6kMpebjV8TYpW9um1atxER5EXIqg7sIoiVTbVBkchYun94Sxex5lkpnpp2y17ZebcVYDZ3hvrxaWpkTjSdsdT1Eq5TTH8xSrVOqzxxh/st3K/IJDrXq4JJbu4ZRH+Gsx6ctVcRuVntuQKorXTKHdqcqNy/7GOuKiX5RlWbNr2YZHJ2YV7YWaP8ZzJG1pKk3TeWtIk1h7SElBIR/67qqPsvvH9+dPH95eOlE2Llsg2+OQiIkRSEhHaX1U49pZ0w6jdXP1f9/W23urLbY6z4tMViIpRlx2y/MVWLoDhb/GcN8Y8SIXFwfEukI+VKIiX4pUuFVWFQo+UhtHUjataVTMY+8G3L5qy1r1kv3Tm9ZpYbbcm6wuRVfJ28kktQv62JcpR3cu0qvnWRwqz92rge33k2Hl/ejXM/ULETyDqVfLl708L4NyIlESJSMR4x+ry1cxZGSbiFmLaOpaOkf6zddHV2xwX7x1YbUIu/Dunq6bJEpRlHd8SJEQ7e2rler1bbWzeYbh92tLx1bx8MusKaq6bUvNKQ6qlWTpDiqvTPork2VFbSaqe63ztBQhEV1C0ojLdt/5qwcr0kzvT5k4cESjktUXCm0lC9XqjXufprwuP5mbezP21+J4nzXlpvHx7OP2Y17Eeqyrj3sk1taPvxK1ri2dFHQERISLkUh28RHbKs9zrBc56zZxbXV+aljdhFoOgzIYtmqHml3S5cZbqr+C5gwx28I3S8yUTcqk2knu090pR7hrrrpa6dXy2t7teWqIrXOSrFqoO0RHiRd1WfOeEwsGT/RuK/id8X5PJyo/vNYZ4ejjmA4rZ8XJq8WtrEhQSW8EQ+KckW0YyIikRca36y207e38feTk+VH7v+r9NZbi7F0tni1xfsicKW9p+zLFLwya6pfFJPzF6vTWlJqOCLVVjH81ebjjXsbckl+JJOrhpiUezdtrCeuWZOHzpPA7TqFcLuqIqLDxboSiRfNWwLLCLNw4PuL+GuabW1dXLqQtebovISeqqJJy5JJCUS+XjV/Gh3bFOSTaJzPskZ4Li6jgEh00BFBsnKMi7Rrh8cPddSM8J/fshG3qXV2S7vakmm3QlIokSgiUR7a1jrt1OsmcZF7jYXl94W0ILkgi3bCQrPh80iHbHu/LQ+if6x2G8KXkel7jJmfhFZW9a3rkmnqjGQkIlEh3firI8gzbm3+JoYddvcNExHoSl/kPzBw3XTRtK9vJy0TTj8YkhIhIlB3RkMuVYD0nx26IouLSzxpa6XRWSaentiPmIpbR9VfQpS4W1HASwNrZhbt17WNtVcEMSEdKPwx3FL5vzVi+aDZOldrttkxpgm1JdWWiRESjgfMoW4vq9NUWx+PIc0/KqmE3LpKhb1n2R9Tr4ncrovGUZKJty7REu4qgVMbbrEoQCjb7ekn8fUTSJdQS9PaXlEauFyuVyuiw3S6Kis6AYiIjFFr6Ux/mLcVTmL4r45ZNV0ChfvSl+WlxtHpJ1sOaOR4+3ImumqjPE8Za5Da8Zs7pwxuWkvaXxEL1YSGQqi5EvhKchGUR7aVfOsHs9Xhm4zlXpE4cZIJEnF9JogJDt+JpLlqkPGUZF3eag9SFlbL09eYzaVVre4du0nL58KgjpthT4y5S/llXIuRZgyUUTttmkVvakW2Rbi8xUPklXyMezJ1/p/QrwxLA36FuyDLlbxelH7Vk1ZvLgvFNFmlpptxIuIjV2xdO+YW6vFuxkGqgtrWL12tcEpRVl96nLlyj3UnpPgoN8Vb3zPPdZM8lcoeEFR3puW4yIRVT/wDVH5qsHWDDbvieQMWDg3SiYsdIXhDEXHxCIo+kdu3trJlkjjkXFUvKvyYoOPtWGTZk3PN8hcN0bq7H3hclIyT28vLHj8o1tFtsvTfH8oUddL7oVyY+60EHKigqF+2SLVISLtIRHjWGt7a6uizp43S/Y7UhrqEXcXEard2cXxqLx0wvzhuQr6GmiuSZKeraXGmSY+/1YFcjYZbKdTZQ8YJ4zdH710mimzQJcSlEdUR41V7P1Ka4+ztOVWk2Lh0xHUFFwQjrIF97HuHzS9NYrYbH+slrfFktxuT4re21RFZzJNNWVUdG1m+vRWHH1VlhcxGKfdHcVOx8BsVlkZhmRnbulamqdVM6a3y+e+bGTcdfVXJuXFORdse4qg8LuCHvLxT824t3wk2VRItxCXpqFTsb1uQoMmZEoMRjylWmdPeguTPEX15fmxTFmQk5EXYrE1lKMhSlEtpco1vQrJNJZVMtpFSPkVF1a2dwt/glbbpumaTm2q9vxxEl0FPqEVB+mo1nbby8WsbNJ1okQpaSMviFu8o7o/NW2W3CcNY3R1eX+UJrLOdAhajHTJdLiW0i7ZbfUVJTfYViajxI7b468XBIWyRN04qJjx3EqSn4REa2FwONmMOTLRW4luyhu96U4jY2SSApuL1byuC8Ux1FEJbRIuUS3FGoXH+qzXOr0jZLy1tNvuAp6TZFr+zIqCIlEeJfE/iq0dWssu+UXC0urlhr5Rm7x1npuhaEs5bqiJCqJD8w7ky+msHWw/KrPkjdVW2kpbz+Ok4aoEIqCP5hL0luGpND+JTeZuKqa9eHlrTdeFcP7a1WIfuVLylx+XTlUWVnZR1TVbtxL94NwGP07ax/JrbkfUQVHAW1w1yJDcUUyFO4D5eO1f8A+6fNyb2PBcwtuP8AvQ7bcnlwfLigg1Ifhpj5lCLiRFtEaqKrs3XiXJImVbw9vxNaUzprh7gUrbe4uFSj8ESIR+bjKrBi+XPSvzjGXmOIsXiqHiSWTTHTWEvT21VR6fpYP4f3o4F1liqWu7TEvEtrGPzfvV/m2jL6qiVrlcbo8Fq8dKWlG3qJKNHDhzFbX8qhFyl+WuyY1V5AwzTM3I2y0krZyWXapabhUhVQULbuH/FVuW6le9HCK7+3JqLaW7aQqao9pR7hISHjUCzeNbhbW6r9uSLh4hxHimrHjVXvjEWdwUbsnAuE1UBuDYU1JKIiQxIS+ofzVms2y1TWrZbMb5id4wPPNRw8tyZPBimuSe1ZP1F5h9VXCzqNcNyBP9qRbiJeEXUlEltUopR+qNck4fnjXEdTI36rgVGw6qnhxJSKXdu2yGrFevaEx7JOpjjFffLPwqSCCbR0RCSZLxly4x4iJeb0lRe5Vh0cf4naF+6iHjeTFbXjASarppOUHAkQxEvN9QlUHmXTmzZ0n75tII2+5F8QSTL4bgvmHiVUnOL81yix2V+3LTuCTbwzseMS5D9O4qgbb1CybGbLcHrCKj62NlV9EhIk3ERkIkI+b00+oKq3xMJb4Oh0rz6/WvISWt7F471xTWHT8ORd0v4a6kw+8StKdjyZJNwiqlpCotuFQfV/iqFZ5Z0y9piyo2HK7WVvyS2J6vhxVltLkIqRiQ8fhKDL+KrZbcBQZsfdrBwKgy2+I+JH002GRdsXJa1WLQxTSbpikCuo3FIRT7h/FWe5piY3S9WvcoSdoyS1Za2GUhTVScim5j6SSUUKPm3ear9acbvLVQQM2fhx7dxEX5RqQu2F2PIretaL9aJN3KCrYlEV9NQRIYlEh3DWL5ONcxdtWHYvbl1LMja0hfePVDclxGonJL8MvdbJcZSiuQl+WvYTh/6o233WGa368NRGLb3poKE3HyioKYkX1Sqp/wCTvP7Tll0vNpuNlvFpua4rpNXCirRyz2iJRIRUFWUSL93TIXjx1WONahTRqkjVaxbLemQiMBiVS2sZCMAprbWr8UxN0wUbl5VCTL+EiqQJMEfirqpp/MUa0o2VfkVvkNSTVJRMjLaJSiNQOYXiyKEVhfmmLx4kroJiUlCEeRfL6qsDpxti1VRIvml/DWW9E8N612HNM6f9UHljeWm7uR8ETdKSig9sS7UBHbpqdwl6iJeThLmrZZF4gbm1xqYXh/TF/wBXvakUumV4yTWx9NEEtyhag3JciJRsQ+n95H0x7q7IJEiUJVUNxVHrOrbiolbrXbRRUV+IReb1SqQR1VExJcpKEO6qGEzJ9uvUYy8TwpxLbyKnmnot9/70q81RGXmKiOuSY+WroKniGScPsrN+tGXPcXxPw9tP/Sl4XG3sfmLkX0jWiCpt4EI+asLuiZ9SOvCbVUpWnDh1BHt19pF+aI/8MqhLGuY3Z2+O47bcea/dsWwpy8xdxfUVSBCFflfnrM4iO4i8tOVThzr7anVC3YfhNvwtwkm4Uvy/iXbci+8ZoEJR+pXT+kSqt431Y6W4b09x97k2VMWbpVkLvwKJeJcjq7oxSGXd5Rrkv2nOrSvVLrNfL4ydLOLSgXgraKchi2S2jH5ikX1VS7exfptxNW0OBHbItCP8VJ/iMkFlVR/tFeurH0CwH2sukWeXj9X/ABl0tKw/durs2FNBYR/vRIo/8SNcd5F0rbvs6yRVrprIleX2momUkyS8SUSEu4Y1S7DchZ3oWW0dcoiJSEiKukMRUszxmikkqmm4KPwVNpf4SrJ8n5CadV4mpg4sUTdil2PpWg3FMPCp/hjV+teBtWqMzSRRTEZERbREfMVWprb3DVT/AFcS3fhGuc+uHX5B88cYNiTrWZpKabtZP/tBf1Ql5awoYnnY05JEgUH1E6pK4TmFrv2EIE3Kyu0nKTwpftSvLjKOmQ/VGuyLT7YnRRbBWubneXHil0xJeyt2xKO26/ckXFIfSREMq4XJ89Rb2N5dLMzJN8KqFt+OkS7gh+Hq6ZS7pCJEPLjVJvl0cLXBxbVSdIosVCT0XUpIl3SlxKvT4atjx8mPOZD77W0LR1Gyoc66hX7NQCXvW5OXbZFZylJukqoRCny9VOsFvXUbpveP1jxcXjcnicVE1mmu2cCXpIYlWf2V1a3hKfFUU0C/FVqY5VfsVEnuG5XeLSRDFQWLtVsRenaQ1c4vyFroyHX1v9q5DOLexw/KMIY226K6Wm6K6INkE10iFQVVBVjoDt9VaNkWdWjNrX4ewjrJipJK6N7gXxPNp6UZD6peqNfM8nirxRwSpkSipERahSIi8xFTzGepSuMqfFQdEjKMkSjH6ap+QZnjqpYxarJZjtTJLHbbKzWvjwVnG4R1Hi5LkMiiP3sqjcbxtrkT5F0dtRG129UtIdIf2hf/AAjWV4v16w/IsLvmL3F0+WcXDQJsTwlItyEtxSGXp/DWlOusHQdm3eWG29Z3zcUB0G0hckSJCJSGQ7VRlHj+aqMHjm0h3NGLjZcbzbbGjLWGzCIi6YMx/wB4kO6mqeC4rcHzVBLHrO4UXVFIURZIFqEXqrH8f6xdPk0REM1s6i0RkThISIvqVGrc16wWRZODfOrCQ+XXbVkrOqNyVjS279WUuGQdObXYbsNr/VAUbg8FIfd7pJJNlHtUJTcI8S2jL5afN+nOIE4K3DbbGWhtXK3iJJkXlFSI/wANVFPNkngzSyG0uEx/di9TIfwy40+R6lOGemya3axp+VNPQH+Eqc2bD/q1FLjM/YtxdH8FcIkglZiayKRE1drokX4SrzfobhSJLKuDujjXjIXj0nPHj97UTbepVxTuTH3pcrOnbyXEXKykRFNLuKUqp/VL2ysNxdFZhgDBTJrgIkPiNybREvmLcr9O31UK5LS8YzjQrFyY0hTpzgAloP8AFLa8FDisshL8pSqi3LMOlWL5MztbC74nY26Ssnzhm0S1kUBGSu5IfhbRju3SKuPcu9oLqvnTov1gvjpFiRf6mz+A2H0xHl9UqjX1ttbxPV3CLkfux26fmGPbVyHDZ+UjCNPI6QNxUvHUrrhY+q3U6+ZWTh1a07mrpJorDJBRAR00tSPdER+qujvZ79piw4LjLPp9m/hba1Q+Ha70zHUbLCRfvC7S3Sl+KNYv7PvQew9TlnSt0taPhUCSTQIRIdMZfFIiEpERfNUH186A3npP1OUtuJOFG+J3oRd29Z4oRJppcSSU27iTL0yjEu6tyGOaBbfExNciPIlZWPotmXRPpz1qxda135JRZ9piqxvAr6jtEu0k1C/d7vuuP5Srh/PsdvOHs7phGW/ByCxqklFTaTpAi+EqMuQkO7bRui/VLLehbpi16lhfnWDvFRFtdrLeXfhmu4toikoI+aSZCKo/lp11+dJe05nll/Ua82ex43akFWzJ9clVRUWVItyihfEX3R2kp/NRZEG+qyR9go59ji3Uy27W91enwsgdJ22ypJJFpirGXmlt3flpxds2xfF7SVjxBJxqCXx3g6SBOC9I7ijVTyDp3lthyQcUb5lZbgsRaWo1uyaiP/mFx+qNXrE+iYYy8UPqraHCayUSSFSSjZQfMJJbSH5SpWs0zWWolYVj+8rNUz95nV8vT7V8ep4o+SihbvxEVWq7ZckpZ7SytF2ujq8LiQ3nxRJKCRbdLTU3FGMuRVMZ1+ptlfeDsbC03Jm5S3aNr8Mon6ZFu+oaz3IMdtzi2p5RiXvBFiSugu3dEJKIq+kh5D81VfcT9WHRxQ61apdLC4vNhas7zclRas1XMRdN3KWuK4+YfvYjEu2tYa3aw5Jb1HT9q6cPjTIScM9yjoY7hUH97/FXNuJ3Jgi4WYX5VZ0zXSiomnIVEf7wd0SIS7S/5quDG9XTpy6b3RkujdsfuBfCWHamsI9v90uPcJfmGtPHX1jsJmtox0J01a4rY7O1b3G9221vl5CSdyIRUR3FHUGW3t5VbsLzjF+oWVKdNHTNu6JUiSVdM19Ro8SSESVES/LyIeW6q30v/wAkueNRulrfks+5KMXTmKiZfLLcPqHbWrY701xfGbs4yazWhO33B2gSGo3QSHTlyUHby/L6ad7VlENnqvFjXFG6CbMkEAERjERHiNYjacyOz5sWJZ0q1t9ySXH3Xcvu0bokW0Ui8q/bHiXb2jUo864W3Dbw3xfPrbdGamlJC5CkKzZ4I/vfhRKXmEUttZ37RifTzqliP6w2i9ovHFoFVX9lViuIklyJMhlGQpy2+aqs3A0YW3lNOvgkWVaTiUl0tUfLEfNQbffHn67DbragitpNFVVyL935S/EPGq3id0BPHbPcXt0UcJpWRsqThZWRR0hIpFUt07fG4WuF5NIhbvhSFJRQYkUZbo/VQzyaRRlPHx75Da/iWa3ovHl2cOrykisoJfAcEMoj5R8v00G9OLktck2TWxksoSgiTxwgl4bS9UuXyjQ/HXL3hskKJcZVMIvDbkmTgxTRHcREXGqcZtatUzXrZ0t6aZZbVlb3a1GtybIETR81S+OUe0hEZKp/mHtl90Xz1yzHchxu8LWvI2Tpu4SLismSch8wiQjtr6fZU8tDchyC8n/olin4ncO4iEpfh47e6vnb1i6gPeqXUK6ZLBTw5K6TRHkSaA8ajM1qgtWoxt94YW20phEtSMhEY7fmr3u0csfIvbNaXGsQxc6IyT+ZP/DUWxx+0XBio6ePLg3IR+FooCoKheXcQxq+WfGcjtNnbv7bZrk1aqoS8Q4bEIqJf1ko8fVxomluJjjLdh9hdWNZueMqoqKCO7xiGmUvL8IlPxSGrFkHVq7222umt0yZ1i94FAkCarMReoXJItwxX3DH6S5VU3GP9S7fZUcrteM3ZPwOg+bPm7EiEd0hVFQdpdvGtK68dRG+Tezmm4/V9Ri4yO7Cq2aqICPgVUhk5j3CJKyj81T99a16kddqSynN+SM3V8b+8WESRbJfeJqj/DQ+mrhxabkN5yhJNxaSXFsumoUScS5CmXplKXppu6uzViRW1u8W/bGgkXaUvKVQq1yJ0oiJxi22iKZSFOlQotmZiWqxfuqlvxqy5Mpj7VwSkRSXQeCqJEMhlEqsWDqEzxO4OCNG7FqJXARR5J6Aly/FVByokMsvil5SSJvJJISEikREIx2xqNRuV2tdlfW20gSabmQqrJqlIkvLEarZUNW4hNVzVrlmFrv2MtVUnqbd8S6DlyxdORioQy3JkRd0uMauXSWx23Ls8uz95YSWbvLTpCo4TlFWQiUS47hIq5x6fiwuzhbGr8Yi3uBfDcKcm6/aoJfxemukOlamZYjfrLht+tL5Nxb7oKBOkxk2UZltlLy7u3zUqq1ZWEstf2weYdEX7FnaW71+LxZV6TRIkUIxkkRD3buNetvs5qvLgnaxfsRTSaCvcHiyv3MvSXb/AIa6+Kxt3SfivDpqaShREhrk/qddsjHJswQtN3cNWJPtBymjEfhCO1MvTu41iN6pJ9zqXI5GdaqRPStOyWO09TLywYETFtZit9tIvvHC6pfCL5ijUlgNwa5ZipM37VG5N3IkLlN8lqKJq8S3ch/FH003Rx25I4W4wt4gsKhPfenjERERWSERiMfMO6VTXS1vaVL44SNUk3Tz4RdqaxD6f6z+Kr3jVxcyWsii5Gki6mSlaeoPSO9KBZjeXBmYkqkSO6SQl3Jl5ZDx410R0Z6wY51CeMXF0uVptbpsMV27hcU/qkUdpemn2RYizuTcmTpJQm5FIhRVJNQYlKQkJbSqg372X7k8THIcZdDemZEXiXSYj4trt2+JH+YhLjyranz5PCyfr+2wmPFXKX+obt7Grpk6a3u33QkPhLoo7dpdpcvp2j+KjDlT/HWrdgbxN9aSLSJi6EXaKJcvui4l81Rbhw81vFCqQrCRCSwj2l21E3S7P3ybNUzTUJsmqQyKO2Ue0S/lr5d43NkTlDxY91nYqWrNyUt14UxK+N1Gq7dxa1lx+L7tXEU1JdumqKgj9Maz2+dOQUtaltt2a29YVS1UveTZRPRL06WpL8VN7ouhkCKNufvyYivGNwH/ALKXHj3D5qrrHp3m9+vjXGmGaLLLOSKKyakUBEeSvy17nxvldc6P0kXkeR8j4TGSTdVbA7bhdxRWWtbrMCJEh+OpZUCFP5SJWKv4hjUt096L2bMssRs1+f8AvBixHVc6I6IppdolHkRFUkx6P9VcbTeWP3M6uTpdeSVwTKTZQe0tT+Ut3prfulvR9/g+MirdmDq7PnxeJXTZlppqF2iS5R2jW5GrdalekSKaVi6mK43a0ccxpq3bt0h00mrUdoj6q9elsDWRTVv1ptrxQS+B7wbCQpqxltltlGqK4R6mjdmvu5labKxJTSJumnrCI+ZUiHdVH62ZQzfCph9oZNfDpfEVLQiJEPdt+qnM20vU7GvLixsFwz7CmLUfFXlPRS2iioQimn8oiQiP5qzW6e7s6yJN/iXjrpcGaRJIOlF4sGMv3o7R+JyrjPJs+dWG7LNfEE39SKQkX1SrRul/Xq0FbSZX51cNQRiO2JfSoIyH+Kqb5TN26j1r8Tak+jd0sN6Ubs7y1J5flBTcrDdnqZLF5i+JujIu0o1eMZ6J9NsJWG+XLqJdlroX7u1rkMfNuV1FS+bbUL016gYLkVpWYJGpa7hH9hePtR7LzEgqvu1/m5eqiDY8wyK/EdoQReW8ki1HizJRCKvbISLd27fVROyxfcUi8+xehyazW/U8GwuziAl8S8X12uMf93KqPkVw6oXhiSvSrEExJdX4lwRSSaCIj2jrqbvzDV6w/o+qzW96Zhd1HxDxat/gtvwjy+qVahqNUxFJJIRjxGMiH5acqyZC8uItpki6mR4HY8js7XxWYLKLXZdUZKLCht2y/cF2l5o1YrpmzDpr74yO6KvLhabgQivb2rbUEV/m4j+H6qdZVY3igvHjq6LJqKpfCblERHb3EO4hqn2/MrRa8PuF8tbp04G1LoC7UTkJDqkIyH+73cvSVJadoOKqOquQth9besWEdViUGzZLlWOuGMZJpkm7TWGXcMVFSHzcfmrE82uiV2uDpheX9wRs74iQVWFMRTIZbd27kIj20FxYbNfrs8Pp83TtovCF2u6auV0SJyMoj3RUkQ7tojyjtp1g/T/MnWNpusqxy9PvEp6/7UJOSRGXp4x+WibJnkVagLBFpbRjEep3Rm8s7oR9NzcZRY10tdNRPS8Sj5k1ExUKRD5h5eUeNU/pq1tdvUfP74ksncEFSSTRUTiSZeoe2uvk8HX8P4q1vSWTIZeHdDIR+UtpfiKqXmVhFRTxDpq8F4gMUnSahJrp/KoO6NWtfITPyYzJvCwyxtpGZjb8ktbxHxSuRkJDtSTJorpkX+9j/FTrqR1Etbp9h7rGrSNjuDO1jb7uQtkhFwv/AF4luIhIY8h2x+qszyqzurXeBJq6FQV1BiRbSl6iH+KpJ9jN+ul4nnV0t7FNmWkmsJS8RHjER3Fx5VfyZlosimR4rxEmLO0ZrFtUf2vE1MjXuS1yUfd21FMUhL1cfq9NMRuV+srhjluL35R9jrlzpuUVECLw5d2p6fVIh9RVDj1MtdnultYXJ+6Wb2oRXQFEhLdH4RSjuEfVuGVEvXXKzXxF1aMgcE4TfD8JxJTWT7Y/CUFLd6hL5SrEbRp5/Vj2zRx4uMrKy2/EZ9QOqR5MPuGzAQs0i3LchL5dwypjh+VJYPdLbk1rszV1creRaqJIESbxItpSlIklN20h28dvKUplmO9EywGzlgt8vH60CKRPRfDFNZUuSYiIkIx7SlVTx/3zj9yb3QGCdwRSKRN1twrDxIS8vzch5VsyQ4mkFvkeYjys73NW6nY2G9TsG6hYqWR2sXQpoRTuDUm2osxVLtXEe0t0VOJfNIR5n9orpzdMPfKZHjRIuMVvRCnpklImapfuCFXcI8olRrXkQrXZw/tYXaxkkKqDZZF2XiRbK/uyISkQx2+rupxdG9+fWNw19/Xi7MVxFdVusRKCIl5pFxlxLtLy1kR8m4mxN+q8jIbSsrZ0ZMFUUZbSkkmoP4VRKjOrLcsgESb25j4iW4kxIS+blH8NaljfSH9bPBgb9qzRfCX3YksvEZboiMeQxLdIe6titvs4tbXh6jxXI1lnUf2Zx4ZJBEi7RXHdy4ykNLkWRgcdVUwnG8y6r2eyt8Vf3lG6WdIhFBndGiTsW48fgEqJEh/wyGrdiftNXbp7cn2PjZkblb0lCJdFxISRXHaRJkO5IvNuIfTU4nj+L2l1bWV0u7G33pVcSVZ3IibRHU5CoW0uPb5qmnXsosMivV8zC25HdI3VyuuKJWhIk1JFLSFQVh/FpVI4GaNpJO3xGbiqyqoF97QGTZUzTsdheOmJPl5C3TIR7ZSkO4vVKr5jrh7Zcb975Bcllk0C1SeOl4yL0j/181YW6sNp6L3xxcSsyiacfDEoiuK/xeUfw9tVnqN1YyDMLazxxgHh7SX3mmJCo4+mRRGXqKlxZC6LaQuS47a1VS3PurSuadXG/u5+8FmggTJNNMoisUi3R7f+WqbkFwZXDJLg/fqpot2xFrqKcRjU10zw17j6nvx6zTTLQKIqfeCPmqLb4G1yC4LP7o1UfJuVyVSYiRCMZciKsVolzcppFPSrLJgYCxt+RTU7xbbtdkXSSo+FSHS0VFRTL07S5fTKr1geFq55kCwP0HidvbCKq4poEWtH915vw1o1tseF4jbUyvOPYPZUVRkgNwbNiXUHzCSpbqreXMXVvvlvzDp3cmdrUZpKu0xbpiLZSQ8hFIYjIa0NcdYuphSZUkv6sezC7MLGxLH2bhN44cqxQRIlNNvu3co7flr6AezHdLNdOjePvbWksinoE2XRWjJNUSirGPbISIZbolur5Rtb49ya9LZC/dNXhDIlWqyhDEfSVbZ0R9pzqJ0zYrWOwsG/uF458Suo+ZLrE12inISFQdu0S7vlrWxV9r+shi5Enuv0U7a69e1Fj/Rln+q9mJN9mBNklEEXSReGbpFKKi5bdu3iJS/irA33t9Zh7jWuWTdPrOsiJCmgTO5KoDqxiXapLdujtj3EVV3NFmuTXBF1dLo8vDq6pioL6QxdIdoioIjIeXw/m8tZrlDdXE2JOLSybt2JKiS6LEikQ/Kqpy+WqreTk3OPUcuEqryJy3+1J1LxWxuvcNhK2t3JapLJ6b9NOQx14pCOkpx5FH0lWSuusmeKXQUmuYMXwrj4knhWtso9UIt3x1yTkRCXmIo9tDeOmDd8V7s12WJYdy7XxYiRfLKJUOw23HsqG5JNYorR1xTRXHUTH1ebd/FTJMiSXkwO2qExjfUjNM+vijjL7k6eM7Y0V8ImSSTZsSsYjIRERkUvqiMuNGFxcnTpRK3Mh00hkUUhTESHy7aj7Xa75ZWPhbWq3dCKmrorfDIVfMJcePyyq3WV49yiwpn7rJm4SJVNVEi2yHuHy8hqrJIw6P8AEytjj+QuL86dIN024ylJZTQju7a0bqFmT9bA7bbklfC3zUi5FFcSkMdxR7ZVbsdxt+TFY1baSxSHaJfeF8xVXcmwt1Z9S/MxL3hqirpqbk4+WPGhjygmhqpgvvBW03Ja13dq48Oe4S4kMq0bpbnBdO8qa5Da7k6RYr/DepppCsm6Q8pDIdw+aVUPICcXjIlLk61JEUdMuKPpH01Ao3b3S8Ug6JERLiIyEq0Fb1XkZ/y4n0EsfXjpU6Ebo6u6jcdxC3dMiUlt2y0hUH/rjXO/VLqVa7o4dN7C6fPmK+5RZ8XJX+7H90NY236gPCRh4UkyPuEdpUlxcLpekdhpkIkMt0eVErLUZZgyiN5uzV1dkhLRQVEVC+apBxjeTPvddryAvC29JAibKEMRISIikJd3zVqCOEg3w8WqSAi30B13Cy6QiJd0R+9Iqpry6NVGLfHHpOlkUtqHx/iCO74Xy7iqrJkLaqsEsbVswzRzhJmxUw1V1dLlbUCk0TTdxRFXtIhIfN5Y1bHmNrt2NtVZWlF0JCRORJ2KYy2x3FKXdVRu1ntdtTRStZps1FSEtElSUUW9UafPMgu7wUWrg3TVqI7hUIhTIvSPbRM26WlkqvIZ5FZ3V8WapJWZrbVteJOG74V5CXmT9PmGvXBqvhaylpXuib5xGMW6Snwy+oeNal05wlVw1/WN+kJa4yQHtEfNRLkxxxvchyjND/0K2VkKIx8S8L+oT7ol3FxocOdkk+2Jy8RZY6yfIvHsx9CWt8t7PqNmVrURaoL6rFNZARJ4Q/vfNp10o6vlmviax2u8rEozIhXTbudTw5eVQd2l8pRrnfpn1cy/qU16gZldF0Wdvstk8DaWKI/Aaqqltj5iEU6xNvlDpqTd0PiBdJfFScIl8QS80uQlWhleU6t2KOL46PHVlj4ncCZaxEqDxuJdpCOnIvVyEvy0ERa+KiD0m7gdwqMyiRfNpfzVyfaeuGUJkIBkqzrS3abwiJRQvUoXx/wlU4XX65OCTN/a2vjOIqEvERL6hIv/AKL9VLXyK6lpcQ6KulhZ5AJfrRj9tyYYxFZwgPix7oipy5eUk6qb7o2k3uSd56aZCpi90EiLReNEnaZFHzKiSv1CSkaoeN9araTwUkrsTG4CXx0VFJJrF5kyLl8si+WtetPUoHjcTetRcJltIkd34h/6+WmR5kLNyUTNCxlthtvUm09WGNx6hshujwiVEVm6SSbZQdIhkJCMdw8hIRLduGtIzxRnl2L+KQtaYlY0x0oqSkkX7viMfMPy1YGZMFFhfsngraRCQorJbhLyyLd+KrB+rdraviVYICim8TkqIjLaXIfllur1UOemRGq6LWpg6YDwMzaN2Mpw+3t3VvEkgGJFtEtvdVF6Q5F7rz6/M11SFO53BddKIltXEi2/UJFy8o1sDixq2VvcGrBmmiKGqXwZCJDGUhkVYH0fujdjnTq43tqomWuRCKyUeRFuqTSWZajI1rY6ycMUrxbxJUG6wkJJKNyHcQ9w+oa+ffWb2bzwHIFNW6Cpb7mqqVvTRSkomMtoqDyHy7Zca7ua3YXAk4tty1BH71NNTj9NZz10xu45Ja7XkrJmRKWoiQXEkCUikqQkKkR3EIkO6PmrPzMVchbFrHmo1Ti1r0/uVj07ji790z0h0HaaZS1PNGPISq4WnG8SwvGyuOXv3T66XARXGw/CIU4l8JVyoQlpfKO6JeUqt1puRY66uzp61UcXJ4kVrtqZSUQWVItyu7tjuH1DyrI8ka3RNNQWqqaiyrskF1iXGIj3FKs/2+xyF5GUzssKkDmmdXHJr8i8cOhJqx2tGrUdNBql5Ux7fm5F5q84dXR4zbiq1FNFD7hQhjH/ABV55j7ciJ1a7Wo88KQpruhS+CRfNEaeZItp2m1203EVG2qTlORS5bZD9NLW3JmE5CqzKqnsdJV1eEzSXURZquRQXcKRFFEv+vlqQeJhdMscAfiE0SViT5ZCJKD/AFojxj6RKpKz4q4kxSXfo2u4Pmnjl2ZDIdDiJKDxEi8v1bacZNjNyxuxrXaw5NeLeihH4IuVRQKXl8v1SpnJV5FdsdZVKTdrP7vuDgV2oqCgQiKya5EisJcSGQ0xtfUZ/jtyJraGCMSUiQ8pemt0w9Re5dNSfq3lRS6W5B9ZHPiHMiUSeISQIvlLXGmPTXpP0+t7wrpmXU2xpp2whcyauSFdQu3TLTl29u7dWd5LJi8emkupo+Mx9+Pj1Ny6X51iWaYaowtdtb2d8qmKDtERjFchju4ylHbupOP3zN0W9+x9XxFvcWxsXxCdkIx3RJMu4dv+LdV8vHubD8Hb2614bdr5bV1IrqNSFRRRWMtUhIZD6SEv4qqeN+Iu1vUZv0rkTdVQlV0XhEgu3SHbHTkRCJR7dtbCc0VlHW9Dj28dVLp7vWat1SZuHy5KO3A7VFC+YSkQ1MdIel7rOLwxVVJ0RXBUk23gxkUY7iL0y2+XdVq68Yzbnlr98hjKdtTVfFqqRIVIx2p+WO30lLlWkezn1S6d4fgri+K48om+bEq2QJGJLpoCIkXxCLbLyjuKqGrKjVyG4l3VWVbKdBdJekP+RnHya4y4Z+9LgWrcHTpcU93aIiPaMqslyWuSyjVxe8hTUUbLyi3EkxLzCUpao/SNYO69ooMgbjd7biGSExIfhCou00xL0qFuIqsnSfPFeoVwvVmvzpxbbhb1xFs3FyJEshHcQqCI7hLkIkMavQ5mN1jKckMnZiD9oLBWGdXhxmvvQhUSaIMkkxIYiIkRcfqrHepDW2rYy38FZBUJiqKEdUtNqJCRfi2kW6uhM6tbBq1uDA9RQUlddsmnIiLaMpF3Vz7lzhVizdM36qjcXnx9okSeqPHj6ZDLtlWD5bJpkKqljH6hukLrNbXh7q4v37cWpIKq29mo2GQiI/eEQ7o+kuVZS8K45Ao4veSqio+fL/syJF95Ljy7a1Sy5Ewb2kXV5FRrqtvDLkouRR27SHzDHy1k6jpBvkBFbVYkJCu2WItqJCUtol6qyfH+YyczJaB1ZY16j2x1Vbr2OoOmOMv8RtdtsN0XH3g5EojIS0y0pRH0iNa5jbG2sbKmwSNTUIpKKdxF5i/D+GsP/wAsT1Nqzyb3czIXgiS4qCUi27hEu3dKnhe0JYXCcX+KumYqjHURfSIpdsYjtr2kE0KFBo2KH7TGRWtvnBJWhUXGgySbLqKDyISL/FWtdFepF+yTo+zK9ulnClvcq2sVE0CIlEhEdItolKMtxemuU+rF2SyLNLo6YRFua8UxEtoiO3+WmOM5tkOL215aAzx5a2ZCS6CbUpCS8RHd5do8qc2RyE7djr7qd1axTB8ZWtF2BG5OHyBJLs1C5CQxiUe6uL7gmu1TEnrVZqKu5IVhiUa272bcLxfqBdiyDqM6fXJwkvIVHi5aJR+YpKl3bdox3V1EV0td6Ibu6YW9nbbKoTa1uHSpPXqkdqvhkxUHSGW3l2+WqskmXK1o4uI60K9mPnS1tt+uDhFlacfuDhZyOqgIti+IPmH0+qpwuifX18Ou16UZUonH93aVS/lrrLrR1O6g4im3YY5iSlpatWwroPHgqNlCQEdyCAknEYju2qltIaqbzIOvt6xG350wzTwrdyKBMRfLkTlwO4v6whIR3feRlLjVOWPNr+3yHK0P5HLPUDpf1G6dqW9LMrM8YqXNDxKQkXHcQxLylt41snsy4iC2aWsbi9bpqMxJ8QuiGKy/7pDd5pfirpjB7h1E6gdP3z91bWqY6SrZTwLlQdZUeUmxDt/i+msrLB7pfHjHL88w9q1tKCBC28OnJNYhHbrrpbSjHaPGsmGafJfbkWpe244lspuWSYz0v91uHnUSw46i6SQ1C95OVEBW5cRLUkVYbk2I9EbLklpeYyzJ8V6EiKzqEuQsZCOkp8IRlLdER2/yvLTcsBxd9a1b9gb64Y6uKrkWrchLiP3iguSUHT3dpDGqn1w6+Y+4vnj8Qx5RreFSSK13BN8Jfs2mI6S6EVBiO4RiQ/4tCTlbrYdHJHFHVexJZ5Z+nKL5vY1byzG9JJkoSNtcqKaYxlukIpCQ/wBXy9XmruSdVrpieWLWFrktyTYyYoJOid67ZMRT+KKglKRERfhHuqg2f3M1fFl9yvLciFUl1Rati1PE8ojt0vzVo3TfOOiyl8Wsy9tY4zcrmJEVydOVfBOEi3aZR+4KW2MdIvT3DDbHbe/4SzrNNnquLO9V/LU6IyTp/wBJes2Nt3TO8sXCK8kGj55b0ltwjuSQXGJCI/VWT5x7NeR2G2k4tHT6w5AxbftOta3IyGI9wq6apfKIlUxnV0zDqF0z/VfpUr70xu3qeJY3Cz2vQFRdLkmntEkolLdEZS7qwnAevXWTF7gKSV0WWJMtNdG4DukP5h/irV3MWXlItbGJNDNjtVWspNWm19RLtcH1hZ4M+J8qoOuOgTbwYikW0hjt2+ardivSXK8dbjcmt+tYuHkVxbuoyjGUiL006U6ldSOo1w8fdLiI6qYoeHa/dxHuL/mp1nmRWvHcXTSSevGd6FVIUCatEnPiJFGJS/l3fNWR7eGzfiXI5GryIdj0x6bXzqAmwzy7tXV6QtpOVHFvfEmg4IS7pDyiXbHb5qrvtFNenPTV1ZUmDi8adzSV1UU3ZOU00hjGIkUt3qKNaBhPs89U79ck8lf2ZG1t1y1da5Norl8rYfij9UapPtJYS6Ut5Xm+WtRS3oL+6ReR3JuRl8L08S/DSdm7dSxrMqLxMXsubW233QXGEX68M1JS03CWsJF6ox/hL6q7Q6D9P2HWrpDcrNlF0WY3RVyuKThqgIpiJCJfd7R2l2jH8u2g+y37P9ux/BRzfI2AlcL4JKtk1h3JttwiX1VJe/s86V9WLWzxzIUbfab85Sbaj4ZNm5FERL/rlWhjw7XJio8zTLtqw1/ye5r0Hvylyy1+1vyaUvDPilptxEokUf3SgiQyl5tpFyrM+rXURV4TgWDV0o+VkrIm3H8Va9eM8zJvmV2f5hl/iEbLcFSXfLNEEE9skyQFsI7tQe2XqIijVVwF4r1Cyp1a8Lx5rjePoatwEREnI+J/dfeyFLcUopiMRpP8OjypNxWJk7mNpWTsVnoC6ZMcfuF2uWYaN2VeJKuWLhQk03CQl3SHSju5EQxqB65ZcwyDIhZA994OiIRdknpaaKXaIqJEQkUSroay4HkfVjF7klcrzcLbdmcU0C2qNlCGQkku2L4So+oY+b4sRGqGz9kV/b8iF48vNvakW5dNm2VUiXmTEhHaXzDWhJC0KqsfIpK1+LcTASwm8s1mri13tu1TS/aWRNUiGJEXEuJS+WQ1aGPVLKNQmWZXm6KFL4C3i11GxL8RV0CLap6h/CPKrp1O6O9QcdypjZsZQWultuCGuOmxS1JDyEiEpdwly7vTV66M9BXSgt3+c2bRJBUl/DvuRFKIkQl2/NVFY5mkZWLS7cS8TULbYbNklyb5awx5xZxcskEPDulZLCkP9Z2ykRF5txbqtBD4cfCoDER/NUgRIM0yAe3y1Eull1CI0kiU/wB2Mqt9OIm1hu+eCiiUt1UW+XLWcJskDHUVLTHd3FUhkD5dqiR+FWES7iTIaqOF2++ZtlWqzauPA29T47gki00y7d3GqWRNVaxjo+TGuZph+L9TG9pxS9vHSON4KSDtySKgii4cpchVIu0Rlx8xVyX/AJQP1265NbuzVJRN5kCCiH92gKsRH8IjW1dXMsu9r6Y5FgGOWP8AblyFD9jJIlyZq7lSJMVCKW0hl6q516R4Pm9v6lYyeQ45cmLN89HTUcIEmIx3d1J2W1hORzLoWa34awzLIFL26V8Vcrhe1UyJx8QSSkQpCI104KNrtt+tdhFBNFFBoLRART7vNt41z3jd+PpnkCd+zTGlFhsZE5cos10lJeUpDISiJCRDWpWHrF0+zrOmL+yZKmooS+gmmpt1iIY7e7ltiQiXprPkjlRlVi/HMj9Rx7QDzRa21IA2jcmxf/RB/wANZG8uF8Z9QL0NkeOE1F1Rcqt2qkVlo9vwi1S+n8VXz2nHhItbfM4/6SbfiFUayG9Jurh7QlltKWmoLm4JKlEfjIiO4t3lLlVzH7WYLKbidFZ5fH9n9m114hhpqPkEGKQiRFuVVGXLdt3cilXLd2UZXC6FdP3YiIpCQx3VtWfaRX58BgREQiMvSQ1h+RYTlFyu1vtdhSF4Tx39zEvhjykXp9Ve2+nvLrgwSK3b4nifM+MkzJY3j6l66G4vi5XpRXI75Y3TzSFRsm6dpimmREUuRchiPb3Vu2Dt3WQdVLk8dOm7xnY2WgKiJSTU1eMY7Y7SqouMNZY/ZU3F0VUdXCI6qwkQjLyiJcR9NXrA7w8TFi1JLw5eEcu3KYiIyjFNIfT3FtoJ5JZl3JOxcx4ooeKl+w1ZD38s3tyCaLVBsLYREYiMS7avzpx8PSDlVVwu3g3Yi4dHpy5KdxEVWB08BuJJNWuoXmUqkpYYicwuB2vH1iS5IJkqRfTXIvVLqIwwGyvl2Dwlr5c2hNGyIy/ZxLkqX8tdaXhMbk1dNXoyFdDTIR8saxXqV0bxTMLes192oqXZVsuu2KWmQkKRElIuIpyj9NOhzPalfIx2mWqnDeP2N5ll+YsmSUhVUHd3SrvbA8THpniLrI0mDp84ZtNRduLncskO4uRRGPL6a5d9n9ncW6bi+GwIrwKumyUKItG49yhbpEXpj9Va1luSZgszFm/zK7LERESSLVcWSfy/AESIfSRFVPKyo5ZGmH4+FNsrCQOTdcur+aXZ41sLy34jZRIm0beSbt2oPpckP5k41DimqIk6fvHT50v966eOSXWU+ZQt1EY2dC0sxbpJD9I7R9NDdFpiMAGPlrFklZ2N2HHWLkBtbU7hctLl8WRJ+ates8GKOqACnHlu2xrKbK8G13Zvdl/9XlpLl5RLupXXDOnVnxO7W2zOovkkJLqJ8kxlGPzf4akPoi2YkzUMp9oLqt78vSlhtpKeDEviR/fVlKdpNqn/AKqp8XcIxlQWqxvG4ulVSWWEokRdo1q2K4S/zJm8e2ZwRFak0lfB6e1YS5bpbY0TKztxKdq8mKPi7gFr5aWT3Tai2cpFIhISLdXfWTZNgeaYX7tcKtbg4sKURY3JMvEt3Ijt3bSKXpIpD3VxW4RBG6N/eRqIqJEIpaiW0t3mrsi35RgFjF9+tT9vb1PHIJEo6EhTUJdIiH4nHiJcqxc/FaWRfyHLMqnMd8vTqzleLb7tRTUJXXciilFNPbFJsKZdolIvw1R8swm42nw7zVUUJymKpDH96QiRD+atwyxa0Zx1CvmQ++WI2O3ri2QJFMS8UKQjuEh5D6pVE5EiyyCxvmDU01HSDaQpkP3khIRIf4a0IEqqqpm70jSNuFHfWlxjfTUmDWSzy+XAk5JjuIUvL9UqyFmLzxH7ORIqEUZFXQF4Uw1FFGw5a6vyfuO1s02KlrJKKbwtxEpLt+WJVD47geG3p0QpXR48TIZJpil4ZeX1CQ/hra1w2lZakkyKIb17NPTW3dM8Vfdac61L0+8MKtotKYqFEe6XaShdvb3fLH+0ILBPqNa8wxpu8YqZegk5VZkUVG6pDuJcY+bluqovs6v3uFjhZ2N03t+KkIpi4iSigiW0lFJDLtjERqu5ZkWZZJdCvL9VFN4qkPxFi+5Q7YjxEfTW0kceOp4hvLZWRO0Makas4ZY2Tx0yepisqv8AtJJ/diXmTLlEu3bt3VMYdY8ayQU7o9fvCcKL/sxeJSQkqPammUdUvqKofH8Ha3pupfDJYrezH9tFRIh8QruLQQ0uRFH6eVTTpG/XRi3uWNHb8dt6SESTG5aOiMoxIhES5dpEUqZC1eTKWY8SafItJxL0m8Ssamhe8wUWRHd4O4af5dJciH8NSSl6w0kSf41lqgySIXNjcRURcF26C8k1fl+ERD5irL2tnStKmzqMzdOtv3LnaXp3KS/LULk2QP7Pb/G3I2KjdItJIdVLUIvlQjL6pUxp6LZlNSNN1ttS+PrTlemi/YXlazsSEVCUuGo5dju46ZCW2XEoj8w0pvfl7xclEMfeqXDJEGOl4xZIUxIe6OlIRWj3S3fNGXMri9XzJL1483jhR1KSSmruTEf4atTPq9kbFP3DdlWN2t+0YpiSP1SS0yIvmluqnH5SNmH/AMLli5K1i+XRnkNwUb2tuzjb0lNIUReiJFykSg8u0vl3eqnDPFeoPVi5NcDwq1k4tNvj+1OFBIU/MREW5IeW0atCLyzPGPvxU0bSm8SHXuF0IXLl18qERH/iKcoy3FV4tPVbGrexZ23A3uSD8fTVdEuuo2UlyIkNTw0oyiIpDx+qgm262sHj4bM3I0C39KbjjdhZsshyhq48G2iq6b/fKOR4jEk4x7ZSlXMq2be7XizCCje7MyVQJqQkmSiUtyZS9Va9fOqz1jlDjF37q7PtAZIPE1BbCsJDIVNMeXIfNxqax/qJhuSWlriXURW33JEm2m0J8kK6jdWUfhkqPylGsbSNcqRtVbqaU7e1jXjYyd4SSOGuMoSYOFLO+TJBVMkyk3V46SnlEi4l/wAtc8usZvLMRfg1WFEi+EXq+avrBlXULpzgeE4rdsoxJO2tXy/u0Y29AU0/gERELaQyQKPGpbHcR9l/qI1avUMGw1wo2Ely1MWFpIe4iEk931SrPyJkQmPJ/gcg+y/1k/Wpm36fZuSze6IDpMXSyZRfJD2y/rBH8Qj6a6wLHcQIk1SYCMEtIiWEh1h9Q1X7L7L/AEWx/HXFhyPqNabla13ZObf4hIWxM5cdNfUlIfMPqlKr5gfT/ppjNhTtbjL2L4WyouSWRSFoKhD3FuKXq3VahzONR0j2GrHojgf6xNcmsONMbO68NFyoxaeGTWGQluTGIy28oyrSk2aTNMQbt9NOgqZphrFFNJmTx8PERtdrcvf/ALgmUagcsvnVK7NRa9NOnzVuouJRuWUXDwzZH1eGQ1Fy+UtOozSS9V4ldW/IsSzpBqmTh0qKaY1XVMqSdPvDoXRqimRRFMnIyU+mqbY+mPXh0os6zfKsTWdKjEfd6rkhT+WSAxH8XzUpT2e8lcXJq9uWV29RugREujpqiSkiHu+nuGnLDRbVsFxb5GuNXje3tx8e6bop+ZZQRj+Kg2/NsGuThZrbstsbpZttXTb3JBQk/mES20+dMWDhroOFW6gxjEilKqPgPSWzYncsqunu1ElMhvPjhUiP3WgmI/m1PxVXWSTcq0ZKrXsaEm+YLf6u9bqD6VxKjCpHdCQ1Hji9jIYHbW//AJVM/wBQ8VFx4gLQ31B4ySGnNHf4ixnl3UjBsPbzyHMLDZyVEtD3hdEGmoXp1SGnGD5ha8ytIv2F3tb5RIR1Ct74XKcS4lIfMNc9+0hbbX1SuA4KzYJ3C02dRVs+FOJfthCO0fUIl+Iq0jpnhd3wG+WluzYEjZRsiVtXEoiXwhHSLT5bYl291dhjWBvtqE3JTTL1Z0rkKKpyEkC7e4fLRIy4VKColTFRExLbxqzUUEbjEZd0qStAnBGXbThP7n5aZkoXOdCQznr51CddN+n7y8sC/wBJOVRY2+QyEV1Zbi9IiJF9NRPs/wCN+68T99uDUUdXctclFNxEl2l9XL6q579ojIrz1w9pLHei2JOlhZ2hQmNwIeIyEScq/SkMfmkNdpW9i1trNFgySFNFsmKaY+URGI1I+bDWWiho/bWY+0l1AedO+k9ye2RLxF8uqqVotbcfvFF19u0fSMi+mtQ+WuF/b0zJ1cM4seOWa8o6eOJKqLopkJELkhEtw/Lp/iKrDNUT/UYupguZdOcbuWS5bYUbHb3gixXWJfUWbiqQ9oju29tUnLuqiXUbMte2inYbHb0tC3tSHcQ+Yoy3F+Wo/Mupl7zC4It8odOG7O3j+w2/7xES7iH1eoqqrx4wdXIVQ2xSES291U5pFVdmPqWFa33G7GkOsRYXhuR4eqN2uWkK64pyIePERlElPTVP/XrNcLdSSVWcN1VSHw9ySiQkPLbKSRemh2dQkVkRSerNVhKSDhMol6d1aY6HFOqAs8U6h3dO05MKRJW29F9w6HiKbnylLu/9NZcisrWbqaEdZV9F7FVyT2jsyvGJqYywBa3i5HTcqa+p8Lypy3DWW42ta2N4Rf3RqTpqkUlERKMvqq7Zx0xVwvRsLpd4ndi2rt3A6Yj5VE1PulUC80h9QjTgegd8uTpRra8tsLxiz/124NVyWRRiIkRbRkQjKMhGPlIqdGq1tGoM0bK1WYot+vCF0fKXJ0/UWU4pJpoFERHiIy4jTVuSt4UFmfwW8uIj/FV8vXTPHrSn+xdSbHeFBIvgtUHMo/NpxpjjuK6l8ZsFV28V1IxkJF+EaXJJx7Ca0GLO2vfeDdhY7QQqCO4uMvq8vzU6fWPI0U9UrW4FMeRCMhH6hkNW548NizvVpSSUbrPnJE0JGJLFu2iReURGqPkCOTJsytF5VcCPKKgxlVPFmm+PUjLYjRWEXCZSTjKPw+VRqijcrg6aryJFcol6S7SqyY7h7+7eBQYN5LS+LrKimnH1EURH6qsGdYS4x1MX7q0tWrVdXTQbtbgg7UIo9wioRVoNIEsZD4PiNxdWtZw3SFH9rGRF3JJbtvzFUXmGLhbb46mZCmq5VIY9wyroTpP0py+5WtNwlaFEyVbCQkoUUERIdpEXmqxZJjvQ7pXbPfPUu4uMiui5EKVvtpRFYh2y2x27eRFTG5Rif9acm21nbUVv2oFEU/MQ1pFnb9NBFuCuQC6eLxEW7VIpEX1DUHnWUWjMrt4/F8La4qxSHSSat3K6+p6lCVLcXyiNVVmm4ttybvUo6yCgqR9Q1lyci4slC8dSiSs5W/wEkU1xLatuId0d1Zy+dBLV94lqeWO2rRll4f5k4arqt00/DJ6chLlu5VVXWOvSElRAYj6qOPVF4nGfVjyOWXlOQpLiPyjU1ZcuyEVk1QujhFQSkKgl3eoapZImipFWP0lU1ZXQoqftBqCPmEolVqOOP5KKaRiwXZ4d+uC1yuwJuHSpSUUTSFMiLzbYjVms90F9b1LWq1Tu0iER8Q2i5bkXcmuJS+kpD6aqq2gmjqpK6yfKUt1aB03sLVS7Cq4VFntSUFZZWIqd3Ltq7HH8SjkzbS2O4OguIs8LwFjbWoFrLpC5cqEMSIi7aT7QWJv806Z3BK0pCV4solcreWmJFIR+Knu7VEu3zCNe6e3q7e7/ABVtfo5BbxH7sSSFyPmFNQfhKx8pR/3lUP2kvaIQwvG0cZwVVRxk18EhTEUiFRilKJESZbhU5CIluGtuTbSLl1POY+48/Hsccs+umf2Fu4tzK6Iiiv8AeiLJCRD5ZRqHddTM+yRx4L3tclhX4ookUfwjV6xvoXbtZvduqeQKWlNyUk7a3EVH7j+VL5i/DV4fXzHmNpUxzpLa7XYRHaoosmuTlQv7xeO75RIR9NeXkypusS2PZLHGvZqnNN2RvNlfCFySeNXH3gisJJl81aNgvtHZbi7MbHedG8WseKLqUkfUmoJCqP0kNV/KsFyt9cCXuWQ298sXGS5J/SOqI1BvOnuUMVtB6y01CGQiXcPmo49xeXyDWba4r1N6ddSMZzC03TwpuG/7IRJiV0XUHV27STItv1S+aq/07yxkjYVMF8B76cPpCJNxKIkXaW3dWS2/E8oRW1WQEmoJbSlGrhY2OV2m5N7o/YMVCFT4soiKw9wlViSdpa7ig0hf9viNcgatbbnCze0JOmrc/hKt3X3iJDyTL5SGn1nyB1aUXCBN031vclF2xWL4aw/yl6uVTWVXS23K+e9LDa5KCgkglIRIhiMe3bVZuA3GQk/SJPuKMRL8UpVYWTa6lVlt2H1wttobrC6sK5Omau7TUS+M39KkdpfMP5a1LoD1ma9McgdHlF+fI2MmKoi3kuomKsh3CkMt3qqp9I7XZr4+WZvcrZ2VZUSFss6TJcSV7UyHdtLiVOM2xOzWXUx57o290u5FTWWYuxTEYxIU9VAVYlt2kO31U6Kf5CZcXd4m8XDq0l7QVtUYWHHE0bC2KSqj5D9tl/WIFxS/FKsJ6ne9MLJS13lg4cNVfu3Sf8w9tdCdKeh7/pvhKNyJrfHF4VTJVe3uGQxTbEUhjpEpuLykUvTVk6idIWuRdP27++Nx03KoiLhFORM9XiW7kmRbSHbWN5DLWJlaRuxqYeJSOsamO+zSt+ulj9yW4iTWSXInLXXkSiW3dH6hrsiz4mDdumDpJROI/dxIa5N9lUbp0R69I45kIop23I2ytvQdS+GRchiX0xruZw6aviFw3ESjxIe6jx4lmXcBkZouNSv3C1hop+FQGUtv93Te32VC4XoveirPwaqUUCcKCJKOR3CKY920SIv5t1GvF807o1x9q3FRw8SItysRGJD9VR+aWluphbxvkLhu612yqSTEREhJWO0RlH8VPkqgMa3M960IpX7G8+auLyoxK2WjXSTTTFQXCokRRJTtEhH0ju9Nc4+z30L6ydSMTuCWFYQzRarkRDersv4ZFSPalt1V+PbtHujW2KYyrZ+mNvxTHgTZvBetlCcM0BHUciWoSsSHduEdpch21q1rz7qm3Z22zYvjOL+8iQISWeLuU0JDximIlpD6SV+WqEeUtqliaNuynz3zzp7lfSm4e4c3sl0tb5tu01h+GoMuSZcSH1DKtQxvrNjll6R+4bc/cNVna5FcHyYrkRCMopJjHyxHdEfVXWmUW32ncutq1tz/AKY4DmVlMZe6x2qeWQqL924t0hIa4x64YOeC3JN1gvS+9YTcpEVwZldFHbJRCP8AVrpiulu8xEJbo1YTJXDa35C1iacfYz7TFxxtuKWLleCbrrikKLhBs0TJcv6pPTXGXmLb6q1h1nnTLIm7zpt1QZW19cHLQXaWsQpuUXi/9QpERSIRiUR3KeWubcJuVrFupluQ48mxRsquulqKfDJyXl7qr9wUuN6uzi6OHSboXymoThP4g7u3bxq6mRdbafIryQ6owzzbC3+O3YrTfGsVh+KgsPFZKW1UfTVHuFlVbqeKSJSRFxEeNdxdfr90TvnRtva7RlFpuV4YoIe7XDpJyT227k9USUSEhVlEhiQ91cnuGrq2ot3TxrqN3P8AqjxrFRNYh7R9XpKJDQTQ1OFTs6j9Ei1VVNMu0i5fTV2wVqh74mWnEkP4qa35NW5Wtu6QFER1dBdMk5KIq8hIS5CJCJbZR20nE25t3CyQqkoQiJSrPZmtViysfyUsF2wUbLchJqH7LcC+B/cq+WX8Nb90D6gOLgijiGTK6jpmUWLhTkoI/uy9Q9tZzY1mV+t6lkugjEktqhfuy7S/FWudFeiOaPLw4uV0s3g7TcG3wnjgtMvEiW1RMeX1bR9VUcplTsMjhZ+JuHT3Mksix25ftGpcLY5fJrp6cY/HUFLb5Yx3Vjdt6D9Vbx16yjJhsajfE3yCQqunhaabhXQHcKfJXcJcRrozB+kuPYys6fpMNa6L/wCsuFNye7dtT4xlu81XZwiq4b/61xHiPEaxXyGctQ4NG5McJs7k96T5Nl2M5WwePLHjigrtlBSEtFsvxHl93u291ZSj1GYWHNnD+0Nbgtj9zL4rVRUiURL+sQIuMfL/AND2V7Ulhbo9L75fEmRLESCTZ2SaYy0tXaRfLKuE7hY7I6IUmT/40ZaMVUyH8UZfTTPHybUjSVMvyEnt5a/E7WxvIrXmWMsXiT1NR0qmJCpxFwPm+bzD5qtnTvKHuK3Ra2pGjo3X4Y+I2imv+6Ii8vaVcb9Ncka2u2/qRd3SgiK/i7a+lFRm8Htl2iXH6vVXVjF1bciTRes0lESVIRXbiW5Mu4a+iQ48XlcHZcp6ZFJNxTku35Ek3aosnCShKLiPxCXL4nyyrWOmPT/GckURdZR4h41FL4CIqREo8pdxflri9jeMjw94NkvivjEUCEY6+poyEdsq3zp712wtvkTO0uCfM9BMhQUTEVJF5e3lu/FXhcH6fjgyLMp6LI8puw1ZjpzOPZ16ZZNY1lbNbRx98qMkHlvIhQ1Y8VEJaRD8sS9Xmw1imXS15oP0itt2SEklSEi+N6kyV2kJekZVrlj60Wh48t9tar3CysXyQoKi8TFzJz2jIfN8tUnrZknRFiSjLKLomT5VSSosRiv8pco/TEq9FL43GT7kfEzYPIbvHsaxhORe+MXtd+YKvnDd9ycLJ7k/NIuI/TWa3DrMracqJX3k4FPUIYrfEbJxLaUeXduId301l7r2nAfWVHHsVdC1b2qKSDXTlrNuIyl3D+aqfcMsQvyKkWZJqDuIokI1c9xGiqsYMUN5OR1RknVBq4xtwSrdNm4iPFWWsRdwj5Y1zPn3U5naU1ClqXB58NBEfLVBvWfZBZ7f4DVUcM0tyaJKfd/LVLYld80yhu88OSiisU0E0x41XyJt0LZWJqqJs+C5BnWRTJIlHDlUiViUtP5q7Ew3oXa0cDsdts1jZqXBKTtd8smO0ijtIuRbe3tqe6A9K0Mfx8ro/Zl4x4UtRYd0fNWvKPA0fCpGIojt27RquuE0rLJI3FSNJTipj7foC4yghZZllS3hZRG32VLTH6lFd35a3bpv09w/pbj6OP2ZBwSIkSoorLkuW7lRLTaVWJCOkQrKjKRDEo1OJopW8SMjEZbiIuVaCwLaxXaRqkgs88QnFIdMfN5aj1rsDEiBgkUu4uRFUK4yyS3h24rOE/L4JT+KQ1F3LLGFrLSVtK2oXqGNOZlQSqs41yrIH6KihuLaTpNIpaZFH+KqzjLrC7tb7laMfQb299cC/a2N2ItN0Pcl3S5F+Wnz7KDeCoCGOOFJDtJFzGqHfMfuzzUNrjLjWL+u0yEvwkX8tUcjnyU0MfgtWHmUWvGel9jTvLAmrFwkUXKLdVUiISLaWoqUi+rt4+qgrdaMg8Ym4x7IFm7gUNDTkXm9XIqa5Umhj9lWZZBirXRVKJNURIiUH5twy2+msjvDPCG75F1ZnD6REMmqhaa6fyyLd8tUpJuXEedXY7mCuXM1FSMUb0qgReHlpyXEe30kVRKj5xkFvFwlIiHaQrCMky7h7azvoTkj1nnz7C8jdD4hsWuyTKQ6w7tWP0xKPpKr1m2ljeZLE3V/ZX0SlKO4hlL+X8NdVmfkw+Nl6qYn1WsrckyXXtaaaglIVk+0vUVZiTW5PHibp6qmimgPKMto/NXRmcCTqzrOEtRSAlKW4a57uThqtb1F1SiRFpSLtqxJxUSq/c9SLYkrdHjq2pN5OFS1EJDESS7hl21KPsVxy03C2qiSby8biVRJ6kTKQ9so/wA1OLbm2LlqWt6103BIEgKwqRkMeMv8UqjfdqWppAu3dNSLktHUT+oadt3XiZMknJrcQN8tt0bj4q6NVG4uVCVQIfuy8wiQ+WiJ5BdLSiTy4oPBb8knCglpqemVTTduwbtSZP7iiREukSG4lCR7SEh5RjHj5akh6mK2fH3GBumDW9WdymqkKbhfc3LzCURkMt0YyHzVTyocharGtjY8UuDlW909OPFvT15A8J6oY0+uAoXduIt1YjFRPUFMpeYe38NW7IL5h6es/wAfeXJq4OUWZD4u3LIF2ip96gXLaRKdu6sTbpyLXYNW6KiHFRMo0p46dOCTIV1lBVGJDKVFVscqtqrG1dPeuF06Z+KZeFTK0vi/7OuWoiUeW7b/ANcq6wwPNLdnmMt7pjjpN9a3g6RKD8Mky7kyjGJVwbh+K3J8Q/rRkq1vt4l+7GSynp3VpF86xMukttTsPSpknafEkJLuv9ZXdf7zkNMx25WZinJkf6uNSye0t7PeTOr4nmGBpXS9eOKLm3ppEooiXmTjyH8w/VT72YWeR9NSyC75k8uDO2sWUht/idRMSJTlpiW0tvzVhP8A9UB1Ytd+UujLK3Sjp9yFRXap6dOUfy1IN+vmZOraNouLVm3YuZC50UtMlN0iKPzU9pP0sMTsa9kVjxy+M3FxdMpaqaqq4jIRLukQiXLulWcur5brS3Y3S3Om4vmbbQ02qCBEpHjIRGKpRju5eaXKrkoxO7Ya8dW3JUZINkC8KmluWFXiQlLcn6ojEhISGpTEej+GljI5VcnpKLKiquKjVURiQ/Nt5Vg5EsbrU3cRpIm3Ci9O3jjJrLcs86l5GKLfxOgxYulxQTGPItOo/KvaOsmPkoywC0eKWS2+McJRTl6Uv8VSGZWvEM4a6tuygU7pb0vCJe9tKRJS2yXQkkqPlkPHbLbWRp4G98Y4C4pM000CiSmuJJkPpIafDtp+2Immkmbkw1a3S7dRMoWv2RunFydKlJdQu30x7R9NbpeuoGDI2FGzA/JN8g2FBAdAu0eJeWprGelbrNMPcOujeOWti1tFvFy7uF0dlpvF+5ISjGXp9XKovMPZvaqN0chcZq3dXBVPxNwZ223qptmqQjuiouUi/DRa2tZhOv2uK8jE+m/hS6hWdK7Ki3b+9Gwu1lFdNMUtQZESnaPqr6FdUPac6bYbjLhLCMgsN2eEKrZs3t7uItxEfvOMf8VfOe8dQry4RUxVq8/0K2X2p6YiSnzFyKol5cF+8CEuO7dWy0+ksVW7GPpFtPxJZ5n2QPskceFdKOkXK5EKJICQ6pFyEe0pVrjfJrliKyeOZ4CzzXQScuR1xTetSLdyV+92xKJVons49G8exVi1y++JIvrs8QSdpaiW1qkQy/F6qo/VpG3XLqZkV8vN8G3txVH4giKin3Y7RHurOyMVUjsaWPIxAvsPSy5Er9aA8Qjr6SZFES+oeJcfNVHs98/ye5lt+MmlJByLf98kQ7uX/W2tUHGc+x22sVbWzUTF4n4u3iohpoXge3T7dch4j3R27ojWE5JePe2RPLiqzK3kuQybl+7LupOPb5EmrXiWpbrIfv7Xa2tropF/q6kpKD8w8Sq6dK8wSyTJnSD0FGttSHxanx4ly41jKLW2tWLhVUCUcF9181a10DxV/b27rI7ygTdjc/2ZBRTujyL+X6qk1asxIbWOhByBq+RELSlFMR2x7fw1E5IzMrKtcXqvyj5qqq2SNbO1UVYaLViJF8NERT1C+ke6qe66pZHml+9zbmrFskRKIol958xVRjX1Lckn6FByom618eOGYkt4ZOMfVVNxvG1cidKG4+GI7vmq+Jot0/GLmqIpkqXxFCj3VC2dm6UuzwLIuSiZCUY91b08O1CpjY027IwRG04+imi9ZqqPG6RftLWIiQlVgtKwXy8XI1UmqbN40FPRTH7mMYl6SqDsuI3Jw6UbgJcvix41YsXst3tNyWtduQEickPiVhlFNAd271VRbipoFizTNvd9rRsyQI6yQiIyLujVDa3Rhb9N5dzkSpF4l0Jbh8sRqSWIMiyhS3DJYkEFSEojUfbdJi4Talo6b5MkokXFWpj4q9irlZrK22oxfFbrfemtya3x06TeDLxAjuT9JVOWVm1yJ8pdsherNbakqKRFr6Y/7vy1D2tMm6LVBAkSeFKQjGVJLH8myi9NcNZ+IcOHLmLZrLiqXLbTmWrVJHJc6G6M5daMmRuyTWTey2FTUXUWL4Ys/SXm5flrMeoGWf5SsmdXRuw07a1Hw1vREYii2Etvdy7i+augmuJ4hieKtem1tYNXFvQTEnyxf9sXlIlCIf8AqNQN6y7HvfCNoSxTHVEWyRJlK3p/DSH1CO7bVhsNYF4jlymbsRuG+A6f+z68VeForX52S5D3EO4Uh/mrnlxeLvEkhaxTS2ipLlWlZ1niWZC1szVkLW1sdrRES2kPaRf4azu5Kfs5KoREktpDGhhwWraQTJlLasZBunl5cSkW30jTNFbIUS+FcVBHyluGppO5NSbwmIl6qYuISm3jEvVTPaxgbzDNxcMjl+7JT0p1ZMJ65ZlgbwRcCLxmW1VuoRDt9Jdv8NVd9cNFMTSkKg93lqFUWf3JYktJZwXpGVJaGNDqyMd2dIeuWNdRrpbbWk6FN4uukJNVhisO4eJcS+mPy10EpkSSd+USXcaYoSJDb2lXzd9lm3uv/qgMPaumqyeq9jFQSHtKuuMovz+15Q4brmsKY23xJDLkQkX+GtTBWsdivM1mNEzTNARakkkcW+7UUL+q8tZKPT3IM4t6b23XRrb1El9VoosMvgdwlH8tUXIM6v2TNStclFvFRFMR/d/zVsTdw3t6zWxml4hRmgk05EI7U4kW35a0Mdt1uRXda9T2K43ccDfIv7zmSjgeKjXwkRUSLaQ8i+mtMdLIKWtNdD9st64/CKW1Qe4f8VZ/b8fxRisT+5DqKFIhTEdw/wAxU+x3JEhuTq12FKLFynqppqCX3o8iiX/W2rW5yqJkjOf8u6c5azyZO12079elFyJJiLNVMnLdt2kQkJbfVtlGqPdMZe2FqLC/Xlm3+IqS6ngickn2xikW0tu6t69oZvm7MbPnmOX5wxJBBW3vkWZEPwiIokQ/UQ90dtYjirUxRIDBq8fLiqLRu+XFMViIhGQkW2Qj/wBSrMkWszKLkx1Xbb+omFFMaTs7ewkFwug+ELQURUStabcS3EuoRCpGXH6fVVZdM7R7vG2pOlHzMhEmIimnJuX9Z4khEhT9JRlQc8wn9WW7HK8jeOFGYpCyK3pjyeDKIlEoxj/CQ1W7TYcjzQhBVV4si5LXFFPamP0/TSpsmjclLDYrNyUslptZ3rLFkn+Sre8lSLSWJQS8ckW2IqSjx7d3p4xqByiy554hOzePdXjFbYWqm4akSiCaUv3gj90Utu6rRidpyFq8dYRkeNDerKSsU0U3P7SiRfvWi+4RLb/ui7h7h1a04vY7WKN0ul5uD542XV0lm5eEUdJEMYuYkXxI7SiW7uqrJlQ15dgocLIfiYqpjudWXD1MjZ21RRiqX7Snpy0UBHaReXkVVsnjd06as25lrOSSinIiLcVdEZE8cZM1cW0w026qBICmmP3Yl5RrGemNhZ2XrJa0LsCjgbLcCV01BiKwpDIfN5R/FWesiZU36l6LFbDh2zqzrRk3ulrb7MDVFwzZppELfTlqKiPIi7Y8e2q2m6vzO5M8rJ0ims+TFsqKxRTEeWkMuXd8vbUTkWUL5I4UOBaxOUk1xT/qpbRH0yrTsytLBbpvcmSrcSWSZKuUEyGQ6qQ6khLzba2tOWrMDXqpzr1OfWu6W+8NdyhIEkqlJyqpp/F+KMiL1U+xe2tek/TlS95q6bijd19e32kkJLqFHltLbIfmrN7So8v1lvHiNpEJbi/FyqyZlitjeYfjdyeX7KMqvjxp+0uk3eo2Z+VsMhItQe6RDyrLyo/dLZi9bYapomArY5frfbVcXAfd6pKrqsXkiIYx1UFSlxGW0h/NuGrtgrW3XC6KOLHo2+S/7WzbkUWZCPIfmiW7urDW+LusXw1neV7ytbRQ1dAkVBTdpyLdIRESL8RVeOj6dpxt9cr8llBXRxdbfoDqK/HblISKXdtES4yGs2PAlaZagyaqq8i6ZdnjVrdLgSqTpZSOkgWgWmX1cR3ViefKRsrh7cl9R88LQQFPzF5apecZhnObXy5Wux3JZNjbJKaYjHbKMvzfmqD6Y3QLH1Gbv+oLp8s3QSLSW0tfTV7dpFQ+xkln3JGFJX1OjulvRdneMVTf3u6N7wtb2gi+YoyJRny+8/621muedOUMTugumb2VvJOQrEgRJluKIjH0x+qtm6Y9RLvgPv5naUmrhG4O/eDZ9JIhUQES3ClISIt24dWQ+Xuqm5szy/KvfQpJETe9OSdxRSFNNqMtSJJjKI93LbWfP43KgzVyseTj8lL8rRr9tSolekEcdtbh+roopJkIiQ8t3aNM7lkCBM03rdqtJAZaYjJTl3eWqyxx3Ic0yJvhuKkpck0FVRIkdxKR5RHkI+qr9kGH550zzR9aMZeuCfWr9m1mZaZEKqYlH8JDXo5NWiS/xBw0iazTEh1Os/TtrY2Nxx/GWbN1cCK4E6J2uouSEfLqEI8vL21mOM4a4yq6FyTt7Yh1FPN5RH1FThS15k4xlGzPV0RfK3Amja26UXIirukPmTlL5SrfsdxF1Zcds9htqQrONMWhae2S5fvC/wCu2rfhU3ubNZTLzmT/AFYPpXcLci6UF0PhbWxjb0lG6UtNUi5D/MXqrcHlhSwdmtlDx6ToSuQu12Y7hIlVxkI+nd6qpLjpni+PotbdaPeEkENN2TVQUScKylJQtpFu9VEvWYOFMRu2lbXAkkuKElB4lyj3Sr1SyW4mGyqnI0zqk4wDrFiN2sNhyVr45s+STdqIkJEnESGJCXL4RREvMI+WNZjkTe3DirHC0HBE3bJIMWzgSGTckhikrLaMuMu0pVmNlumL298JeHRUK9KycyHcSsojIfKPKnxXRJFmokVpRt6hCQl8cR1O7iPqGnKqgaMxbmdw6oM7O3xxJw6LSXXbXZq1EhTUIh2ryGJR490d1Zj7RxZHhd2tdhslrWdY2SAk2JSKhKORH4pFyES3DtrQLL1eYW+7MzzJJZ1ZV22kKjX74VREojy3ctvlIfVTO42e6dUsiTbtbddnjNJJdyKb5lopokPm3bSLzbeVeR8hCsUjKel8erZBQ1sgzR10ztuTXlVTTfOSt9tJ8qJELbkrLiMZCQ8R8tZC4t7Ba4EqyYN01FRIhFEiiI9wjIvylW5derH0vtuE2u7YG6s7e7OV9TwrddUlBQIRkKgqqFEhKVc8jdmFweEwBwSbgS+GoIxFQvMPlqrDGi9uwWUrI3EvVjsbJZit4V4KYqlElC26f0l+H+aolPprbbs6IWt0eOlEuRCP3fl3SL+Wrdhd2wV1jpW5+BNcsbLqiuThQvCXBt2kMRkK48fLGpS3tX7pEjLNyatRViLda4K6I/SKcau+2uvETvfkZOWMv8PyZFC821wsKCokq1cbdQa25rcOnd6tZfqo6b2N8gOv7tuDRck1o7i3bt3l+bkW6o29Xyx+707c6y1EnSRaW5j4ltEeMSKRCXLcP4aqLPMnWG5MV0xV4xuQpJ/CJ001k93LaqO0vUNVpMX8hiyVLt0ttt0fZE3Ngu6IVVy+GtIk0yHdFSO0uP1VumZWV++Z2vqTYbk8dZhia5PUGaaCSbYtIpCSY8pDGUZEJcRjKs5tPtJez1kSLVDqh0oJjdBERK4WloMdWO4hUSUTVEfLyqUvGeYRitytL3pt1LLJrTeiISYutcntrVGPJRURIkyIi5fipirGi8WsJszm/W/2pLTmFjbt+n2NXR5fniYk7FERFFmqXmXItKMvq9NMW+Busq/0j1TcWe4IpPfeSFlYpfsSbnd8RdQhkupuLbER9JVz/wBSuqGaYLaWtx6fW60tbaruel4KSiKpFy05aUS+Xuqmt/am6ljaVrbfnre4KXH/AFFRu0FsoJS4kI7Y/moVkVG5DmVq8TqbOOp2M4+isbp0oppD/q7VPUUKPamnVfwFn0y9oC26uZWnJLCmkoSqCdyLTTWSHiQkKafLcPLkNc/9Nc+v2A5MjleZYejkVyushtqjpySI2/zEIxKRF5i8tQPtMdeL51AK02t6k3UTtheJHTFRMkyLkmW7d2xKhkyOQUcPGyn0+tOF9Nvcqlux/wAQ1dKxJdxuJd8QjtJQilr7fVWQrdNbM+tLi3NTuWOvJLthfLNGyK6e770RQREVRIR26gkUS7SrmvoKtjWfYune7WK1tuDOLS5IsXJIkRRiJFpRkJDL5t1aYp0/Z/f2t/cGLjkSjd8umX8UaGPOjT4jPYu/KxNYT0tyHCXRIJZfa1E0i2vPCKoKOB/vEhGIl9VXRwiElFUjsby7IJyST8auI/VIdIfmKspteKi4uCZ3a/XpwMtJUfeSiZCPmkNX5ngre32XSxzqTkVtUX3Lt/eiSyf5kyL81XoWaVbRleaPa4sU3NLp16xti4y3JWVja2ttuk1eoESI/SREXl2+aofpfkmdZFeP1hvKRM7HpkLTxiZKOVBLujL+KVGuGF3a05IKVxze4XBER10FCVGQiUtu2NDyi/Hb25MrSKJCI7iUUrPyMqTRy1j4615G9WdnZFkU3CCSz7VGUiGX5aeXDKGGOs1AcMkWKfmWVFMa5bZ5xeWNvFurdn0pF8NNyWmP5qzfqBn2oWkCslPxFSWjZ+TMU2hY6WyTqxa/crjIFX6izUV/CNEU3MU3CvqLjEe4vTWU5x16zCy28WbIU7aJJCSDHuTEu4k48fmiVVfPM0YYvjeM45a7D7yyC1NhdpjEooqqjItTduIS3Rqr9P0SuS16ybKDRuz7QL4ZK6kVy7i7ePHdTljjiGRq3xCWFrleUZQjcshJQmOqSq7xQojHuipxH8tSnWDqNhFvZ2mzYA4RcPGPxHLhumIp6sYyFQRFWQ/NVJa2m5Zg6ujW13RNm3t4kUVC5DLjKo91iuON3TVmq/dE6V0hKI/dqkURGnLLx21+QMkfotmLRhthyPOsZuV3v1xiziqmkipxWIeQl+KpLoX0ftqOWN8vK+C1eWV2LkbW4QKRJDyipKJU+tdva2lmjjjq6E3USJXQF850GQjLduIdxS9VXJMnWFpqP7k6ZpsyQFyk8TcoLtliHuHduLt27q9CuLFLBtSdjz3vGil9zD1GvtPXZJZna3CS6ZCVwSqu294zx/qldOoNySEk7ZaxTbEX75dUYiP4ZUHLHR5lkCmOXSyOiYoXIvCPkxIUFEt0SlVZuAusmyJZA5JsUlyTEUy3KEIxlKNeZkxGV6qeo0nWeO2vyL1abo6vDNS7XJUVHDpdVVUo+rjVgtL5BiiXh4i4V5F3VW7Ta0rbb0bagqpppEREShSqWRTboqCQchr0ODhrAlm7GNlZW61V6koLpdRSFxcKOhltEu6tMw+0uLpdvipEO4UkExKMhEf4azmzuElsmsLU2orJrvfibtu0SL5u2ugMDsb9jaU3r8U07g+Tkpp/dtxLtpk0i9QY4/kTVwUNREWCX3Y7YjTwnRot03TgCEox8u6madyszdYW7d6i6W8qZan8NZz1Szq6N1hQQS1Ex26aYjEfxVmtMqdi4sbOXxxckExWXcGO0ZFKuKbX1e6tXSzl0xZXFunbWf8Ao9K4Jtv2kWI/upfLtHbV6vnWTIWtpWCGomrJtorR3SH0jUDi9pVasUyVSFOI7Rjxl/NVPImWWtS1Dj/kSWM2VljNpRYIDFFLdHkRFRHElFtVVvu/hGnSYnpir20pq3VeEoUpCPqlGq9S4rEe6YismRT/AOaq+6gnz1I+mrZeEzbplMCj5qzfPM6tGD20rldD1HSo/szWW5QvV6aSyhblD2QXZBnbSagHxHO7d5R7qibbafGdN8gvmS/thXNTXcqEX7oVaxu259fLllSz9+qKhXBIkC8qY9sflrsTA8JZXzBWLB0HiEXjZIldQvvJCJVWlKs0hQem/s03nPLDa8l0mtnxMnPw26xF4lwh3OSHjHt5fLW6W3pf0b6a2l1fmGas2rwEBaE3UuCempu5RLdL6vNWiWd4q3ZosmURbpJikkjHamI9oj203WxOyETq5IdMbfklyL46fiF9AUSHkUYxKtmBVVrFOZmb+0wXqxnVmvFjRw/IF26yaAqk2cEIqaKpcS1BEiHt+aPKk+0Rj7JbpS+uIriKK762PhJPuLQU/wAVUnrZnGUdZLoLB0aLMbURNGlrTaE2JFKW6KZch9Xp7avT6/dO75hLjpV1G6gs7WVsTYig+Y29W4oPEEh2j8IhipuiUvLyqrJbesygq0bxrtsZP7PeXXsrPdmT9/4q3oRFo1dfETTL96Ij2iW3jGrUzTw1a8KINVXVnUIfDS/1lpyl/vUu7+sqv4Lj/TLFb88P9cnBM30kheFb0hJFL+tFMVJEXpEh+qr44Hofi7wmuOZldrs3Xi5JYR0E9UpSEUiElR+rbVjDhrMu4wvK5dSh5/g+ZWO6ErbbS+Jq5IXK7pmmLkREhGMoyIR5FuESp9i2JPBRfXzK8h96W9qh+yLE5VJQSGW0dURJL5Y0l5a8Dsd6TvzC+XxRZUvuyi2KPpLkP4aszVPKOsjxTHsNtrMSQS1BTeXRBFZTt2kuoIl9NegjjhitIzGDnSzLH6L2Kjjdl98OnDxUNFmgQkuI/vC7RqUypnZrg3WdKuE0UfvFFFkpINx+UeRVfsf6E9cGqabBv0iuiyMtzoiEky9UuJfSVWxj7LvUHPnRXGzPLXY0Wokg78URaizwdqokKUh/FQSZEdbW4heI8auNE2sn7hyXfLw/ujxuzsz8vddlSImws9SLeIyVXIiEd22RFVbybre4cOhZ4u3UTTEpLuhHTWeK/wBYUdw+muuPaU9n/A+k/TXQvObkN8vgxQUt6BCm4JIeJIERRTGXISEd3GsM9n/oViuS3pRXIL84s9rbJyVuyjLUUWKX3aCfb3bt3Gqm80v7LCpGSJqycmK1h+G37Kk1Lo6u75u6QHxalvjLWQH1SkJfNUDcra6yK5eNeNXijG3qxVkmRJqJS4y7a3jKMusPTm6XbEsIMnzMvhC6cMRTWIvMRCRSql43jNozRR5qt71eCZyIfC/DbCI7pcSIeJco1WbXXqbviUklXlUi7Gt0+J0sgl0qYlbyS+KoNwdol9REpGP001s6fT59ciJkbFrbRXIiaptiTUj/AFYqkSn4pSq0OMZtpM1HCrBrbWsRiKygyj5i48qzl9j7dbIBCzNXTy3oRVUTbtiGW7dHb+aq2rsbyquO35GtY/cul7jIEXF2w0Vmo7UvGLqqJj2yLVIq2rrR0ddWHC7b1JxTMGd4sNjbJOV7CmQ6ES2kSaiHIZF6fmKsTxvpalllrWu1hw3IrKMokoo90U0/SIqlql+KqjdrxkGMoqYvj18RRTZrqjFwlpqast0iEi7h81OSaNlZWKuSzO1l4mgWuwusouHvtlYVmbF5EiFRAWTZMo9pEQiQ01vGNuvfCzK13TWuSRCl8NciIiLb94O7ujulWM5s16qs0RumTP7go3X/AHhCqI1aujfU6x9M3THLTtrjLL4xU12lvefAtzFWW1Qilqql6RiPqKqs8i6cVURVj6IdcsNYXBn0zxS6LprPrG0Xui5E2FcopJoIakS2/erjU1iNpsjVqKpv0XRFu1FkokX8tYvb+oHUTqhcE+qt0Gw46693pWZsTpySDRwUiIkkBKRFIuXLj6azW8dfOpDfJnFmYYu3jb19B2TMVV2yceW4o15fKwp55bV4lmFeNTVvawxu2sbWzzC0ZGpbbkqQthYpkSajz1JluGUeUo8R3eaH6F5Nm6LEhu+ZXZu6JNXw1vfE0TIlRjtUUVTIo7u2ua+oHVq+ZNmCi97brDpCIttHSIW6H92JDHu3ebu7aobEXDh0su8uKxCryTFQhEvprcxMfaWpJGWtWPqpjfUTMhYppP0rWst2ioJDIf8AejtLt7adZV7S3R7B7k3tOZZgna7guIkTfwy62mJDyIkhjH1V82+n+UZXY3RL4VfFtOUit6y6goLF6tIhIfpKrBnXWTHOqWItbdccfuVvza3vtIpfdqIRiSA9xbokMvVV2TM2eNRK48cvI+jVp64dFsgcIsrX1VxVwsv92n7ySEi+kiq9C1SUiZgKg9pcq+ROM9Oc3b5hbbXleK3y12t4ukku6UsxJkikXcW2O3zca37om1ypbqpkzDp91V/Vu3405bPWNjcOVyTfMRXEVxUGXwtseQl95xGquP5nGnaitZiSYLItjv4m6Q8EhH6aGRGJTmRU8IZJiXLupiLpqo4JIFYrDyTLaVWdJo5epVqx4bkkmUFZD8w1VernUIenPTe/Zu1ZqXBa2NCUbN26RKEovxSHb2yjIquSyIkIwAahXAg3WUhqJ7tpJ9tOUHifPv2JepV5v2WZFh+ZOiUeXUlcibOFORORL4+71Sl9NfQS1qKrNU1VVRUWjuLzeqqrkmD4HfnXvK84la3lw3ft3hhTdj/x0oq93mpm4yr9W25eFaio1bDuJZyQ6Y+ot1SyovInbqaR4hwRbNvpp0KkSIu2uTbl7Vy+QZ5bemPTmzE+yC5vhaaijlUk2+7cRDEZCIiRfTXUyNvAUxBwRLEI7iU7qisr9SMrL2HDhSKfwu+o28PkrPZ3l3cfds0FVy+kakogmO2O301m/Vi9KvvD9PrQGs+usVVxH92hLu+b+ESp3UEwf2H+mb/xmXdc8oktcshuDloxWU5Elqycq/Urt/4ddaDuGonE7C3xfHbfjzBqKLdihpCI8fV+apmiVaqSRrMVDqx1CYdLcFuGWukhWcDFBk3L985LakPy+b0yr5g50+evsmul5ul08U6uoiuuRDuUVIpKlIe2Xb8tdhe1c4smdZZbcKumYe52NjSVXUiugOs5IR5CqQyERIuJS3VxHkF4avrfazYMyapq6qhDqy1N0ZfVVWTc31X4jF29urdhi+x1remekryH7tQeSZVT1LS4s75P3k1FwmKokSgkQioPzDxKrcmor2mVPGLVe8Pm9oZMCdOnyqTZBGMtRUiiI0yTHtyOK1yFWZ2tNRM2TdZZqRa4pk5KUfLLj+Wou/IuMgcCy1XDXwwxaN1BkUeRbhHd+KurMV9le120VrXk13W8Y2IRXRariKIyGURkJF3eYatzHob05yC+J+FxwU2LMS11hdrydLxjEYltEfT3Vj5UkkUyqq9i7i12/wC057xnIMAtOKtbdmRrZhdmyYik1vii4tmI9ooaAlqx9SqY9sSp9eulvVXqZY/B4v7teM9cVU29tEWjYUo7S09oy3DuLdXRzr2W+jDhEp4yo3It0m75zL8yhUzxnpnbun77x+OX66JrIFFAVFRKI+Xju2+ah3JLcuo7eWvE5VdeyP1z2pFY3xFLduEhEfmEq0bH/ZbwZuRNXXUF1aXyQjqDckPBS+XXEZfTXXVtzK+awuHrK3rIkMdERJPd5pbv4aY5Yp05zRErJmuHpvBVHiLkZD6h4lVzZjraxV3m+SmB2X2XcVTcETDqc3cOCHkm+QUUEfw7aDcvZ/6RMUVHmR9WmayaG5VP3gKhfSKW4q0p10b9mkRFI8UeIy7Yy/MKlUvMumuG2G5W150qxx1cG4pq+LRIiTJMu378twxLt8tVZNuJbKv/AJjlk/qB4r036RvIpWvHLw+EuJLCohqD6ZLJ/wA3y1annQ3BllBulrx4rO4SGIrN1NdQfpXEhH5o1Xbfl2R2NYfG9O7smPasLQVyR/DKVSTrrckoJIOmCzES/wDmmiqZF+Iaq732/wCoczLYUp0XtGQLJ+/s3yx8ml90394Dp/hFMauFh6N4AzIlfdCijgRFDWWFBQiH5iTl+aqCx6xWFF83b+926KiUhIhGOpVssvVa2qKKftSJCJSkKoyqRaT6ryOaqnxLYp05w9YVGb2wpuGa4kJJkurpkPqTlEqjbb0h6RsXhA36c46QjxIrekp/EJV5j1QszhYRF+mp6S2lTx11Ixy3kPxRJT1cqJk1scstSs5F7N/Ru+XZw9cYWxbrOdsm5KICO3tTSIRH8NcG59YV8Dy68Yu9k492OSbS8wj3fhruLJPaMw+yvk0m7pRwpL4/h0h00xj3F/hrjXq5fAyrqBfsotpiozeOSISIS3D5qLZsLsZ7eMbSUEX7DiqO5Mqg00VZQESlWmN3SCzNFuKUlBSkXp9VS12zBC9It2t0sdpbqMWgtE1GNvTbEQj3KRH4peoqWuQyLULbVjMbWWm6R96JOvCyHU0R+IQ90ZV1F0jvHT5G9N3rO7+DTkgKbV0lFyI8YxHl9NYX/rDrYqRJiJFIh4jRGKPvAZiaaaY7iWW4jWli521yqZudhLOtbHXlw6+Y5gbwidSUExL4aZS3S2kp5Rrm3JM4v14v12yiyAo8uD5clVLkSH3Y+USLjTMWbdxa2qqqUm5JxIoxkQ0RZrZmLhHw7chJ4luaiptUHzFtjViTMbK4sTEwVxV3F7FPujpwm1bv5OEXxFrqKERESkv3pS20O35o4UWU94utaI7R+7EfpHbTq6XBg6dKMkmv7KSSvxtSQkQ9olWb7ylyqvq1C0vM3BxdrXlTNmzQektoKjJEvKQ7olGoNrcr9ZbgtabQqSzESkm3eCKgj6dw7S+Ws9tt8uVlkbVxtItwlxKrB+vAPmsFfEIuN23aSe7u3caJZAmU1i03ayXhmsSUUyVVj8RLUGX1bhoKlnYKKKJLqiIkP3LhT4cvm7az3H1HijMmY2snCKpaokJEMauVvWdLD4WRIpjtkjuIfxU7cBWNrEe8x20ispNB0xUSKOsJSTl83Ggo4yq8TUDxikRL7tZSUh+YadNcyNu1FvkLMlGapEIuNP8AiGnBW8nSfisXcNfDyiSzfdGXaUdw/hqLVxbDq12e12cUxVtCxJkJEUSKPzFtq8Yj1SvNjeDZsecN7kzXFJBBjckCdtk1+2IltGoVMru8RTSuiTV03FIRIRkUo90S3CPzVDtUWFryi1qpOB+A5SVEpbk41MhVQsYrNY3a5e0gqQscc6psiRtJMUiErG7QQUJIvUuJcYlt2j6qreZdVuiY4mslimUZk48MIkNvuWQIDERLdoEgRRL06X1VleUW9rnnSta/W10ostjVyJBdGJF8BXiXpGUawt4ibVQhPaPbWPNDvNyY0mba6nYVl6ndKr5ZWvvnAMguHEhce/xIpDxKURiQlW9dO+umNZVkDG3NbTeG9wiKAk+cipJKPLaX4vmr5w4TmSuOuvCvDJS3r/eD/V+oa1hnkl0t90ttysb/AMO6QUFdi8RqvGr4cnHqMZlyF5Hf1jK6OM0u17JlLVVFogpH7lsPLd6ioOQXo7tdlmar0fB2oSFdSO1RyXy/1Yx+oqprfro9t/T1ZB/i75jkxW8naYiJaZCXFyPdGUqp9t9oTCP1BZ41dLNcnl0eEgg7fFEU2qpKSVUIhKRDuKrmTN6rxK8MdOxF9VMozJjfLaHT60XC6N2aZDcnThAhQWVIvuhjGMRjx81aF0v60WtZQWF2a3i3vEk9ck3DTXQiI/FioJEW35aszHEVWrNELa3K6Wlco+DcLiKzHtLTULkIkPEt3lp1cOk+MuG4ukhitIhKJVMeORV3FUczRdWL9jvVLHiIVbXeXCPEhUTEiQUlx7Y/iq3ZJeMIzK3+6MmZs3ygjIScIS0VfMJchL5Y1yfk3Re2sxK4s3qzVRLiSO0hqFZ5h1uw/RtuJdQX1waiW1rckhdp/LJUSIfpIaKfK0RK5CitMXW9oWGvULoPgeXZNdsUf3l1aW9vciRKMRS01NshVJMvMJdpcqbqez70qtaY2u1sFm6jbaNwZvVBXU9Rckvy1X8wvz1TqBaX7pWVyursSuCY7R9X/prXn1ytrh0mk1VElhH4pCMdvbL1V4bxPlMnXN2eW23X+n0PTZeHBsWry+RiuSdCb43bqHj/AIG8I9yajbRdqJf1RRIRVH5Yl5aynHcfes8gdYQk3eW9rcxIl7a6Eh8OuMoqpy3DEh5coyHdurs5qj4gdqpCXmGoXLOj6WaJotc1K5W/VQImThnFOKRf3pDIpenbXuY8l+zHnJsKP/VnJfTuzjlGK55ZnRaj5myG5IbZES6Bbo/MMh+qtC6Q+yj1Jy5Qb9dGY43aXkVdZ8mWsoP92hy/FEa6k6K9Fel/TcSVxy0Es+JKK7x98RZQS5D5Y/KNbImOstpCvu9NY+Z5JpWrGOhxaLWQz3pn0H6b9NRTeIWgbhdkxkL64fEUEvSPEfp3eqrkzdRJZVWRLS3empgm8VPvZCO6Pqpi1Jr4xZwqlGRcfVWa2rP2LS1TqThXBLTI24KDr8i8tM01G6Jbdw/eyjypqzujdZNQZaaYlEf7zzUNNORaqEU0SKW4v5aWzEVQN4trW+Wt9aLo3TUZvEFWy6ZcSSId1cr5F7P9ms/jG43FqjEtNoSlrHQIe0hKQjL+aurlFBESS1RFQvzVm/Ui4PWrNb9lRTUY7h27SSLu3VYx5libkZPncNsjFtH2U4vzLp3dsZeKW26N0SReCRIPkR2l6eUakOgvWD7LPeG+L5G8kSSgi0cLFHWSEvuyLzD2l9NdBDZ2vUy0lZrbbXCbhDavdhTHTL6iKP0jx8tcE54VtHJrolY3gvGbZdVBB0KWn4gR26kZbZV7bDkbHiWZTzuEm7HWQTmHT+5MbwNmttjdDcBIWyjNNUXJKLlx048hIfzSq9WvwGO4inj1rtbEliQ1Xzx9bUPEiqXJISIZCIx7ilKVMcJRuimcWddwrqLSFBiLjaKxIbhGUe4hiJeoe2twt9twjMLLcMrGx2tq+uL5VddF0JfE3cm0pd3b5vNTsjhI22vEdDDNLjR2bkZz0ztOR9QHRWlgks4UZ7iIdoxH1calsssfTe1ovMayW2s7XdCLTJFRAhU3cVZF2/iq/dMXWTWX3liqWLt0yXJURdIpxTWERkKpfTt2+Xj3VbsZs6+TIrFe7W1uiYrqp6dwbJqC3EdpJjryIfxUUOOrx8gceNoWscq2Hp3ky1yRwNvjSlyUXIl7XcGoy2+VQu2r9dugLDCVBa3zN1E7oqPxU023iUx9IkSwy+kat3Ua5P8AEWL7HLXcbS1tokWg3auy105ebd2/VWmdCcdx/qth9tybOrMm8dNkyQEn3HaUZR7pCI1TXHV5KqayybS2OI+pWOuLGo3tL8xWF8MkHTXcmsPmEij+HlWidC+nNrx9j75vaS2sqvpNk1Bjqf8ALXTnU7BenzH4TDHLSoxQXFcW6dr+OiXcoh8cR/EPzFWT5s4dFkDN1a36izUvDEl4pLTXEe4dDtLb6qKaHaGQzq7WN6b3RJRmTcVUUdJDVU2xiMakOn7WSi2ZZH922GNttpdxF+9L1VQ8XcK3C1ppGOssvFRWO6PllVsdXC5Iops2YayiW1UpRjVrHjutmK8yyfEuzjInCmo4caaJFyjUb7yaqOCPVJR0Xcp+7GqasxyUbeRJAUSkQqEUhEvlqJx9F5dLoTe9ulkUxHbIY6hVcZVZbFGrKWDLL1dLOxJxblWJF5VijGs3dZtd1hUN7dLKMv7gij+atAvWN4+m1UF+6FNOP7xeNZW+R6fMZNwSdXZTtEdqdUZJOJexVsxGuskN0sIs7uKixbdNqmUi/NRCY5G4EkvGviEdyorOyER+bdtoyjO6LI7RRsNv/wDl2oxUWH1FyoY4vk16FFhY2BKMx7VCigPq9XzVlszO1VNRlUb2/G1cwuiePsJXCW5ck1CFMfmU20Pq10xw/pvh617dW4blcGzlCKhbU0ZEPEf8VSV0zxh0ptvuO03IfHLl8dREfvi+Xy1nfVDNLpkGIlZr84FxcPFpKCoRblEhkUS+XzVNtV7dhMit2A5A1f3DJLHnVri3cDcopqIlEkxjJL/D9VWjOMmSy7HW+TN1ZKJFpORluRXSjKX4uVQeDvhyhvZ0mqoiOqO4eSZJDu/xUTHbCraWN2YPTEkbuJKCKkpCqI7i/DKXyj5ajfGpIwNtuirxuSUy1BHt7fVWP5pjt0yBMlbMSaeguREmO3UKmbXKHvilGrN8sKaBR2lx9NSFnya8ulHFutFmUdClJQiHbHzbqZa/EmulFG/Reyt/1wcJZMwtaLcWxESl2IRTTIeMSLbKuhGvTnpZ1asqd7wjMFkcsXX0HJEhoNCLiIyVGPyxKRVzXfMwdWsS8VYXChKpaZKEMRq8YD7bnWTDWqNmBlYbpa2yekhb3VtFMUx/+9tP80qsQzKi1KLIrlo6tW26Yvi6eJdScKTTulsSja7wxISkMpRKO4h8vKMqwe8f6Ytrd+AkSwjHj/NXWlt9rroxliIn1X6CKMyVTj4pq2QdiRfUKaqQ/UVXbG8d9hnPNRXHMhs9rdbZal0Xty6fyi7IRL6ZVJchmaygxwqnE47xOz3lS2k3VYE3auYkWtEhIu0h9XKro1xu3Js0xZNW6jouJIxFRMvlKpLrRdukGC5cWL9IMlWyBmQ/tesOui3X7hTUGOqPH/EVUuy51dMbRU9x3F9bXyREQvm7nwzlNUtsZDujGl62yOTFiqxdS+YPhf62XTwBpE8uiSCqhIuv2ZAUhGQlryiREIl/zVUX14xe+OmppY5cLG3XHSTcXBQV2yxD2iWmMS+qNK6c54Nh96MFcjUYqPEPiOlCIVBKW34glIuRVbrhn2KDjr7FGF3dXJvcNy7zV0BUVlKWn3F81OXHjqU2k5FLdWXCLTfG7e6Y9FG+IKoSFVMRTV4iuJDKO7kNKxHpqWYXosX96KN7h4tJARWQkIyH73u/L/NVHuTUiWFu8dPLgQj+yOJFEh7Rj2/irt7of0BZdNcZa3R58S/XVoK67gi+5kP3CchIfmlUjXdaq9RlqcmOe8ywW/dMWaluS8UspbyiKxLpkOqW6I+WQxKJfxVXX2cXfKum6eMzcMRbLkkuSfw01JFIZfVKu5L9h+LvFnB3G2sfGEgKrlRwIkSkR5RIY8R7e2uQUWb1u+vV0K028cfJy5VIVraoLRRIi4iSQkQy7RqjnYqxclL2LI0vEzeyjbSUdN8tAXAiMe7l5hj3U1xexusgfNbDaUlFkVXMRR3bt3cI+mrI4w/Hsib+Pa+MsKapRbNXCpLkRd27tH6alsBuj3pnlDPJrMqPirYJKpCKv3xcY/4qTCrBMq9Tr6ztUk8Xb2h77tsON2VoKq6KIxaNUh5K7iKRS7ikVct9YvaWSzi7J4D00ZFZ8XFyIvn2qRObkIlyIu1P003zzrJlvUy3uGuWsBb4+TnV8Pb0BRbLKj6tORF9VN+jfSvH86yRu6YWZRwig5EfCyERcbSItyu3aI1a7gsYfcsduQ350rbm6hM13JCkssMU/NyrcsLcdPsdwlqyJgxfZMuukquTxoOmmWp/XlxGPl5VumbdLej1rtpN1W6jN48Q2pkQpply8o8uPy+mVc0vLXe294cY9a3ihIoRInCZCKiiUZeYZRGmOrRdiutW6nRWL55+sWSX5hZn6KlvtjQR+CUtRfu3R4jxrnfOmuOPM2yBxkd8LYuQimiW6W3bGmrjPEulZKL9NL26uDi5p6TknzQYtxlKIjLcXqjVFWuD+7XJa4k9lcniuquKiAjIipk0yyx1+QtVpIdLdH+oCQ9Hcg6W3lV0Vv8AFi5szpQZaciHXSjLb2qD6hLujVBzK32twSz27ty97dzpNKSd0Ee4hLckv6o7vm3FX8Lyp+o4WYPREmrNMREUxjH1bakMsyCzaKKTq5CRJFJNOW78NU1drVYvba7diDteHjeLsza6RJ+MciIiXaMq3S+PmVvt6bd44RasUB8I0ER/DtHu/DyrHcRvDq+Oif2sFkxQVFJsUtxK+b6a1QmqEkWGSpaykZSUHaKtKy6s1VJirxsxRb8i8dXrwTgx00IxFPiVSGD4XrXR49cKqN01U1UBUEfNtqcfW9kjfEQAS/bEBXGXKo19nyVts7hq4YeHiuSTbRL7wo7ZVWjVgpKqY+VrXuV8Fg4JRZNsppEmPzVqWL4iwYiTxu6/Z1dqSYp/eD6iqi9L8TzfIropcbQ3FMRULUdOvuyl/EXy1qybW24fGx+NJSJa7lSIqSl6e2PzVqM1+xRhj/EMoNmtLFZIGabdRLcIy5FWa5Zkzq22lNuyVFN5cyGQjyUH/DVizC/MHwi3xx+Sgpfvh4y8o1AqWvUFF6DxNS4KjEdQtfw4/VKNVZG5FqorAfGWXIkXRCIpr/AV+Uu6XzVX82bmKnaKyq5FEePzU4uF0eW/wtutpjLViSyg7SGVDujG+XZws8dIJloK6UUS7fNupyyWjqZrY7LkbhT1Gpt26j1U/idsa6E9mvGW9ls7jqJdP9ecyaNBLbpj3EPq5Vn+E9OUupWRKY4d0Utos0vEq/A1CL5d1dAX5ax4zYWOG2R0MUEB1SIhEhER8o9xFuq1jx/6xixVep5a6IXhwoqg4UTeIbUhHcLjd9xHlWd5gQ4jdFknToivTySDlMY6DWX7qXcVTCmRX7B8NdZ5j9oJ48eLq222rRl4WKcl3Ip90R2y7d0q59LLlVliXuipLKFuJRTcRVcj262k7FeRm6xlgfPErem3bpDJRcil9NM3D5q4WJxMUyL7yXEqrLq+KunXiEh+CHGXbVw6f9H+oPU4Sf2Zqi1tYqxK4PFNNEfN81STK4iY8diuvrokSiaSroVG6RSimP8ANTVS+NUW6iQXJFwJcZfeDWoZF0Ns2OppsnmYLPFjKJKIpim2+kiLdRGPQ3GhdMxBg+uimmK5JiURIfUUdo1nyZi2Li4rL2MxxnD7lmlwTas26zdqqUVHiwkQp/4vprdMd6T23D7aRNbkLhwhEnayYxKJf9Sq9W2xs2rdM7ibVum2HTbM26URb/VyV/hohaS1wuTB+1FqzJsQxWGKhFHbIf8AFSZGuFGpC9P079b+pGM+FSG4D70QVTUEoqJxLd6SGMvKVa51MTtanUKCCQp6qblsI/1kh/5qgfZ/sb24XYcjNh4cbYUhJRsSfzbo1KdSGaTpmjlYOJOEnaoyHaScpD/hrYw12oSrLVpCFx/D7baVkbjcWRN2qXIiH7z5aumPurNk16JvY9RYl5Kr6iQjuluLaRVlKzi835qRpPLpcHyRaaCai5KCMiGRbq3zpn0/snSvC/fzp0Lx0+iq+JuOomn5REeW3zd1M91tcVC2bAbgNoxlTwCRok45aZFIvmp5b7C1Z4+4ujVumpcIkukRFu+WXljUXerxjmYOhVQVauIqbS+7UTH0iW78NQuYZRd7GKLVKKaaQiomX9Z/iGrCLdbFVu3IdZlchuGMvktISUJAl0hIZD8v8VcU3y8NW9tuWP3QUVE3KrxJo409zdykUki+qMS+YfLXYVtuzPKrH49kQi4IiTIR4iVcg3DGXl4yRZk4YONMbgv93yEtXy0zN6qxTXVmlVWJhay+MseNpZvbmri33CxNnbK4LOdB2ivuGIr7pJ7RkmoJCMtseVOFnl5yIWvS/pu3TWUL/W7gmlESGO6PbEd24qT+oeUXzILbjWNGsXu5oLRtLtHUJQiKXERlXTGI4e1we0jbfFKXB4X+tvlB3LF5R8o+mvL52ZsNU9Rh4e+V3D+n7XCbb4cHXjHioxdvi2kp6fSNGHH7Woos4VDUJVWQiO0U/TU8+RcRglIk6j0UdHmNUVkWXkaG3TiR5WtJHYklpj6axPrpjt0sL5nm9jeLIqPFfDKRkOiqI7dw+YZfhrelFAJQt0o8arufY61ybFbkzdN/iIIE7bKCMiTVSGX5uNMh4sV5lstTNen94uzxRvd3WisS6qRORiXIeRRHu2yrZMozjFLPb273Js1at2q6UVGouZFFUfKMtvzDWJ9L5t0Vpbm8dVOQxJP/AK5VB3pq/Uyh5ZkMecXRZ40IRbiMpd0hr0Casq8TE/kw3st8wNG8LNXF8Uvlr+Kg0appOZRl8IojEePqq9W/D8cuj4lbW30USSEtFwUVPlFPUIo+oqkunPSXHMFY+8swStv6xJIS8CJfdyLaRbiElPlEaa3p1ab1tNqiimqUYqKSrW8f4Rv3MgzM7yvxhK3esbb2+5KCNuauG6QkIisoQiQ/SUpfVVXvWTXS0pjbWCCNvapFqRbqkUi+Yq6I/wDqbepd26Uo9ULa/b3a3kSpeDUXInqKAlHVIi2x2lKRbR+qPPeRWF+V8b4+DW5DdLjHwyIti/ahLjHzD6hkNXpPaVZoaqxnRvk2rKSA5ZfLhcLS/YHZ0ySGK6yzaSjpItpJKen5Y046uW/C7PcmKVoi4dKthVXFquRCiRfu5FyH1cqrtyxW/dPbx7mzezOreozS1xRU/feXTIdpDLuEu2q3fkVWtwF0d2F0o5QFUhTIv2eX7rd3V5vIjVW3FN/HkkZayFwsucYkQuCyi3XB4SSApMhRd6Kbch7iERKW35auzPrsytuO3iyWlu4Wa3NLSJvqpiRfMoPxazfEemtxyZmT10LhHXGLJNMdxF5o9301YLf7PN0LxiuR3tayppNpNFFrWuXinMtqAjy3eYRL5aXyr1HW9WOuvZh6Y9OcXtZdRMcvKl0fXhiKTki3INSiJEmntly27qzvrxfvc/UC5JWhqiLi4JpKu1FO74QpiI/8IR3VYujeI5D03wVPFH5ScLyVXTTIpJkr9Plqr9RnWGt+pC10y24k1WYkgKesUkCLSEtw+bdVifFjysfZbqwl21TsKZ2157rtbq821im6ESXQRREvgiQ7flKPKrJiYt2LFPL37rwqy6RC0TkkQpiQ/eDt2l6ar6b79Zrk391uk02rn/WVk3IqCQ+lX+Uvpq4OnVhJqTVrbXDrwI6aQuEoxH/eFIaveO8dj+Nh2cdeJmW1sV3Js6OwkpcgbqOiIRX0R3F834hqWWvjC6dP27x+1UZvLgXiyajKIy8xVUXFrVyC4IpCAopgWgS2oPwxLzD6asl+vWJYbjK2Psnqby4EkWp4gtxF/LV5pFTkc22cwVNFJis+e6qaJIKkmkssqI6cSiRCRd1N7XdsIYvBJ4BXRRWRScORQQUV+YuVUe7Zdccouj5Vg4bySc/FJYfhj8tQ+P4q/wA2yBiwfk4IXTsUyTRiSxJS3EmJRHaPqEaxZvJU6mhDi+vJi0X65Pb08UJwgKKcvht09qaY+n/FVox3qh1fvVvLFxyG5OLKxQEVCUiuo3HikOoQyj2xlV4s/s39JcVtrp1kPUbIHhJbisrPQRXTLykRS/LVwwvoq1K1iwSScW3GXhe8kkU7gROXEh26im0Y8eQ1kz5i5FjawcdoGVm6mPusLtdps/vS/OBuCwu0i0yX3JiQl/y1nrpNhdLsXg7C3RTQIhIRGRD6q6yvnR/Grha1LN70WRT/AHRLFLTLzEQxrCeoFrddNfHN1UmZKCqIiTdBJQlC82oQ6tV/cK/FRjR3ZmYym/LNWb5FJ04JHVHasI8S9VPrTlGQCnpN36LxFXaQuCjL0kQ/zVScgujq5XhR+6EhlIuMaTZ8udWNus1at5EqWrIu2rkczKpnsq2NEfLOlG6arhra0/8A+5DL8NR7i6MmeyTch7YqS/w1RXF2yDIHEA8Q4UV4imMq27pX0RSt+jfM1EVLkqQk2tpKCJCPmKX8NC0zORVXqpTyxu6XBHx+ktoluS+FHbVi6f28xuijIgIlFUpD6SropOy2tFrpeAJFM+5MpS/6+WqDcMXvjy7eKsMm4oD95KOn9VDqrdhyqpbMRvSWZIppGybqN123hCRUEY+UpfirFcqwP3C+dJJAIkgp8BQdvdtKtg6X2kbDcLf8VEk7vFUm6cpJjKMvqKP4vVU9mHTv3hdnD1vqKPElCi1Ihit5YkXd+Wmst1BbsZrYxvmeM2a6tt0U7CyFoqoRRkqRch+mNZn1Asa7e5LJESakv3g7hrpjEen+ZW2zumqtocNXjktVymoh8P5dSJJfmrJ+qHT3JmIpsmFrcPHElS8O3iuQjGRfdS7RqpIktrMpetHt1ViH9lfPnVtzpTDfCpi1coLyWTGJSHcMi+muuhuysRIzUIS4lXK/RnpXdMVcMc+dZVb2qbyRL28mxEsoPIREiGMi+mtgcdXLHbYt3ttfD3SEUi/NqVHjZSY+Qtasxanl2V9+W9wAfeqFuKQxIdw1cHmbP1E5gg1GX9wIlKsLu3WDp84FuqNxUbkkvqiKg8v/ACiIqfWnrRh92kKGVWcYlHTWcin+GUat4eQ0VrAzKkrDFxerknnmUTVIk1V2znaP3ZRjtr1+ceKUKKoqS5R81KvmXYG8LVZ3Gwo3D/tLhF6hJQe0ZS3U3WUQdJk4ZKprCQyEkfiCVUMjnJYs2WpWb5dvd7Eh1YiIx3FVf6T42GWZcWZZGkopjdgV11Zf9qX/AHSA+b1VU+qGQFb3SjADIiIhERHurqTpnhLO29LbbkN0NS320rercHKIlHTFKUhLzKEUfxVcx491jOkblyOfc+cX67ZRcrokk6UTXcku5FMfhju7u2jWvJhtuNqMkmAuNVeS8VxTU+WMd3Ht9VfQLA+l+JMcXTH3Wi6G6/txEokJbSGQj8oiVVnNPZZwHMmYpJWZNFZnImxIjpy9JEMfzS+mtJsBmUr+4VWPn7ab9fnjW6N8XZKNyeKFJNEdSSRfN5Y8q6M6f9Eel90xex36+WHJveTtOSjdxckiGXGW1NOMoyEZEVXjo/7PLO2vL5pM3ltZuVdAVnA6ahR5REh4yrUEem/6vjbbXbjfCztSSqSQilqaglu3KFSYI2hf7hMiuqVVuRyjnQ2Z1kBMkLWJMbeqqMrhxUIf4aqbdizuWQC9swMStZLiTm3qORTTTS7iFRUo7fUVa51Mt7Dp3eFsmQsNyvSirmSSahayYrkUo6Ax3S80hqByD/KN1Swdw3VxJOzsx0lUCdIeGFMpdsSIvy16XXyMLa7ePHZmPI/w6aJdzKkqqsZi6xPqrjOTPDxW/KXK1rl4lBbxIigIlx+9LS2+X8NaALy73Ju1dZAkxK6CmKblw3bJJ631CO6ou6Ybm/TO0s7jlFkH3eMUPEMXOty3SjyjU9gtlyDqlb7xcsNSZpo2UUiXK4ESe0uMRES8pVQjmhxdG3tTao0+irDoEW3IjHb8tRK14Fq88KAiSnmIuNDuHSX2kb1dHFjYYv4UUuS3jUIx80pcaVnHsy9RsBxtnlrq/W25eDFVe4Ipu4kjEZSGUdWI+XdtqvleZjijZkLWP4yS3Ir/AE3v1+yj2irPaWSqgtUNUUER4j8IpEX4irsZ1enjxZS3FcdTQKIiW0S+WNYD7MItb1m3vlwk3FS0WtdeQoDIiVinKUZeatUyi4JJvidNz09Ly1lxszx2ZuxcdfRql8x1mQukzcCPLaI1nvUIm614cT3RVL6at2E3r3g3UdKnHSQkVZnm1201HT+BKEUoj5qJa15EXsUF1aULtkgtdKSLP9pL1EXEat3u8STTSDcXdUfitvXUk6XkmouUiEoyl9NWQW4oqEZCQiNJVS0MXybVHRYbZEIxEaeCi1t7UW4BtjuqNalrXQn6+mIiUUh8tUHq11YYYjbVlTMVHioxQR83qolVgZJFTkwTqN1EYWVZNmgQlcHxaTRvLcReYq5dyS05Rl12WuhKlclFVS+HHjUs8F5mGKo9RPGxvTG5EgW2QkMRIfw1IWXLLos+FxeUkRdFtk3SFsKn4e6l2WvITG26xTW9rVt9ybsnrJZmtIdqyRCQ135a3FjxnGxtfvJv4pC3yFHXEVFBEfLyrlnqF1G8LY0bWhjlvFZX94sJLkPqiQiMvVuqo4Dn10Y5I6ulyYJ3xw8S+J45dfl/W/CUGRfMVJkx1ZuxJF+J9AOl96cZBjKdxdIE1JIfj+I26f4qpPUzNMUyhmmkl1GvVpZtpComxHTF0JR3bhkQ+rjVP6V5V/lStN4sJXJrb/DJ6i7FN2SZOkP3pISTIij3DIfwyrN1nHjr9drRdLyjp2V8vbSdEmSiygpKxkIyGPHzVcnXahsrGSyzPkLHXj8hVyJ0TNZ0qlcnjFBfSQdPBiKZdu6MRL6pU3yLpK6Ts9ty17lrEk7mqSZN26uuSJCMhkp91uH1cqvWP23qrdmpW7Gb4Vwt7xAWzRipcBXQUSLbFRtL4Q+otvm21Qcix9/j9wcYblGC3i23JBciUZt1SFtL+tESJQVR9Q7f4qsQabsNpOQyTHXGk+3xIN1aTtpEk1fkW7cLhCKg/wApflq1XbHUhsqmQdPr8o+tKCcbk3JBNN6zLzFHkn6h40G9WO1rN0SYeI+AOmRE7EVE49pERR+ntquldLvYXDd/h9x92uma5EqsKQ8S5CRCXxR9NXlhWLixVmkZZPt9Sa6c4Tbs01LpmWZMcftaCukqop8dypx4j5d3Iq2THerWB4imng3RbCHFyulzUFoLhQdR28IuO7+UdtYyojY+pzdY8KFra78gJEva00xTQebdxNPKX93+GrV7POO+0Pg+WMcr6X4ym+dKl4J24uVv12yMuQy5JR7iEhLkNHJkaYqcV/zBLD7hrN8TqzF+nuUdNVByPL88uzO5LxUc2dq50WwkQ8VCEvi7vpqp3zLOvF8t98DoLe2/jGbvVfNfeAprjLdqiKoxKRSGUu0hq6dTmN2xXD7hm+ZZAtcFLQxJd64IRFNYo/dCnxiRbRGuTcD6mNbDnDHqxiCTxRZmX+ksfJXd4Mi+PH+tGJbfKQj5a8qrS5kzMvUtsy9VGvWi4dc8+cWe49c8cWT91Nvd7ZZRMWzRwUpEUkvhEoW2Wn2j6ayu5OARTJkkgxEpREW6AkX4i3V9OOo2K451m6ZvLa3eovLfemguba+HcKavJJQfq/mGvnja+nORsb0syuyrFEWa48VCFclxKOhEhkJS7SEa2cVWZaqZuVlw4a2ft/6jHA8PXyTJray13yaYirqk1LcKo+X6q6Ms/R11jbNNg4VcIrPhkQtVYk4l/Xl/L6qquI3Rh01zJNxkNhWt6hDIk1EhQFb1bh5fl9VdRI3rpbcsXU6g3bPPDtWKGu5bt10CURjujpxIpemrDR7XIR9P+XTKsjcX/Eq/SPpbgvuFxnOR4+3yC5Eu5TaIknqCmkkURimW2REJbi9NW5Pp/YXzdnfv1eUtt2uCQi5trVciJNIeKQy2j+XdWS9DeuFrfdTmvSfHmqzi1vHdwci+dEIqCMlFEto+YYyl3dtdNXDILWmsJtWXiFGox1EyjH5iqisyvyU9U9jI1uio5Ij4e5G+asRLU8Cs50yH/eRqLsPsx9G2N08ffAeXZQlxc+FWXEkBj2kQiKpD8xVsjVZreFCScSGQ6oiW2VMblY7WmWqrbRU9UiL+apxXkDyZuRE/5OejbVNZC24NaWqK+1RNqMRL6Zflqsl7Ofs3LeKdfqLYUxc7VBUSUGPyiJDH5h3VbvddtWiSTJFOO4dMYxqr3rF7o6F83YXQiUXESTbqFt2j+7LtKXm27qrtM3xUsLjq3yOQ/aw9ne74ncizTpzaL5csTQQEl1FldcWZDt82rHjuIfqKsRxvKMyZvk3+Munzd02iukLUS15Du2+bjX0yxfqp0+eMxw3JXDW2uhQJo7Y3ISQ1tsSGKsZCW7jIfVWU5J0P6MWm2swxXGmrW5KiSqlwa3JVdRMd20R1CS/ENMjZZSu0bRcVOG2eWPcmfPl7sahPnJbnSm3dKRSomt4VwSXihIkijIeJVpGadPWtryD94JLql8Yk4ksQ8vq41krpFVFwskrySKJUyvESylqxG+GxfOENWUktUdMqmrhgNp6mJvM6Z5lb7C8t7bUVF0Jftio/1cR5cdpD3VQbet4V0m63DpFuL01JLFcRfFh9uSJYnig+GFPkoSpbRHzeWq8ke9xCVm0X9DsLor1cwO34Ta8VV6vumN6VT0CY363yaJq+kuMfUSo/TV4Tsd0xvqNZc1y2zDkSwpKtF27PSZCiSqWmSoqREiGJFtUIvq21xjnnR3JumuLtb5ml7sbW5PF9L3CL4VH6YxL4pCO2O2P1VsXsy5V1B6uMVOl5uHBN2KCRNrxGRM0hL7guMu6MvzdtJPpjxeHNv4qVk+QlcnMb91uJ9ALLnDK7N0Rs15cE4QiIs3CQyjx3R2l9JVYLko1uye/9hujb7oi4qD83cNc+42iY3JjjVjS1MZxyTR86fDqFdlx26aYjEUk0+4hEdwx4iUtKat8QYuCyO4373WxQEVVUXT4k4q9okUoqj6S3VjYfnMLyXkWwYp1WSPspYnxZMdbV7F+trq5KJiK46ZDykJEJfLVXZ5JfnV4Ts13tFnZrKqryFG7koWkkURIR0N0hiUZCQyp1beo2Mvm7W8tbu1WYufulhV28o93GhulFbbmTxmTJZa3vExcismMk93q4y216HNztcBo1VbKxWjj3bWJxwxZxm9XTFMeRbRjWN+0wni9v6epq3e/I47b13ooKuiQJT4pCRJbR+WVaNen3g0SVSPxX92jESL8RCP5qx/q5l3VDIBZ4/jJWWw2NDSfPrtdFU1hkJS0tBLULb/0VVs3O9W9vqvYKGNuwn2f+iNhtueNer90vLW7XgraqkNwREUE3Aqxirp9qmlIZDW5Ps+tfvYcata8nxJkrqRkmnWMt+vGB2W2os7TdHWaXb7td01QEUEy48toy+USj3Vesbt53K4Nb9cvBtVCbEgksjIhTIi2iv5vpjXlPI+S8jix/w3DmRsjl/L/yNCPHWVt6TqTjhjeU0Ubi8zK6OiZqEvoxQSTWH+rLSEZCNRfSPp7ebG8yLNc1uKNyv2R3Jdymon921YyigkPl+FGq/dM8zS13YsPzfErfZRXIRQuCdwVUTcS46ZaMS+UiTKtWx24MnVvFJIiFRD4ZJqJEmQ/SW6nfQuR5VGkx/MvaQ55ONeLREhp/+FVPql1EsPSfB7lnmQq/stuT+GmPJZXtSH5ipjfOrzNnenVksNhUu3uxfQuDgXKQptyiJEPm2iVYr16U6T9fFrbimYXTKE1LRquU0cfbSiRCMpSlqlt7R2+mVe4TzOE0zY+ki2UzfaTVtU+fPU7qtkfUi7e8roaJEKi65aYlFRVUpEVRK2YJOkWqTi2kj4NsLYdNSUo926Pmr6OdOei/QBx07Lp86wVm4TXJWRZBbfAXot3IlIy+UhiNc559/wCz56jMbo+ddOXrG8WsVZNm7p3oOxS8pEQigUfm3eWjvdrWCaNUYxHB71brtfGtr90OLg4clppIxiPzEQlIY1umE4PhSzpG6JdQbPb3zMtRNRu0cu2SZEP7xUilx7hSKtIwH2NXVp6X3zx6rWz55fGRIIKIxUTZj3JSkW5TiRCW2W2prpb7PuC4fa8Zf9SXS109/NBQUjcFGibVWMopaRCREMe4t27btosialbA48KvaoTEekKDh08uV86yW+9M3kS1rG71E01YxiUpdojtqHZ9TrNi7xxYVXCK3gVybE4bl8Eo9w/9earhlns0q9L7g8zfpzaLhmljctlWz6zivG4pyISEk1BjriMS8qu795uKqPkXS25M2bdnfOn1r6csbukXhlHF0J+7U28YiURLdKMpVVmqq2YdHDZqqSl+9obA7Da1LpebksKKURIk0CKRFWfs/ae6T3Z8o6DISaopFxWbKyL5YyrK+uHRvqqzt9wZNccfX5FsgL1R8xGSaKUv6sdw/NTH2bbGyt+FuLy8YJrOru+JNt4hsKiJCgO4SltLcpuGq717FiPFZmqb4t7WXRGyoiqvfHl03fc29kWp/wDRdMRqa6Z9VMN64JvH+L2hwzfMVBQJu6iShCQlGJD8pba496sYHi9ycXLLem3hWugWrcsbkQrW/wAxIS+/Q+XcI8hqyexvkl+tOVXhnZGAulHLRIojtUEhU5D+IvplV6Or6bbFeSFomqdaOE0GcvhJppiUYiMY/TRESGQhpCUfTTPPsosJPESQdIqXKMbk3RL4Yq+ovNUSjkjchHSV3D+Wqc0G01QbFqEY8Dj81D95AxdCZkiIikW2XGq6pkAinMVfichjWc55m3g2bhVJUiIhiIypccd2qCzGe9VMqHIM4uCrMU02bVXQT+n/AJpVXbbkDxNbSJVQhHzUxFFw6IQSSUUUVKURGRFViw3pzkeXPFgYA3botiiu4eLimKfHbHkRbh2iPdXqcVYoFWMzJN2VrEg1vGsIlpDL5ZVA5pkytvUbpCRKLKiREJLlxrev/qe7Qnj5N7XfLpcMiIZJ/shJojxKOmIqEQl5pDHlHtrL33sl9bsgvTh04asWKKpRFRYl9o/+XR5WkTx8VGwrIrcmMVuV8VcFN04+VMaj3Th/7vUem1URYqiQpqEO1Qq6WsfsQ5GiQq3S/N/EdxLW9Qkx+Xdu+oafXr2H8ryR94p/1BY+HS2pIpti2j5RkQ/lGslseSvUvLIpy7ab8/bqN/CiimURTUkP3g+UqnHDyzLD4J0It1jL75P4n4hrsTGfZXsmB2Vwr+oKeUXRJAibIuEBJNZXtkSv/LXMeQdIeodpvzh5nmKXSxoqqEqo4UtaqbZOXanEY/KI1m5GA0HJixHIr9SLRxN+paZMFU3Qr/FUUTkIigPzfi+moMnjNNMm7dVRTQ7RGQxqWyDJLsiJYuwZrW9mIiKTiMtYu2X+GotrY78TwXtmYOtYkxFUU2xEKiv00qXSOvBhcdurEknfEibp2tLcX38i4xjVPyJYVn2kg6WIR5EoX8Ppq6F0z6yXZqXgMXdOhL+6EVx+kilVbfdH+qrFMiuOC5A3bpcnCltUFMfqjQRtxHRxt+JXUVm6I+HVeCI+Xy1JI2Vk4a64LpxPjykVVm7W1W3vBaqgQqd0q3C142yRs9vSNJMooDIqjdeI5fxMPuFveOFiBu3IU0ttM1GrpHYqkQ1vDzA8fyBYRtF+as3xbfDrEMVC9Pqqo3bp3fLW4Wb3c2bfS2/EXHd9PKpvVCaEoNtv1xtJSbq7f6tTcNWi15oS1wGboraK5fHIeP4ai7tY3WppNUiUiPIR2lRsZxFW6eOB0WiTZDViXdRNMqrZhKxtaqlwujVm+Ypm1NRRENyhNxEhIu0hGmeP5IrZcgZjbnGimRDrpltFQvVUGxtORsU52vU3chTU3fhozGyvXjojf2Z8JF5UpbqNcldOVgWhY1hvfnV6TWXttpbtbgKoiuSIjFYZcvKP4aqYuidPMkyV06TTTtSBJiMdqi5FHto1hUdWNrcELNbllHS4igh8xdxFUT1OvlrstltvTazaK3gy8Td3Sf75yXbLuEa5rPpNx0GItORePZxuljcX65YRfjRG35fa1bfIv3a/7oh9Uiqh3TFWriVtdCSNwBXQHu+LKJDVLst2VtL5F4zVJNRItX6q1a/XQnF2Rv1tNFuNzQSfDt4kQxIR+oSo+wNmqZ3dsXa2F04Zv3HxEFCSJPukNOsbyDwolaHp/spfdF/Ul/hq2dXrGD68WnLWAfst+QEVPiS0XKW1US+mJfVVq6jdK8Pwv2ecPyMGSamUZDcnLlV1qKiXu9KKcdMu3VId0fqrmzZbMFpJRjVun/VpvdLPY2rhgi8ySwNlbaSJEqS9yY9sfMQy48tpVUcww88bu128OqmozUKJJokRE3Ih4kJfhrEcVyB43WbpIPVGtwYkK7J0mUSEh3DurqhjcP8AL5jqeb2m7NbLl1n0m2Up+GFTWS2iL0RLaPq7hj8tZ7a0b7hoK26vE1L2f+ozq+YuslkbwRWQIREiHT2ilyKXmiX4avF06gN0yJK1tVHAiO5ZTan/AM1cmseqFo6a3i9Y9a7onkjpISQVW8SSadwVEhiqmoSciIfLHd2kVS18yrI80bpt1RWtbEhElGstyhdwlHt9NNj8hNFHtqTZjaSxomadZMeZySf3Ja8OgKPgbeO0S9Rcf4qye5dUsyyRR0Ymnj9lbD8VFiUlFPSS5bvwxqFvC1tsLcUlVRUcK7UGqfIvppPuO7t2NvtF2IWpXB2Jaa0RkPKJF+HlXmvMZjV5NyY0sWKzcSyYTb3+VZRZboTXREiIR1BLcUSjWrWNFIS3SiRSL1FVbxcW45pZ7WyukoqEQiK46YqxjHyyiRVrSPT9AVCSZKuBcDx1CEtT5qpeByf1+6tfxLWWlW4kphL5rb7oK7i1pviEfhJkW5MvMI8S+r8taBcFrvetQ7ogtoq/u3AyIflHil83KqfYcbStKPvK5Kio6HimIyFMu0qD7QXWB/YcXx++Y4kSL6yu0HbvcOi6EfvW0e4S8xeWvXr5H1x2x1apizQWmWRVNGt9vbpqJkkKiaelGMiiNSDjSFNOCsS81WrG1sPzjHbblFmbpkxubZJ22JEo7SGXbRHWE25xvSdOEy+kqpt4aZf1XkL9/Hp2M/K4PE1hSXkomqrEVEx2l6S8pUa4Om+iSRa0tsRjtqyPMDcKD+y3QUVB7tOI/wA1M3WC35Tb4q3l6pKy/hpbeNyV+IxcyFvkVNmiSLhT4unLtEtv4amkxAW4nIYyjKUa8pgd+TU1/DpqF2kLkaMNnvjVEkitawiRdsVP4Sqo2FOvZR3uo26sR9wEVEySMhEu0iGUaibtaWrxRNVUPgxipHkQl21MPG5N0ycKt3CKkfKQyquunj+QsGasnSokSahDLTH+tIZDtpa4k7SLGq8mOvNEqWscc9dOomf9LbpdulVovzpG2uU/hl4kVC8GXGPcgRbhIRIa5beJxJYPSUa6E64ez/1hs94umb3QlMqbvFCXc3JmJEon/vEOQiIj2yEfNWAvGpEJGBbo17dIZIoljkPPNJHK1ozUrD1Ka4fckRyFm6TZlJMlNBNcdXdpKiJcSHu3SL8NSWK3gk26ip6Ipq3D9kdaC+moQiUh+KMRLdLaXbx3Sp51ywNe03DJLau1+CqS7tDuiJERDu/LWe9C+viuIqFhGWt/emM3peL62uPuxLaOqn5VNo/8vKurI79iwyJBVTojpzlyrrJHnvZqmmVst5Iae1PkpyGI+X5ZVp2IlaLbiI3nGn759bRkoqLjc7TLdtIR/CNcm9aG7/p+si/syo3rGb5+0225bhUTH+qIhjuH83l5DU90r67X6228fDpNXDX7pdMtpfi/lLbVvHydj9wrT6JK3E2JTIOguXOif5pZvELbhUUbiomJf7zSUEiL1RqeL2gMGw9izxnCsfb+72Y/ARTEiIe7kUSGqGthOM9UBK73y1t8bJcSIXwriK5eok/8UaxHCUWrjJvdaT0nDxsS5Ky4p6QlKPm40uSWRW3FU59vqzGxZR1YteaKLOGAqW9x+9Il5Jp/lHdtqHzx1cbGpj7p+uppkxSS97IpaiciLdIS3CUfN+KmtvtaWQXhjY0kkxK4FqrkQyikO7cX01fM8uFjuDpvY0JFMYkXaO3aNU2ZpdGkkLUa0qqlg6MvnhY7cklRRW8SuOm4FMh1I9w7oxq6XZM7XaUwZOJLKq/EiO4irNWOXY9jaYtW64oooJCMVB0x+mVZ31I62XJ4oTXEbk6b6W1y8iIxHyp7ZD81X4mWJeTDltKbVlXVzHMdYpt7u/jcEko+FajrKDKO4o8R/NGW0qzW4XLIbkSmR2t+s4Y/11tXUXTEfUIjIfqEaw1rcGFwTKD0idKkRKEsUiULzSLlSUblfLK+TdY/dHDV5IYqNSiRF8vmo9JrclM/Ijr1NyJY7wmiSrhPTLksX+EqnkfBsW4+4WCj5QeTpROUflrJ/wBdPaCtbf3uF5FSJRLWbILqfMO0iq9Mb91ayC0jdMobt3HaI6BJ/iESEao5E0a9i1ixtYlk1BUWF1eXhOCH7wZfDT+bzFTfIuqgOBTx7D2qzVurtJ4W6sryy8ZMooTJ+r4drLaKKemP1Dypvj7zwLgWpqko3LcXppKzL1U3PY8bF+fdH7ddLO6vLq/OE7gJSk4IVE1PT5h3VlLG3oOHml4fTWGSZJqFL81bpZ8otOSYy4FrLxjMZKiUYkQ8SjWao21rbcsbulSLwrmREUeO2nTRqqrUSrWsrFJ6b3ZW25F+rgqkisq5EhEuMvNKtCyy9JNcmY2lW7k3WZ/HLb94RdtUNmTW03jx5oCTpmoSYqCX3m7bTjJmLy8LeNeoJi+uaopJCJcazWallKaqS3SfATyLPrs1B0NpsZLqquVkUE5aUi2pkQlEvlrpLHemPTHHxcNTyC9XDxMVR8RpioPzKCnIvqqq9P8AC1bLjo+IVKRp/FUKRERfNU5b0Rcc5CUvNGXqrXwWXb5FHIszWGuXdAccujXxWOXlxqcibvEElpfKQiMfqEqrtj9l3pLZ0/1hyMLg3uCu4WqL5BMU/p0+Xy1pmQCu6atW9jeeHcFtUFYi3bdu4ZVnN4seRrXDwt8Fa3qFxLVkgp8qg/zVyTZsDGsjfyK/esX6TtXhWF/dGrFwSeul44ST1kvNqEOkX0lVbedBcavAk9tIIuE+0mquumXykMpVZsy6Qus0x0bW6ekSjFfXaLapEo3IuQiXlLb5uPbWI5F0rz/A3gr2m9raiRbt0ij83IaozY7dlLSzL1Yb5903teF2da6A4cJqEWmLdRBRPd/xUxrP8buDpwss3euFHBckyU3F+KukMiwXOrXiaeTXvJW+UFZRSdvbDcnZFpoKiIiugpqEKo/Lxj5hIRy9wLXMLp8LFXltISkl4VBN2Q/NGO35RqxixyKttRM0kb9TO7gs4TuTjxiXxORJl5acWOyt8keC1ZAoiMpKDLjVwddO26d6L3vcS1F0CXbEn92XIYlLcJSHiW6oPHxHGydA9IUViioMu4fTVjPkXZ49g/GY18j0k6lsUt9os75r4JJZw4SIeUdMi+Xd/FXXzfKr86x+25Gh1DxW2vl2wrqI3IRaICr5dTUkMfUKnGuQeldwYPuoljcXldNNmrcktRwt92nu2ylt5RrsTrZY8SxfA/15s2UItxcriPhVlSksSvamMZSHylWXCuVW0ZfyNMTcqVW8ZFkeZCshkNyauGo/D1La7FRo69QlpjIfqqLvD79XbT4hJ4zt6aScUtQi3fKI8qpJdUmpN/2fRcOiGQpkrt+r/DVFvV8VvjxNd/kIioREJEolLTH5e2kvFLK25kHN6OBduEj/AHlayeOivLonFwVKX7QIpo/8MqtWGqOnTN5dLcJKEKumkIltLzFqchKoEcTxoi8a16jIsyXGUlre55eWSQlL6a0a22FfFcDamzvze7IvBLScCkqgKm7+/ES/LKtPDjs1jOkZviZnj6xe/nFouTPTUIvCOxTXJMVEiGQkQiW4f+WtE6U2W2/qOThLIGNveWddV2xFaWg6cjtJJeO7cO0SEhj/AA4/1guT+z3S135mPxnlv0lxIuW4v+vpqHwnLMos9vWVsl0URkqJEOlKSv1VxqxC1ZmY0rPupRZcs1dXl+o193kJCzUJVclle4pRj2/+qszWF06uTh0DhZ0KpEqRbh1Jempa+ZA/yJZqq8tbdiKRERCmIimRfxUbILK4xfwZZC9t6KjkZCLN8k5UR/3gpERDy4lGl7l+TFr27MM0VlbS+bvXFoT+AMiGQxIahcg/0soo4M0USVUlppluH5akPEe8lHDhXUJqKXw1lNupSUba/deFb+5CRRVU/wBYLcS3+H5aKyt1KrRsWTp+8SxUffl3QUJYUIoEmnL6ikQ/lrMcycDfsodXRh4pwiurKSkpS+qtGuU1JWRJVMVBLT3Rl8o01Wt9ut/wmYlIfvNQd0qr25FjRWZS8ez7j6Q20bi8iSNvXVXUR0uMhGP5qTfivN4ypxdFX6iP7SQimmW2IlERjVs6a/8Au/0/fOnUSK4KyTH0iO3+Kqq1WFq8RdOCJQdXULdy3VXrdh2vBSUdCXjmuqSyhIIEUpcRH6aatbXaNQX92SJwS6viUmpJyH6hEhL+HlSfHLvFFlRFbUIiEYjxGVQOQW/JboI2izOFiHcLkpbpeou6pHwJYnsw6yMrK38G1IWqcYpM2JSL8Xb9NZLcrpkd+cE9XkxaqFIk5EShfNV+t+A262xVepJunAjGRD3ekamHGLg4tKxhEY9se2ncmFnkcTYIs27JkyUJQh1dSXHbLcPGm7HH3TxYlVUkRkuLb4aQjIi+X01G2HqBbbS4WsN+elqbRTIt23jEvLVqteQM24l4U01C7VBGUaqzWUZHVyt5dYWVrvngF4kKHw0B0vvPpGo941NFMXDhIUU0u5MSiX4qsF6ZpKKe8kn5LOlyKSkRKX0lxqn5I+cPEx8Q1T+EMREuRfNUUjKBa5k6xvJveloMtMktBTTKJKD6SHjVqumXWlVRHwQuHSy8Yiptj/iKslUItZFqICMlRKts6a9PVbe4t/UvP0hs+H2hcXZOn20rhHcKDZMtysijx28q1MfWRqoV2X5MTnVzPEOnN0seClrJp2ywaBLI7tN453Ll80Yj6axG6e67o68Uk3Tj5tPcVM88zZ11KzR9frokomT5RdVNEilpkREVR9nWcOBbsEAJRwRaUUxkRFScqRpW9Qo6oW7F8RLJFnEx8Pa7el4l86jtbpf8381bB056qWu29I79YbH05uTFuzFVy2fJvRUFwW2UpRLt7ZfKNWQbPiqnT1TpowizU91i5uiin7MRL7SkRF5SKO6qHcrha8LxNTFbbck3jdBJUUHAjHWlulGo0dYxcUm41iQ6P5RmDe4MXWZY81btbmqWg6UXioXlKP8A6ZVsjy8WtS1uPHoJrOHi6SbZMh+IQ7pFLtjtrB+iuXE6v3is6uyzhw8S0GizhT4aJdqUeIjWyPrg8buCZWa1p+9F0FRScOPuxSIhFUi7i5DtGqc0LQZC2LWkyy4/FiBvT60WW7Jurs4JZbaSBF8QlB7YjUCzu10yLMlng25ZMYxTFRX4ihFx2j/NRswUZYO1FgT1F44XT1BU0/jepMh/q5caV0DFe9ZI+u79vot2xJKjLuIi/wDVVyNd1lUotxWxvywpYD09Z2RuY+KX/wBZUlyIu2VUG6XZBw18ADXWTIfiokUdT5SEqlM4vi94fCkk4ijL4YlVLTtdxavlLikD65OC+6TbxJNH1S3ERVtO3px+JVi68i2YzhqCNn98tUnSKeoRCiohFdMfpkP5qsgp3R4mRFcVPipxkJFuH1UzY5xlSdlbsnWOOBdR0tpch7eI1XXnVCzKXT9WhdOL9dhGTlnZ0x0W4/365bdv1UllW3Jh1mJZrYccZulkgZPnjgRkRIpSTT/MNQdwyq44+t4JUCWRVV2sSQIRT9W4i3f9baIn1CSJF0gytKNtbttXi7kpEe6On/NWA37IOp2ZXhwraOnKiiKX3Sw2tRyRCPH72Q/lqwmZHBxj5FV8eSRdxjpC03oXjwgNLwch1RRWEk1Pm3ch+WqbfsXfusieXLH2o+McqpXBIlPuxV2yIvTId3zVScL6nKrWXSvxN2ryQpJookSciH+44iXyxrROleZFlSbyBkSY7hKXbIh/lpnkM1faWXsTEwlfIXSQu1tY2vH24pWtg1RUjFVZFKOp3fhpLh4RFCjEnqCURkNDJqJKSiVfPZHaZrMe5ijWJaqKTUMU+G7zU3WR8RvV5eYakPC9tETbj5KFWZGDZbFdK0unDxFJqkosXlTHdUwph98btSeiwJZMRkuLdQVVERLuJMd1W5q8Sa2UTYD8SUVxlEpf4aqeRdVMfwdYbpd7yLVwltFEdyi0u3/oa9Vg4i5Cr+Rh5c2yco2dxfhzZ9gdtZpkok7VFdZQSIRES+9IhKMfVWgWu4Y9gaMrM/UvF+cyFe8OtxJj/VoCXH5qq+edTF8kya6XYLc1Yk+IRcqMxiS0R26hdxRj81ReMl+sGQW+0i3IvEriJCPIhr2OHiwYnKRrMeKzMmXIkrHxUtVtujdTKrLcsgNwjbyfCS6xIEoKiQlu/wB76o/8tdDYm3YZwjdrvgFtWwlwuruvDNjGRf1SY7Y7f4t0eNOLH0dYPm6LfMmrNZigX7Ja0x+G128iU5S+X81TF4yZlj6fuu0sE/BsfgNm6Y6aZF6YjWd5TMkka0bGv4vDhSFo5lszfInrX1QzfBX2raDv2SIjEXLO4OSJNQx2kSC6/wB1LlyIaVeOmOJXZ06zrpBaxY3p8ok7fWVRUmwkRCXxE0yLSSX9UYkMol5sfyLqtlrdYWSWEIkmSgpeKUuUU4kXl05VD9cOuGf9PX2P5Hi7wm6NvuREozT2tnCUfu1B7pRLd+GNefhm37WLs2KsVdswHqhlGZdWOoSlmJgsLpsuqxbW/VGLMRKJSLiO4dxcanMP9nXILPlzdXqxbStthZiLlUk1Bdi68qQkgRSlXT2Puun3tgY3cMo6aP7PiPVDQH3kxcNh+MI9xEO5cZcV/lFUeMc/6dllvTvOHnQ7LV/GKMRJVooo0VQUKXxIxkUk4y/llV6NlbiIZWLFYbt03UWLHOmmG+OuhJEUU7W5QU0h3R11xEh+WVXSw9O3FreJ3672vReFuSJ4qOoiPpEtw/xVfOgOGsun+N3I7W3FMr5cFXZJkP3I+UfKPLb6qsHUy1urtb1F7cKJXhJD9kTJXT1i5acu0S9VXO3FgcVVgkMzz69Y5jeKvMjyMyRFimXhlESivqlxEfNujtLbXDt+zx5nl+WVyV1a2I3NciSIWxLRIR2jIto+WW2r51WZ9cOpRPnV7wO/I2fFRXVcoqNCbNG8RkRKl+9KP5aw9xekLWsLp4qJEl90KKe0aHcVFJlyLK3E6WwfLMUsdhUttkf7WyQioIiKZKK+Yt0d38tR7y9WO+XQlblkbzwq5f6i1TFMpeokhIi/FWU9O+rTNNvcrWd001HIyi4Lasl3DRm/UTHCdb73bfGJF8JHTVUGPzCO6rizRuvYzqt+Jv1jtJ2W3t2FmNNva11y+IO1QVS4iRbuXmrI+oTzJbC1uV2VtYtySTVSJuSRForyjGRFItu6Qyq/WHNrC6xVQWV5auFuTkh+7RH1CW78Vc79cOpiudXhG1sHRe7WIiIiP7wvMVV8rSsZbjb8Sg2N0dtauAiJKLlIvTXSHQXD7pb8ZU6oeD8Yo8UJkmQl9yO2ReYZSHtrmsUdFGA7q6c6J5Zl9vwdvjlt0W9vVKROnCBEKKuoJSGO4i2/lHtrDmXiamCt5Dbn2H/5RLSxvfu5ax3qOmJEMk1h8peZMuXmGpDB1GDy1rYbeUibvsXX8MuzJeQ6RbkilHcMePy1E3rq4uzZt0GV88U+VLQkSBI9u4o/81YO6yzK2/VzJlWGRukXCrRJsusmUdSMazdupoMrIb5mzdWz3xmhYRJNF42JVVESIuPIh7h2jXKudZErfMmIxXkOvEflHbKnCPXa92NYbpfl3zq4JEQiSwlKs1HNmpPPFR/eyiQy+mnQrxK8knVS5dSrpa2eKo2grI3cE82itGJNyHurM7Pj4X65M7MwSInDtcUB+qtQxey/5YsiY2ZgZIkX3sh2piO6VWhPoLZnSij/ABTINN0l/wDk+4KxkXaSa+0fpKMfMVXMeFtuxXlrYnMdxfDemdv8Lbm/vC8K7fEDGQ/KXbV26Zi3vF0fXl1ppixEWw7pSVKVUW229XD2az/Omr5N4JaQ7RIkx7S3bSl5t1XBu1ul0T8HZkNFnuV1E9yi3dIioo1pyBqT3UC8N2abe3WMkdYpa63IUR+mqepkjBri7xJkTp8sugUltPQT+bdu/LU5gdtC33AXrckVm/70ibSUlKUpEO6NSmcNWWaPlsettpYo3TTJVW5DFOSQjIiLzfVKn8n5BKtmWNTMbXesjyLMLSqwbrOkbfpNHKbdIiFiz4kRR4/MVdeY/iqV2RZv7kgooRbhT46hebzRrG+mo4BdupFt8bjjdqsDQlCbopEmg+XlLTU+IRKppiI8o+Uq6gW/Y7fqpAiiSo7RTGIj8vbVvBx78pCvm6tAzR/Ip+ZZRbrOzUauALwrMdybeSY/lLdWN3zNrC4alcrGzappkJEkSiEVCKrFmSitwfKJaUkRIiKRciqksbGkV0W1zFYYy04/DGtKREXqZ62+RS1G7/JFhXeqqRHcqI7dtSC2Jsk7anfkkC8Uq5SbJl5hiRF/DVgKwlZfEXF/EWqqsUhHcSku0RHu41VfaQyLPum+O4/ZGtmWsbq4Cu+TFYR8SKHGUZSEi3ct1WFggWGzFWSSVpFqZf1SsOK2O3vHWTKrNXBFFBO3pSUEi8wyiI/NWK2O9WhNwmQpEzcJFJJYeMqDfLhkeSOP29wosMpbijIvN83qrw4HefArXQvDimgnrxJUZEPprFkwZspmeGPipeXKWJV3GOhLO3xzOMfTuS9rbpukvhL6Yxir5tvGXKqrkTFljqhKpOJCPm3fmqS9kG1r551GZ9OX7hwmxuokS5Il8QRSEiIhl3RGuns+9l3BVE7habIvdPGCuJNifORUTL0kIpjWemHuclND3FTNen/R3p9lGP2XMrzlbq6X7UFypbRt8U247o6jkpavyj5vTWnOL5lC1lfY+Ia2J3FyTZCQ7kX20ldOPaQykJSHy03s+KsMFx9awt7tj9ruSpES5PnYtBUV9OryGtaw/preb9hdjsjAmZNWyoqPXxLiomirIiVUTIfvS3Rj+apiws81utSxkNHFDUz/AKA+0gyHq1eOhl0Vbt7ezVJCyFpblFR3KoSlHbuiMfTLaNdTXxw6b2NY2Dom60hioIiUfxVl9j9jf2esduHvx1ijy+XQnPi/HXK5L6gq8pCKBJjy9NbI3Z20mosEmCJNRHSFMtwxH5q3I7V5GLJMvGpguaKdTUWKyuM58LFSQxF4g2JAi8vxRlIvmjWY437QnVdbMHmEXfp86ujxiUV1oiyJMR5LqFtSFP5h7q6yvmF4lfmazO72NqTdUYxFVVH+EhrGbl7L5p3RRxjmfXxGwxJMcdeOVSaCkXamQkMRHtEhL5qQmPzs3U7LlKyVXsVO4Xi0ZRkiZkhcLx4FVIiJuvopo+rxO1UhGPHbTrNL5bbs8I7cAoySISFMdpF5vLKnjjpLiuCoja27+6Pniu4huDvTRFL0iMSL8RVBuhtzq4C1tbNRqihKSjcSFRYo+by17fFx8SJlmg6nzrOysufVsefkJyRbPLfgbVrgpMbK3bNhTVdFIV5D3KfDIY92pIfppPs+3bqgjkl8vmS2RjpqpIJSaqpig8jKRagkQlKUpDt+UqhbGOX2m8JsErsS24nKqyhaKeh3CPd9VWpbMmVtcJrruLk6dKjFPRERGPcJEUq8v5zBhjbetxPYeD8jM0SwsvI1AsiZOnyzx1a2rFYECSJwo91GzcuW4SERER/rBKsV61WvrxmCKzV7cbLb7DoEh8a76aAyGJFGP+L5qDfuoCq1rdWsFbfZ2LlAkFYiJKEJcpEUh/DWesbkllWaWXp970uFycKqpJEotJTTbdxERcRjXk5J93iq8T1Svx/qNcwfpra+i/TUvCv/AHleLrFRd9pae0h2pJj2j/FVRdPFXn7LMlCLkUq0rqtchTbizS+GmlxEe0RrM7WO4TKUiq9WiqpX+ResPdA3trxrKO2I1muRX5xkhI2i02Ni1WZu1Rc3BZ6ooSwy5Cnx/L9VaBZ0YlMO781UFRr7vuTpI9wpO1e3tlKlySNWo6FeRZLWTdrplJMtLtpN2fbVN3LdtqN8ck3HV4kVU3Os8YYvaVrkurEh4jUVgpGryG/UbqJbcNtahEqJOC2iIluIq5Byy9X7JL8pcrkqoRKltEu2pTLsovmYXJS6PEpN5fCR/qxofiBeMRmkomtL8tFHZmqpXmrXkWTpfkDK2uis15ZiLFX4qpCJKCRRjuH1CXbXTln9kO1uMZcZbdsmeNWqVvVuSTFNMS+FpagjJUdvl4lXMPTWxnesotNhDctcHyTYh80ir6IdcOplt6T9P3l0dW5w6Ziqhb4t1NNQUiKO2XcIj/6a7Nhqkit+RVXIbqp828yRyNrck7RfmrpqTYZIJuEyEtIu7d5vNWtdEek7DJsNv2Sun9tbjbG2u5cPHblsKKUuKZJIEOptHlLaXHlG3ZZifRPrZdmPUPCsyJmo8Ilb3b7wp4RSSSUiJOW0iKO4UyKP1RrMcqzTIbG3dYhYbymtZ3ztncEh8NFFPQEhFMUy5J7twkO4hEiqy2HHj8puSk9xdlRexsXQXF+hmTC3x/KrpciuTxBVVcWuuJJr8REvgiI7dwxJSRcquCPT3DXTdjjmTW27JykkVyFy0JMVyKOoogTItxbdxK/VWJ9MepWAYq8uGZZlgy1ydJRQaN2K8WiMuRFqkRS/hqzZV7UloHD3wWbo3a7Ki+TJs0fLOxXUTL+tTiinuHzSrmM2L6fcqWJNGRh51Kw+zYHeLeeM5e1uSKrYhJq1JASRVlLUigoolul2kPyjUeXUjKE7f7ovL9Z4xlq+Hujbxaf064kSX0kNVu5KMM8srXN7Rpk4ffDdppxHTcj96PlGW1QfmKoEcPv2sQyfMVhIRkoMZS4+kqtyytFJWLqVcfIjzY20+SsTVwWtpC8uloasbexJARXbs5KIKKy2/eqEQkXzUrA8VunUR06X9xtXzG37ora4tk/SWkQ7fNV2suAsL03ZskrMo8RbO4u3jV7EdXkqSkhjEfmEvLWrYPj+M9VMfdYRgviLfjJKKoXK5JthEll+X71dMi7ZcvqqwrcbMUZo23Kr2ObxteBvHRNwu44Xdhc/dorqO2QqiW2JRFVAfqX5V3h0Xa3Sw2FN/ml3Z+OfDoNB8SUVkuWqQkQyUId3ESjyrLbh7H+Htcmt+UOM1vxLMV0nIptbamMiH1EtVoyomuL3S3ndLTfr1Y3gko7JxJsIlxFVNRLbqD6i/DVOb/SONQ4oWXkzFT9owkL1YU8Db543Ux+1OfErtW4iuuI8hQUKXEe2XprmNa22luQ3LEvFayRSSdJlqKF9W0R/NXT2XPsQuDV0dhzTEbKirLxd0yB8o0G5bRjFsKKnxx2yVEYl2+UaG3t/TTKI+617excCl8d81YqjbnRd2mS6aaol9JDR4+FpWvUfIse5uKOukfXB/wBLfd+P5GSfuO/RV8U3HUaM3hFuSIoiKRcZDxGXHurrC/dK8VZ4e6yHPMlRTWuCeouTrQJgO3aJSGRfNL5RrkHKrKyTx+7MNVvb7Hd10iXG2tlVlC0iGPxFSTEePlLupqjb7S+6Y5cOJM1ESYpJPV/9JIOdRURL4umhtSKPpEiGu+VVYI1kh4gw4a5rVm6lf6idfrDZ7l+qlrtCORWkSESK5SIk0hltQLaqkO7b5du0aqt8cY18a49PnroWt5bD41uouKagl/VF2l80awN5clXlwWdEZERFyKpax3B6ThNkz1lFFSiIoylL01iw5jK1pOQvN8BDJH6YnFlL9iTt/i2bM8oZOCW8CoKoioMVESHjqD5fUO2vpQzyZnb2aL1JJRw3uaSSiYpjqCO0SL8Ncj9K+kbqw+FyHNX5Pn0dVBiokJC1LzErylXQ3Tdm4yDPrSC66yyLMvFlIi2iPl8vaNRciHdrD8jSwcPMTHtmNyUvTq15VlylwulmNZq8t6A+7U0+4u7U7d3zUGx4/wBbrw1cfrQw93kQxQJuq2JQS8xJjLb81N/aq6mX7p3j+MuLHky1r8dclfErJjqKEgkgW0RIS7iHtrmFr7b3Vq23YXWPPW9+8MQpk1eW0UVy9UkCiUuPb8tOkZYpKjNxtux1phuO3yzqLOM+ujh4pKKSOgSaA/8AFjEqnHWPoZFa0bvayFrcEJRIS2qDLiXq9VX7p/l1t6lYLYc8bsPBlerek5JEuSJFySIvSUhqQullZR11UoiW3UTViQ/VVB81Y29NVCWRmOd8gZ2l0xG0PWFvcJqyJz4hKUlfUNZjaeneKWnLEUgtdtuFveEXwybIDGW7TKI/hKunsq6UuMmEVbJeWdvfJKiQulEpbe4SEeVR7X2X8SUee98hyG6PnhfeEziyTW/3g/E/lqzrHf8AXQKPIr2OGfaqw/Fcd6kN7XhtpZ2lrcLW2ckKfw0xVJRQSV9PEaxHqtipY7emq4KiojcGSS+pEokXEoyEfL5e6u4PbY6Y4lhNpxfKMfswycvStD0n1wfLE4EkiJIdQl5CO1TbxkVZ3cMX9nPKmdrxfqbebxhrxiWggpcEFVEyl/fkQlHbyIRH1UvIyPZRtIys39v6kXRcj5VOKVFCHaPd3U4eN1bhbUX4H8Zn8Avl7a+l2P8AsY+z2pj8mDBPIE3KUm1wRclEh8wkkoUvxVQ717B7dElm9ktqLhNdKKos7yTQiHzCm5TXH6dUfmrKwvORZ3RW/wB0cuMv/SKcZ9L8Nu/UbKmdms1mUujqUlEyTknpd2vuGI+qVd8dN+j7Xo/gadmtGSs2bxVfTVfaZEXjF/hjER5RkO30yr3T/BT6G2tHFbb0PzIWrkv266M3bJ+5WL+tIUlOPlHbH1FXQGM9P8PsrMXtteOFNcknP7URahEO4SIVdwl/NXoGl3MZkh7VKtWikVm6md+9LXgN8tfTd5bvBs1WiSdtdSIhdK9wxEdpSLcUu6tgsNjSFMQZpfD7li7iqk51cnCzgWaGPqXYkF0nLYhH4YlLlLtIf5qmul7jMrW1uCGYAPh3L4nNvEnZLKN0ldxIEoXaJcY8RKPbXyL6H+n4fHeWyJ8mBlm/lb+a/wDj/wBZoZkmrwq1i0XLFbG403rqzMXDhLiss2SUIflIh21D3xQ01EWqDdRwp3CnGKY+YpFVucPiUTgqgIj6SqBuFlZXQU0vejxuIlIhTIR1vSRRr6w8VzJVqGfvrHfr43WIb4m3ioJJorWtRCI9wkRKFq924Y1x71q6B9Uh6hDY255ZdrHd5K2+8SXvgt1dvwNCIklHjL4hRjtIpV34tidpdLI+8m6jpqgQkLdQvgyEpCRD3F81WgUxTH4UU/lpeuCssfo3YYuQytxONfZz9n/qrj4p23NMXZp29sMmlyUV0VFvSqgQiuPzEIlXQw9G1XSwunua3JqIkKujaRSTlHtIlRUkn6YjWhcR37ahX2XWa26n7YKygiRaLf4ihRGW0Rrza/Rvh8bN/iTJ9ztZmHa5s0v21JK14vjltaptfCk4TS3J+OXVdkmXp1SKPyjEao+ddP8AKs4zayuGGZLWXFbUyXSuTdioQubguvEdLaQ6SYiMpCUpVV7lnnUvLltK0Mk8NtKvFZ5prXZQfNpyJJt9WoXpGtIwVHWx9MrWkpopSFNwsrInXmVl3SKVWML6g8V5nNkwcPWzR9q//JGhkxl3GMxuXs44Da1Gf6qMnRKM/wDVLfcLy5UZCrKRFu1CSL1DL81V3rlabkzx22t7tYfHN11xTVFu2QdppqltiIk23d3cmX5qnuq3XzCOndwWsz10o+vgpCqnb0ZDHykooW1IdpeYvSVZLkHtAW3JsdFLqQ48La3K/hnY2dBRSSCpDGXItpdwxIu0R415r6m8ckWbE+GuljUwNJHjtIvET0Z6KnZb9cGtxHWakWo0cN7gu0ctUpbRUFAhHb6pCVdQWnFb4pZxar5Gs80vunDwUtRQfUSQiP5aq+M9Fem9ltrhDHLu3apvIrrkxFLUWjuElCV1FfTyHkVXTB8kf3RF0zf20k00C/ZnG0dZDtkI8SrU8bBkYWZ/psn7nVbFPyEsc/KFSDTExdfqo/8AFN3Su6SkZCPmEh5DXKvtHZc/sPUpa0hjiiyjZiqlrCKpeIIokK6Y8ZDIhIo9wyltju3tMdXH+Fs7fY8ax99cMgeSJs4btCU8GPGQlGMi4xlXA98y5d9fG98vPvBPxLvSuDpwWssiUtxERDKXIo7uPEa9PNiK01WkKePI0XJToz2cfaau9rUY2HOn6alreK+GQdEJajNeURSX9PH5ZeUa6W6vWHH8sw1O5XEG5FaFxcpIqCJCtIYkIy+b8tUP/IPj2KpjcsXw+y5EmuLYheXRcif+JSKQlqEUR7eMRiMY0+Zpv7pcCYZviVtt6zlD/RroXKDkkSHkkXcPzD+KvMz/AFLBhZa+OmRrN1sXlgZ/vKZjmTp7flFMDVXWtrHwxIEmiSUnCRDHaRbh/DWWo9O+kHTHDxwa/ZbctFd8Vwt465KO26pDGSYoD/EMa2zq5g3TzOrKLq7aKOVWwkreSK0iUuG6IxGMtSMdw8hEZdscxs/S+w2m4Lf6NWJ0xLTcqOCIiH07vVV7LyNYpLfmamHiNlRs2nxOc+tHTtxiI2fP7HfidC++Aq4FMmygriPKMtsh7fSVVPpnlSttReYvhuEXpxnF6JJpa7lY7kuiuJaol9wIlqy3DtIR3ca626sY2hk2BvsZSQTIlYqti/q1x4/4fqp57AON9N8RHJrvlbArTnVsElVXFyimKNsj962l6pCRD6a18CbcWrNyMnNhq1lOaXXW7OrLdlsc6tYoTp8xX03fimxMLmiXlIhHd/xBKtALILIpa2uR4vfHD5m63ftCAyTL+oIh/eD5SEZchl29fdVGPSjrhi5L3nA7TljVcRG3vLe7FG5oj/WCpHaPp4+kq5dT9iXPLPlGv05z5m3srlKSqN4SVFynu+4UTSFRJX0kJfhKgm1VeSsL2d1eQG4e0VY1LD+rRYazdOi+Eo8UXUIky8qYiUf5vTUepfsDb2kUhbovroqIko4fMk3aaPpQTIo7fMUvUNbFjfsP4VaRTVyPKH24tckWZC2EVe6JK65R/NV6Y9B/Z7wlEnTrF0XBEMVXD5Qol/5qgpD+GquTlyMv2i1DDGnZTlez2dgzxv8AW8TK3sSdlbxdJkKaiivmiknt7uO2m9ncFa/GFZMK98eMV3OFkrg5Ih/4SifzfVXSV09o72WunKwpWt5jaJNpaQ2loLmPpHwwxH8VZrlX/tHMNRR/91cIuFwUlH9oJBp9X7wqpY8WWkjSNI3IsySwVqqkTj+adXbW6T919PsyUYjxG22l6ScflVGQ/wDmlW0MeoGVp29FW7W3OGrov3P6uuSIfm1Rj+auZbx/7Rzqa+LSs2K2Nqn/APXmo5L+IR/LVVyT2xvaAuzdZA8wK2kqO5G2tk2woiXqEdWX1VvrmZXUymjhsdYXzqJlAreHYJdRidKqjpJ+5EtyXdt5SqWWyJwnZRSvx5YJLjqkncL+2YEmMe4ZDpfVXEeA2nrZ1MuRJPM/yRFNcdUtS4LlIf8AzK3bGfY/yi1uE7vZsjx1w8HcI3JoUVPm2qCX1UTTZ79epqY3jMeVbSNUuiOcMvHF+2tbwikv8IU84FTTSltFTw2oUoj2/hr2bMUupWA3hrjKre2ixIXLnwb16/WiJcfDKiJRIo8u3durYsPtd8x+xpuBxVjj90bD+12liuKjB8Ij960GXwiL6S80qvgla8gtqJuGqLxquIkkLhDj9JbhKrzYsk0f3HK8mPHE1VU+fuO3o+lKzjI7pi92arW8ZJvCYimmt5h015S/4en81WS3+3haHSYg36Y2sroO2Th34QVPlKKkfqV+qt86+dHemmTYDlD08IWTyDwJKIOrXq6iyqQ/CkO6QyjLbKPdXzXRsYeMJugkXiOJJkO78NYsuFHi/wAxMbMzV6nSF+9tzP01iZtenNhtZFyTdCupL1bSTl81VNb2gOpt+RdP7S9s9lebSJNumLJMkuMtcikMS9XcNU9vhd+91i1XJvEikk3UUiSZeYfm8o1YLX0fu94Jq8dLja0UEiQJuJEoTiXLbEeVZ/v8HH/WZl9AM3MTChszGc9Qrtk2aeFXzzqgzvCzaRJt28ltGXqiI/mKosc4Vt9vRtbdJRRNIYyEhGX5SrZLx7PODM8Bu2UNTuw3S3tiUEVnIkmRDykMawG1ujeOlGDgRJEhkJRjGmYWdjZqts/EqYudHmLaNhSmeOEVJoWG3y7ScCS5fhIo/log5Bl+QEKri4+FR4yTQFGPyxGvPE7M37BWKo1xcnr5QW7JJQi4iKY1a4/Euf3Ess6aopi3NcllCL7xQpEVSyd6yMU00AuiyKYjESTERL8UarKmF5GiiL+86drRLj4xQRUL5U+VXzCcgswtU2q90Z+IQKP7QRCKg+mqOczRR2jWw6NuX4kxjdtuV0+Ku6eLIx3KLKkUi8o1YL03b2ViLJJJNNxtEojx+b1VbsXa2G9FAst92x3NlvvE5fVVfuWBsLWaytxzkWqZKyJZZAfiercX8teLkzJMiTnxND00VeJYLTgvvTG3Ai/8KsogOkonHU+mXdVFfezKDgSdNb2mz7i97bR/EkX8tWy1v7G3j/70Xy7D5UfhiX1SH8tWRG4PCIfdKXucY/60Smo5j6SLj+aq+A3mlnrit2/pETNDXkYmt0BvgkTW3ZHiqyhfdJj4kSU+UlU4/mqUybpyWK2XH2/UvLWtpcNk1SQRYtF3a6iEu0hEUCIfLq/NGujMH6er3KV0HURtolq3C7PFxQH1ETlUSH8pVgftQXjpZesitJdPnSz582TXQuj7926iXwiHzbZDKIy219SxPG58Eaz5kit/T6GI2VHI1Y1I908whxjZMLdecouHxxcpqPrM2bCK4jGUhcqFHdWgddFlVML6Xs1VXnu9zho+8EU4kJD4lTSIRLuEu6sV6S4Dd+pXUCy4VZgLWubsUiL+rS7lS9IjIq66zhn0izrNk7kq6WWseD2/9WbXaUbgkSmQE2LtGI6CEpSUluGMavSN9sZGvI5jb9Cb2+tKeYNcjsdrxsSj78uS6rJtLypiqOquoPcKAqU4sOaF0VzC15ljmdWHJlJaDtG3pPk01kC5JKeJbIbS9MquHVDp71f6vZB72f8AgxTbJC2YsUUlUWlvbdqCCcYiI/mqpp+yr1LWbzSBmJF/WORES/EVZrKrqWlsnUtnXBv0luTdnecFujdu6fNkru2bukiFQUiIvhJqJdwkMYqeXaXmjem/UC03bImONPXj62sXJJNFXThz4lQSl9+XER8se3ulVFU6X5509dEeS2NRFqv8NJ8iqK7Yi8uokRDL001Ux9Bw4UXgKKwjIVBKJSqtrD9uozSRtyx9HLH0R6d4e3J7brQo4uTlPTVuTotZyW3zfuv+HEa579orA3CltUVapbWa8koxIol/ENa17LfWIeomC+4b2qP6xY8IoOZcnCHEVZflKrN1Kw1C7NyMktTVGW4vT6q8lk47LMs0nZTegkVo6r8jCek9vwomuF3k8SRcXJJ2rbby1dKKkmsuSRaC4iUkhlHy8q6qtabN43TV8UmKyoy0y2xLy1i7XAXSOLk3tf8Ao9wkqKqDguQriQkkW3yl+WtAfdXsUw9FwrkLghiOqomiMt0e3jXpcfx65mJ7iMypMrXFyNli+EmIqJmqEUx5bh3VkfWa1tbljrhuZKCiY8h7fVVZw3rxn3VDqF70sNrZ2XBbRJO5KXQdqiRRLcpy19u0R+qtEzpZvdmab9uLdRuSWuJCXwyHtrGy42Q0YWuMfYP6nKurPdujt5Vi8sKpObaJfvGxFuEflIvzV1kKk6+VbHJnvS3qRa+omJOllvdjmRJkQxWQ7ktvmGVfTjDcwseeYzbcwxx1rW+5oCumX8Ql6h4167xeVvwf1Hn/ACEO1JYmi28C5UkiPzUnUkRAYEP81IrWVTMEF3b/AMVN1FPPRiIKbrKeumUAGLpQxGcyGqjkW1MnojuSjuEd0ZVZrgRlxqu3gdZuskfcJVYjRLWFyO1Svuk0C+OBR+Wsn6mezz0y6jC4f3Sx+7bsQkRXK2xRXULduUH7pXdyIhlt5DWkJvNRumlORcSlWc9duoRYjh7hrbVf9IXNMmyBCUdMY7lP8NXpFSv3CrDa3E5767Zo/fPnlhBwomo8HSIUx1CHVGPGucVOg/UZNNR/jjNvkyaBESrdqX7ajHzNi+L+GVbJ0jvT239Zk7Xn+EXi8X5Uopt7eSCmiXaqI/dKjHukNbN1G6V9Ysiy5O8t7I3trVyuLYXTddNTw4y2kppERJbd3lrz8kkzSrx+2a22lWU4Z/WC83RRO3OmDjTQLSFqouUUyluGJcd1bt09xG6dO3jVVqwdKZJd0iQUZolJNEfKXbx/DXS2aeyX00eCOTX7KHw5QIiu9dCSfgnCojuIkyHbLzSqt2+9HZyUsLB+4uyhfF2qiKDdKPzfmrs2U23tschxF3NxexhvXjG+ojfG/ej0re1YkuKa6LUZKavqIRj+asx6J3g8b6nWV7cgWFElSQIhS8wkP81dRZYt7+try0v7W6fI6UoppCScvprL+mvRFrcsyReunSN2x9sRE5TbuRTdyjtT09pS47hKuY2fCmMyyNyAy8KZspWj6lmeN7vZ8wuVytaUrW8babRYVNyYyH4Uf+v4qqdyzJ+xfKb9MkhIiFROX5q6Wz7D8j93sbziWBiizbJeGXYt0hXJQe1UhS3S83L6qzG9dN8XdNW7zLcLv2OiuUm1wY6rb8QqjpfTEa8+uVusbVeJyi6zq5KZ0Nyvjpws3X2yWKUf8NWjLGLpncBDVJRuuIrpR47hrSs06EpPmJOm7BvkzEdw3C0j4Z+iPmUQ4l9P5aksD6WjlVnWxkH5KPLY2FRks4GPiEOJJKdwkMh8235a0ofu8VFtI0HYxkmIW9vBwBSU3bRp9jeUN7XfmL26MFHyLNQVFUxKJEPzVol0t4WFq4brqpovkPgL29QYqCXq/wCt1Zzdrobx4ovcjYlIYkonEVPqq0v6LUoM3rqdCD1IwC7WfxVpvjdFMeTdwOm5TL1f8tN1urAXK2+7bW9REUNpKFESUHy8q5tIvByVSJNRMvKVNVrg32kqqIj5RLdWfIvI28eZUjsxsV6uXiCJJIlnAqltFTdH6qbuLX7jb+PJVMtcY6YxIk/zVl/6+e6//gLd4mMdwqfEGq6+6rZMs4IAVUULyxH/AA0Uf5Dm8ibJhdy933x4kkrJFdoQl3SKQ0z6jdVLbiLfSgT66L7Y8fDpf4qx9jeM8vyyg2tAhULkSY1EvrSuSax3ZUlHRKx9UqduGfNNfqSTXKr9kFwF6DpZuKS+qmmmXEq1qx5ldFrxZ3F0Bm6UYyIYpimRF6o8qwuwt7lb3yaTdutEi7hrqTH7bjngWuS5lZtRRUkm0VC8MmMR5RGMiqvstK1VHYMbSnRXTPPLDljPwoOrKLwR+K31yTUj8pcvw1OXiysGanilRFNMpRUEhUEf5vy1x3nGQYGo8Tb4ljzhuskUSU1yFMS/4si/CVWTDc8SJu4FK/LRQIfvne71FLkQ0KxtE1bF5vGNWx1M3Zt/AoujbouEy4rJkJDQXGlcP2JVIVEy5CXbXNrPr09st48K4fk3TVKIuo/DU9Knb+L8Q1r2P9QrXeCTF6393uCjFSUmyn+H/rcVXFkX5GPJGyEpkGH5DcrO6Z44/bk6EhJDWVJMhISEoy7uPp+aqbeBfqIo2vqHZHFpuHFB5paiZfKoO0vl5fw1ozh46RJF0zVWTltIh3dtRPUC5eOsbXVlraoiRR5fN21ZkZliaRSvjxrLkLGxzXl2F3tN8TW2sPeVtGRIE3IfhkXlEuPmrI8uTyFrch8ekoxfID8PaKe2usNTaJViPtGI+DZ2u6ChqfFVSIR+WsbF8g0slWNvP8RHjx7isZCnfryTgQdKqS7lJFKp5N0yyi3jj18Vi8SKTF0mPLzCQ1WSZuhEVXSopqFxHy0GJqbFdqiVaTcjCX1Q1jA+nbxios/yBV5b7e2S10FlEBTJwqPERFUh/m+Wp59drvnV0Z4Wg/fCTxdJC2s0XOgn4lUoyKIxIu2X5qqPSfq9fOl6jhwzdE6ZrjF3bXG5st5VY+Yab37ODvmRDdP2WzrPFxXJw1T000yltIY+ryjU1szcWGca8jWB6R5bY8JvzrJbHdrC8tTkkhuCy4uUC7SQUT0yIS7hUkIx/FWSqKJNfECSpKOkhjJROMiroK4ZJ1hfW1G6XnPMfvUWw6AigQrqDHuXHTIfpIuNZPll+u+XWlxaby4bs02yqTkiJBJFyRCJcS7h3FtlTmxt+scQCzrAu5J1E4i8a3ZFmwujIXSjVX4CaKUY9xEReX8VatlCPim4pAksMUhimMRER+XjVZuHUzPMma4/j1uxm32nwMtIU2Qtk3BEI7iEhjuEfzFUxid+vzq5XZrmtmYpvLegKSCIikmWqJbpRoo1aL7Zex8iFe62Mxzq1+8GrVk/aiSaQkly9VVtGzniuPuDuniBElNW3kLaQuC/3naQ7tpVqVwajk1wRS0k2okuQyEdo+Wrg4sNjJqOLuh8Qi+GJahCMvKQj2x81WZMVZdDN1er2OcbLfLpdmKbDI8wdeFQVEUGbxdTQ9O2tIxHHcKujFbXFF4++LFaRaKhdox4yGqLn3TlfE8iFq/Mit66nw3Glx+b1VZMft9tvyI2GzG4bqJKRJQlyTRL1F2/xVjTae3/AHOJYWZ3ZVXkMVG6vg1F0GCLVmReGKPLV9I04fe9HFtRSs2UEjtjprKxJNXjtEv5a0jIOm4WPF2rBJX31eiHxJOFl1RTbiXcn/iKsrypu1xu32vxFyFO4LpK+LES+7ISjEo8pVVhyo5/2y3NjtB2GbO1ropkkb9qs+ItQiWXivt5bahVsqdPLk1aoeHcONSMh/ebqhbgNoKTpuqRKEUiKW381EwXwamVN3CrVSLaS4qDtEY9xemrDKV7HRlyWJxbRSSIRRSIkI/LVdRZpOnUDLaPppvh90LNEXlrtbdZTQXFTUUHaXqlWoYvhrC0iLp+KiyhcijtT+WlwxsOsVux42qsSguDFu3LiJFEi+WrVacdVbiTdlaBISEhjES3eYiLiXqq1W9uw1BKCOjGUlhH8tUHqZ1mteOs1m+NJC8eIDpakvhpl838o1cWFU5CWZiD0WFjWuC+V3Ruj4NTiRDx81ZLl3VS5ZM+LHOnzdSS5aesI7i/w1Dt7XmvVa4TVMk7eSklFlNqYl3fNW0YPg+L4W3FvaAFR4XJwXIqWoPJjNbL0rC0t1Dv0nVyXGRS4p/4qjXDW74+4/ZTUUbpF92XIa27JkXDpZZUtEkSGQl+8H5qyvIL0zbpk4VAlG4lElBGQ0mRQlG6N495N9UFdSPq3DVfvFw0xIzAS28fNUTcLg4ePhe2NJRuKX7ziRVGvrkqotN7ISH00Kxk3LFqwXqFlHT908eWF03brXERFUlmKDmMSkMdUSiXy1dMfeOOq2SLXHqbmTy4PEmhKtk3S+5b+6T7R80R9VZuztrh43F642ir91Ly1NW/Hby6FG72lVREWykUlB3FKmWkZduxFrY9l1nZ21wLpLUUUMh8MmpuIvNuEe2r1geGtcJsaOc5A107ldZe7U1NpN0O5f5u0ahcPt73Ns8Zq5KUWbESc3ASGJJiPaPzcfqp91U6gOssypQnrwk2bERQQRT3Jt0vKI1YhVUWzGfkyM8mypcLpcmRYO4f3F6SalwetrSShRimhLUKRR2yL+GsRyh86RfOmS7ollhdqp6nbpCW2tIzTH8gtPTez3S7rukWt8fJCTFaIkSQjISiPH6qx+4JvVnHjTQU0SLlEo0jH+7LyLcy+3iqpMJ3bTTEAkRD6a6Gx8b9kVts9rfrrLXhJskqm4Ehk3LkJEXyx5cqwXBcdPLMus+PjLTeOUhVj2jLcX4a60cWMrW4dJWZmKKY7hTUGRKD5iKj8vN1jKnjY+zFL6jLIM1Cxl6zIrkkUnziMvFeUhj2xjGn3S1whittHxo6aiokvpltISLakP4aeZZ7rLwrNwIuHAqa67hESJchHkKke2NZ7j9wVyR0+C6Ok2ai5EIpqCW1Ly+nbGq+LNRbF6aP4l0yTqFY4rJe9BFaW1NPcJbu6nVtUu94sKl7auLpckUpaibVWIol/ukt0fxVDp43ZrS1av8AwCaabkSFIlB1BIh83zVMdN0wRTvzUX5eBc6TsW48UR3SjHtopJpH5BQQq3EyO9ZFm+RX624awv1yTa3Mi+GmuQiQl2kQ7iH0lXQWJ9P7X0v6drA9SajdF0y1yR5EuW1Ifp2/VQ00bNabom8QasyFmIrtFNAS0yIeQ1UepHWK8vG6bVJJummkqSoxQ3KdsiH/AK5VGWV2tbiMxY0lfbb5cSUv36rtxHGmF2UTcPkIvnRJyL/dpfURbqfLZBZrHb2dpdPXjhFARQESXKX1RqN6f4qbixjlt8fpulL0xim3UQGSci+b0+mNGUwkW7yYApopce4R/FXt/C+P0gh3GXkx476pz01yPa47fbj/APcR+eYri+dWFuYIJ6yol+0d0u3cW4fl40H2d7eljLd9Y1TJZRKSGsnuEYkRbvLyomTXLF7La3Td5dGYuNJWQoxkO3y7iqF6A5xaWuTXRkLgha3BIRbSKIiQlxiXduKq/wBQwwbXHsD9OTT6zrfqdDJpmOyieHDn3U3TuiSxbx2068UkSfdXzbbPp6sEFHypdtKJPbDuojVYXCyaWrFMR7RkVWS02m2sR8a6S95OC4t0ZKCI+oe36o1exfG76s1irkZyxNUqLMibqaqXKsFyz2bc1yrOnStpFR9a7k5JyLoikTOW7TIeW3tIfTxrqy6W9+m3RdX5Kz2VuqXwm7dBMnJS4yj3ekZVIJs7bZWZGuyk4ltEt3y1rYOPNiSduJl500OUtfkYDjPse3nxhJFi+o3V+/fXR6Kf/wBDSKQ/hKt86d+zP0s6dvEcmSsLd5em25BwRKabcv7sSL+KtAtImzt7cZkSi4yKXKn10cJJtySFUSiPEa3pJGbsYscKxdSs5RehtbNZ0ql8P0jIa5f6sZA3fW1wlaMcJwS5aSRNRLar2l6d1dBLXh0KyipSRTJXSTIe6qz1Asat2t/irboi6bSLaIiSlU2W/EtK1DmPLsZ6uZVheOobXHgRInv7WmKyi4ltEiIhkQ7e6VVPOrpldj6M+672lcPf2VXReSKwlqJs0IiIkJcZKkoX01YusmXe4cdUtZSi5diS6e34gx3SqDs9yyPKmbO0+6bWna7ehFN46koQpFuiJen8sqpyRxwcVLEcjS8mK30dw3P7DcmeR4bdHltvTZTUJZFKJNfxfmHurqTH866p9SMoRf5GlYSuSX7IooNviuiMfMJR3cuXdxqJ6d9L1bLZ08rVyp4iNwiSSbdCKawiW0iEu31cquXT2y2O25ktkDLxTdwukSWij92XdIh/67qsQwt+4DJItamxW0n7Vi1YBJv4ZKJEpyU9VOHy0STdLq7okSQ8aknCxumIs2au50kPxB3RrM+sxFabSjcvD+OTYkk0JFRTTElVSH+GNWLFYovtBLZBmHTu6YlhZuLhcHK6XidFymg2FKUiElFSES+Ua49R9mHqncFFnV8932lEfuidOxLWLyjpS/NGuxGubNfdPu1LHlJKyEhTXEkx28hKMvy1m/UjKia2O5LpKpim2bKjy2iRbaFljlU5ZlOX710rf4yJIXS1poiX3Tgi1NT1CQ7Y/LVVfY21RUUBUBHQS1VVBLiNTl46pZu4ZjjluuziKu0uJfmqqvniXgStCS+oQlIlJblFaps0adR1bjH9ZHu5qfxke3U+8j81DZvgUW0kmu4i7SpuNnekQqk3IqIsLxrcEUmqRCoqQxEqTu6hbZPWti6cPiJwPwUojGusmJN2dht7W1t1BYtkBSlHu7pVjvS3DV3F2I78zLRNMlElE1OKo+atgJQ2rNuwdXdYlHLtISRUH7xD5u7lSZJDSw4drkRN8YuPflndaqnh3JCkRf1ZFTFv0/sd8vxXK93e4N1HREg5RbkIlISjulxGNaNk1j95KKM2SQpqEmkKHbpkPEqibl0/vif+lLi6Ju61BFRYfiCt6h/w1TtfsWGq3Yb3DCcIxdvvwUvBjESfLK6ii3yl5qpOUdO8L95I3e120VGavISGOmXKPmrROqV6Sb4fa8caqrJk+djJFSIyj3eaoG7WO6McfceP00SloEMpbv8AoaJSbaupD4K3Stt+8VaBTatSbOUxES3DJIhq2WHG8oyB5pY5bheKJfF1NQUxTH5ij5uNZbb7wvb7k1QuMU00i5FtGPmrprp71isz4mdmtDC9Ore2TFBW5E0HwyZCPcQl/wCmtjDaq1YzchaMSDPojlDi2j75u9tTFUfiNVB1h/NtKou4YGOMtVrNac/dW1NWX7Ozt4qJpy5Rkp8L6Sj6a0ha+JXJJx4V7qKMyi5REviD8w8vV5SqhunSVyuBJJAJbto04rKZrfH1r6dvGOG2u83JRZckiJ8OkoSkuQiJRESlIdxU4t90sZKPnSQqIuCFVpqN3yHiVkFRHVIkxUiRRl/h7a1jEbDdLa+dXEXTFRu+aC2fNXTYVhIRl3fepFu7SrD8g6Yv71nBWjDc5cW1YVfj2e+KimSxEX/ZFyGK4lyGUS3VVZmi5DeUjVU2jE7liXUDrUjecQQ0bPZbIkxJmTRRHwpJcZSGJFuLcMuNXzqNkSqKKdrt0dZeW4uKY1nvRvC8t6fvL1+sDB8mtcBQTQJ0qkpERltkkUe709tSmVJhb1nV8yq7NWLURKKYqyUIfKNa0c14VZSmsbbn3CHfPkiakk6dEIiMtYh2j823jUfY027xuV0MotRUIdOUSLyy9NYr1A60Or5cFLRhbWTNItKSn3cvm7iqp+KzJrbXCr+7uhTX3KN1nOmKnpjIdvy0SyEbsdRXToL1Q6yN037e5W+w4+SBEyJ8RSdEPH4YiUU/UXzVz/7SVtytPLBseUNcgZqY9a0kmji8CmS7otTUIhUSIhJPtGPbWvLf+0CyNxaWOP2Tp9Y2twZxSEk11FEE0BHjp7Y/+bWb9WPaAzfrI6Zlkbe3ot7eJe70WqEU0VSEZFIvilKPmqL1ZVbiIZrMZXhdjJvI7o1bpvFRkmMdojUtkXR26DgLzqTdryxY2UXxNBbikRLvCHdppj/Vj3FVZdZRd2qkl7c3EZchl/ip1lHVjPMsZ2XF7kabprYUiQt6aKGmWkUdpCO0uPKMvNKrn8V2sVscrLg7syyMOPZ3uzVbqpjquIXdRndEl/gM1G0fEeZKQqbiLdH8NfQR8m6tYqPb5eWLd4W7wZLjrjLzbttfK9Zm6Y3xO82kSZvEFRXFPjEvTW2WXr1d/CyG/PGLhX/WWpJEoRK/NHdWDDJdWW1TUk0ZK8TpjG+kdx6tZ4swdXfUsbMRVvLpuO3dL4CZKyKReYeNdhWu32Oz2dni9raixYs0BQaN0+KaSQxH+GsR9nG8NVOlLFXHriJOFSVVunw93ifKUvTGrxenl0sr6zv3D/UInySBDHaQly4+mrUMKxqJmlaVrMW5wUR5cdtM275Jiis6VVLlEfVTxMfELEEJDxqBvCI3q4FYWTom4oDEiTKJeqPqq1vVWpV2bNYU3dK5Bclm7JXWWQ+9L9219Jer01LDbVWYi4uSqhF/WERRp9Z29px9j4NJJvtGOmiO0f8Amprcm6DxRNU37wRHtTIY/wANMVviLkUr+RMbXfk/Cqt0SER2koMolWI5lnVhw24LY1cdNq8QLjGRR/lHdW7PIptycNQcEmkUS3CRCVYX14wlnmDEclSYLI3S1DEnAkPxm3lL5eX4q0sGSNGrN1MrOR62hXkQLcmSyw3JqArC8EpEKhFKQ8h7aot2tdyK7N7o6yEvAsS3WlFD/WPMJKS2y9I1RbpfL3iNlcXbHLv4pqlISJEpDL5a53yLqh1Lvjpw1uV5cJikRCSKJaY/lrN+oddIlWOKS1iz4RXl+5JHWp1o+9o7pbh7qD3AHSLpItMVEUmy5CXzEQlTXEeqVozzqwjldmtb5mKTEWy5LEMlilt48du2uOWdvf3pQSZpOHTjuERIiEq7A9n/AAcrDiaN2uSGm4VHXV1O3urCieRlqeg9FXkaN1GyQbleNITjIY/LULaXGo6ERlEfLVRuGUJOniiomJEqRCPy1ZMbUFNHVJXd6qbazDV6l2UeAxichGqzfvC6guknCZKKlJQZcfVWf591O1lFrRjz10ncNqZLJjHR3buX8tdFeyXieKvrCjk15trW6XJ4hEnTodYSIVSkOmQ8h7iqLC0rVqdaZYl3DP8AH+lvUbPGZOsZskWfLxz5TQbfSRblfpEqg8g9hPOcuWRdZN1QsqaglJVu1bKrJpj6SKMirry8ZkqPUB9hqSWmm2sSF0FQijyXUTiP/l/w1U7hcn96daVobuERQGQupDpy7oiQyl8u31VaXDXTsU5MqRzjX2mvZ/xzpPh+MhhDJYngqroXB86KSj5faQ/DlEe7aI8e4qsHRnJM3vVpb5D1uyizrWVmX7IxeWZB65KI/wBQQ/CGI9oiX8VTHtRXT9YMbx20sErg6ce8lyXuDhsSaaxacdpRFKPLultrmkcsxRMUbDkCrhqskQyWiSgkl5dvEfllVyaGOCs0f+YXHI0tlY7C6idP8DuWGterXT7A7Wo4FDxzl01QJg7RQ3RdpICX1FulHtqJ6wFYep2L2nFLpdBdeDIXdyTbriOovpxEZS7ZF5qoqnXLF7KOQXTF81u10t96sw2ttZVBVFO1xERlu+FGMhGO7dWf3rNmd+sbW04zaG7VZdf4qxSUJRXyiQjuqasuRydupRm1aLqpOLY3dExKw2HHGbNGOkLjXT2peXlt/modr9ne3ZZbVL29vN0a3JJfTK1i2HXU9QkRaUe7l+Gn3Svond7x46935+oizbNFV5SVT09pCJF3SlxGO75avRZE36btbbY38UUybDruEUvj6vcReaq8kN1+4WsWOs292Yz+5ey+aKYtbdkFyatVySUe+MaCRJxGW0h2kXbEfLVFunQVV5kw2R1drw6stvQXV3NiTURGMpeURIu71V1oxuBLIi6av2pM10tRNQlNy3l9NV28TeIuLk3NFq8YiSm3cJJdwkI8kyHbS48OFm6l6RmMF6M4S8stnuyV0brIsbhEWwrRiK4ltUL8RD9VWbH7fk18uT5qwVap+BY/sjVYhREVZRIvTp/xRpw+x03TMXuNXJuVluqWvra8U2JCO4VC9P5qHb8sZXJ8ndMVJ46G3lp3B4IiKjhUduuQ9oqDxLzDujKtPSFdtUPMZer4eT7uNf7v+w0C7W9xieMjithsawtyiTt4Mv2hf96X5Y0TH+piGO4yjYZrM1l7gkTtQmxR0pDItQfSMYxrF0eo2X3bJisOPdUnTpm5XIWw37SRIfKKhKyEfLyjW8dN/Z16nZ0KyuVXax21FJXTk3aeJXULu+6UFKsHWeZnqp6yLTG1W5KXrqtcrl7wQaumpE5uCTK3iiMUxHaOoIlu3bu3tqJzob4zG+WZ+8TuljxPSSbM7h+06LlURLaUo7pd0uXEa1Z10PviNrUsi6pXQUk9ASuVvEhH1Jj21keRey71TIXDqyPxbtxIlCbt9VPU3bZS8vy1xpsgeusCq1fkc09QLXdLHlRWvLXDNmo5+OmLeIoJ/SIx/LTyy4Ll9yZkrZsh0VkC2iLlLwyw9u4SkJekhqQ6odPcmRUWumc2u4LREUyuSaokI+WUf5o1mdteZHYRce47u48HEkJfy0zHyNbfeKckf4l2svULPMPyxPHHDwW6eqKSjdTcJS9PqrpboTcsXyh5frM3sze365Db7kLdKIraokIkIyiO0iri98xya+OmOQrsFFFBiJKJp8tLurrD2TWoqZ9ll5cJajO2NElyHzKy+EP8X4a5lQNNFtQhY8m01mOe8y9nfILa1cXzCvEXpizdkxuCJJCm7Zq6kR1E5FJMi7vxRrpDo/7P9o6W42nd7saL7LniQqaLUUliZyHjqEWkP5iq8ZtnSvufIHTXDRRvTxorqEiruJXiMo/eqcS49tcy4yzyp8+8e9yO6EoqpJQRclEi+Ws/NjXH4mhh/d5G/Or0KKxJPUnDdYeSagxIa2boHb1RK6XlVusn8JJBMiTIRIS3SH8tYjgOF2u6PGvvtJ08dPFBi3WXIU9LzR5F3d1deYXbXX6ptXTC3FoqkrHT3RGRCP5ab4vFX94nkspkXbOe/boat7p/k7tyvxIp3VdRMSISiXhhH+Eq5HuXTOwy8bbgWTU5RlxrpT20s4a2Hqli9oesHTjQsSChJiqI7VXKgkO4S3fAGtKxXp/gbprbcjyi0Wtmm+HSt4la0E3boYyJQk0kxEeXKMqz/OeTw/Fq00urev8ASLxce8Nm6kb7BOeZCxxm6dOb81uBM2a5O7M8WbK6BCX36AqRjISiX/EKto6qZBraKTy/N7ezbfHioMpF+IazHrl1stPSPE2uC4K9Fi8uaemkVv0i93tv60fV5a5XTeN2uRN1c1vyzobmqOpcFny62ikXcoJbhrzPhc/K83i+5ZWit+QxsdVk49T6MdOb43yjHU7paHrdwilEVNSQkJR/h9W6rgpdvd7fxD8000fMKshL8tc6t8sDp/b2+TYaqi+spNBTJFugL0XCA8YjqJ7uW6XcW0qz3Jvbo6bsS13GL5FKX+qotBHR9RERRKvSYGYyNsydSvkYbfA6S6oY+w6oY2Nk+CiKTlJyKiwpqEiSRSEtMtpd1Uu1+z30ls5ePf4zb7soJEuKl2IXKaZFyimr8Ifw1yDl3/tGHid6U/U3p8i1axjrXRciWU9UUiiP5qyHPvaw6g9REVGGR3tRq1V5NWo6aan+L8VbMmZEnXkLjimZdtteJ3pk3tSdL2L5bAMIyBxcMiGTZiNtt5LtEVx4iUojp7d0e2Vbd07yRrl2Oo3QEtF4W12jKWmr3R8w18zfZrx1u+UddQ+SjZTwjYS4jt3F+auyuk+VKi4dNWYiSxfF8GoqIkp2lpkW2XHaUa82/nNYcvb0XiaS+KVoLL2OjFLek6HSVby9VRbrF92yMS7iGsndXxfKrG8tb1Jqo4YqkKjWSrBQSHjKKkkPm3CXIdtZLabfgeTPHDi155k1vdIKxc2O7X1eTchLcMlVNw+oSKtqHMgyuvYz2w5Yux1oNptdrEfEOEU1C7nCgjKve/rMQqC3ft3hJDIhblqR/DWD2++Ylh7hF0YsVFkC+EosJKEUfzVtGO3625gxa3lgQqN3KW3bHjyGrcK24sVZF+RKW1w6uSPiGqHh0/6tbl+HtoN6UuLERVSsyjgYlIk1ExEfxFL8I1LM26TWWlLdyojqJI7gHl3FGqLtJFkUYi1rYi7Kous1F0/a+DEh3JkrIhqJTuGSurssI3km9rEi0BFsIqEPqIpfy1lPtOdROqvTNHHcowCx2nJmLl77td290krJFdX7gkiSIeW4d0t0fNUt09yLqN1Otvj83t1lZ2mJJrpsxUi6LiQyV5Jj5uJdshrz3l/JN4jXSTMkqq/8Rex8fdj3F6kbmDdXqdfBDHr5fLlbWJaSiylwXQtIrjy+6UHxhekdsu6rZYcNs2Jp+9ABR5diQFDxyw8R7hTHikPpH81VfqFfL9gN4tNyZoJ/qqghpLot1xT0R2iMU47uXbV+sLhvm2Itchw+5NXyeqJOW6yEpJdyQ7tqnzSr5Z5HK+ovqXLviNXHZeLaf4f/ADqacckUEdWWpzOsx6ll1Cyp4w8K+uC5E2t6JEooRJRIRIoy0t3mGP8AFXTnQtrnmL4PbcX6nZQjfr4gmRE4RS0xTH+ol+9j5ttWpjZ8cfJt7y3tbUXCQkkLhNOKgj3DLlH004uiaVts7p61SEVGyevL5d1e/wDp/wAV/BW90vyVbf1ehn5UiTfbVTIfac9nlLq5b0ctxdJMcqtScdMiIfeDblpSltUGRR83Eqxfof0hta1wG7XlUVFmJEQt1i03LcuMtMtyXdursLH7swvjNG7N5RV7Zcaq+ZWN04vCgJJRYuR1xcao/DV7hj+b6q1fqGOuOufhx7jfj/I7h5skStAzFT/WrALXfBxRqr7yvyqeogxGSihEIy5FtHb3Vdsfxl6tZm5uL84ZuuS/u8h2l5ZEJbfp3VlrF50vwfKii/cXrKrgOh8FDWXTS8u3agPzENKunWbqDht6G5f5MZYuh8S4f6QFd+SH9Ymml8LbyjLdGsB/I4szQP5Ssci9V9erDNmR1baU1bMnWP2G2+98vuLVNm2IfjOhiUvTGO75RrLcZddI+ryd2QsOG6lvF6k5XTfNPhunKRbVREh3D/iKQ1pGRXjp9l3T8swVVt9ys7lkS7Z4S6SAqD2jqKkIju8xDGs3yLC8wY4OLXC85sOJ3Jy2kLf3ekTROQ+YZERercPprn1hnZcEekUkqxI3zXsDhRq36aqa4o6tNvtagLuBTJVORaYjFMvy1heUWsup10G22m/PrW1QLTfOk1BERHl8OMiIi8u2qnZbDecJFa05l1EUIXP7S9b29iooRLlHcLnylu26Q8hq/WvLEmdvbvbar+xocXDodAvVyEf4a74nweZn5keX5WrLEtY207N/1sOmWODjCw+Z4mwxFRndsovbG8Fb1BQtrp1bRTetxLaPxyL4pVV8uuDK19Skwe4kLi0kPibtcFiiiJCIikIjIZEW2XKlZR10syzF0wYJI3p0ZR8KmkoQiXKXGNUvrh7Slm6V5Asgk3WvylwaILtm6a6SabOIxKRbikRDLjXqsySuRHHGvELFaTRWs3Y0C6dP7dfHilyapFa2Ko7kRVEk5eaRcRjHbupup016SsR95ZBa2NwFAZSeDrJj/wCb8Ifw1wzn3tsdV748Ub48/a2Nv5W6AqEP/EVEvyxrGb9m2ZZooTzKsruV0LtF05JQR+Ue2jXFkZrMLbIVeJ9Csu9oT2acHWUZt7ox8U2GKSNhEly8sZIRSEvmrFcq9ubw6iyWAWG/aZcVLxeSUH/yt3/3WuRyUiOwJU1dLFHlTo8KNeQlsmQ2i9e1t1pvSiiCWYKWtFf7xO3jH/6IUlfzVluXZRfr0+8VdL5cro67lHjsli/NVdRL4kgOrA1bpLCOrbRWItusRVYWFV6ldpGfsxAlcB4rpfMQ7aUKaDgZt1yHu3Vo1p6f2O5J65tRJbykqW6pRxg4NybtQtZJkqQpCJCI8u3jVpYJHUSzUMtYxt/7ecVFgKKXll5q1jB8btdwUa3J0esKgioWpxEu4qouaYu4s90Fk3AiREiT48S8tWC0qZvjNpTJgqmmjyS1BHUT+Uu2mRwtarDI5kRrHZHTl5i+Pvm/iDTTFdBLQWFXUEh9XlKuhrPcElBE28SEu4a+VN8fXlqxTumQXxZQlSkkiS6vL5R21v3Qf2jLpYUbXj+RuHDhFcZNlCKSgjKIiUuVa0Mq/tsXlyo5z6DN1EnTeB9u6sZv3Vh1iueXDp9aMfFwQtvFtEWv3iypFuEpEIj5vLRv8t2P29EheOFGrooim3UJMVFCLjFOUqjcPUuV0UeZQ8tbi33y9XkreIummg7RbJbRSIS3ct1V/JO2PHYKGRTzxn14v1vWXVftcbTfSHRZri7WRSj9Iy/MPlrnnJOmNkxNjcMyumb3S9Ov9Zcko2013Bf78iUL8tdfMesGNNephdHhsd8fXJIhFJ4zbCSCZElqRUKXaNQubdCcSzwVMhw+8prDrkTtmRajZxu3JkPJApfTXi86PJyK8uI5WhdW48jmXA8iwi4MfG2O2+HUlFcllZL7vVyIavSw23RLwovEXxbRUbqCI/hISEvw1zf1Ex/KulOfPLRkLC5W1NyqRJkpFPWS8wkltIflKo/C+rXUu33D3WwScZAmgoSQtSbaxEPzCMq83nfR8k33sduR4ryfjJcj9vsdQNbDcnlteMCsPvZm8EknyihRERVEhKRCQ8vprP71hvQ6y4q8vNr6fY/dBSck0JZG5PvBN14yiouLmRf8MS+Ya0Tpb1Iw/IMZyjHur69vxf382Sto21wruFKJCRFGRJbvNHjQeg9psNnJazNcSdXi22W4LqCTzc0vBS0xXTimQkI6YkO7uEq3PD/TjYCruSf/AAc8b4yTHW7N/lOPckxPFMLuRNclZ3Z9ctq5W8WyjJFMS3DuV+KQxj28e6oksyvLVPwtmtrHH2pbYsxisQ+pQvi/mruD2mOn9m6zXRHMro6TsORNmw28WZPREVkBIiFQhJOXcXGub757PvUZvb1ix5vZRZiPxFkWy5KKD5hJVOX4a3HjVGrax6ZZLLapmaPTnI8sIXVkS8dJLUcuHC4iKZEXmIt1ezLpaywe0i6vOUN1LsRDpW9uhIfVIijH8NbFhfRvrna7WoVox9wi1GOosoqmgool5kxVKRF8o1LLeyjld807i8ZIqKKjL9qcrkoP0iP5aeyxfkAt3+JgaeeXZut4CwpN1EYiKUWwy/hq4WFHKLw3139jYisXmbJy+rbW6Y77J+RtUfhMre39SaCki/EIlV+T6U2np3ZyXu2W2u23Avu3jpjqJtdv7tCXxVPLL8NRVxV5NqdZJ+qqc+vMbvmI2kb5mGQWnG26qWo2arIaj14PmTQERiPqUIRrPR6+Xayvk1bRprKJFIVBQjEq1TMPZnzfKGv615B1BtNta3D44lfF1/GuN0ZEIpkUS21keSdDc0wu9JpKsG94ZkIqJvGZF4ZYfqESH5Yypy+mnKNRO3+Rask69Xxw+Zv83siN8cOWmuIuoqKJiXHcump+EY1DuOqmNXZabjpVj+ifIVEIqf8AmIaH8NRN4wnK8kuSl7de62uqIxTUuCaOmI7YxIpDRGvSu46ZGWS4+MRItMXeoRenaNWmypq/r1ErCrliwfNLpjrrxHTYPctw3Ie8EUiUekkqMSQlxj8oy9Vdkezv0L8LhdtvbpC5N7g6+JxJGKH7oYluHbu5Dyrl/wBn1mTHMrSrbRHxyREu0FTj4nilL091fQLHci6nW+2t/e7Bm8dCPxyb8SL07pfirIyPJRo1ZDWx8SSvEkkelZuo+PcKKD2/EkVPFOlLMm/h0l3SZEMdQVYqD8tOrfnl0JMvelmcNS826NPkcuScDIF1k/mGlx+Twm+QTYuQhUWfQ1dqRJK5vfHiK/8ArKLxJspqD5ZEntH0xqt5x7GPSjMk1HVoZqYrcikWtbR/ZiL1Ni2x/wB3p1ryN8cOh/Z7imX00lS5XtMtqoqU1cnGfqJaOZTk/DfYz6l9Lcqu2X2u/JuHDZsRWha3l8N5u3IOUCGQyH5hl3VpFlvCuRWVu6dJeDdSJJRNT92UokNbcnerzEeQ1SeqTG5Xqz+PtdubrXbUjKQpqLJd0vNWd5GKKVbKXMOSRWqxy7mnXZ6i8umKWm1syaoOSbC6UEilHu2qD+GP1Umw9PxzRr72autO1/eKvCGOp5hQHt+b+Ks/yjA79bcgWtdmaopuHzv4RXCMWoluKWrtIvLyraOh9wVuF4T6PZNi5N7sgWqr4cSTZPEP/mYx+F8u0SKPy1TjyodI/bRyV/xqWtttyzKPi6NnfumrfL8SswpizUVFARH4jhAS3KerdKh4W6J9hLzH7yyFw3bK6QksIkJJF+7L5d1drWO0s7XaUWCSCfhxTFNJOMREflrFeqnTscPUcZHjjUhstw/1tun/ANjX/rB/uy/KVLyMPIWHc+JI8qFpNv5HEfULE2Ftvi3utl4MRGQiIjoqR9Jf9eWrx7M/tHN+jdyWxS8pLOLDcFZE1FTczV8yEtpCXcMh9Plpx1Gag8WJJuPxIxEe6VYflGA5QnJcbMs4Hl8GJEP0jReLypImsTMx43U+pmF9SsF6hNyXxXI2bxRLau11YuUS8pJluGrEX9NcC+z31wwHPBY9MevrVNO7M4oWTKhVJo9T8qCjkYqiQ9pEUS7t3Lqi4M+snTkSeWh//lIx9Ld4V0Io3pEf7tQYpOflKJfNXuIZFlWynl5o9pqmmLf0VHvi+CRAW7lVZw/q9gefJihYb8iNwkSStrdfAeokPISQLcJVYHynKrSqV7DNwoRCRRqFfbhL1VKLKRT5VC3JaPdTlEsUUW+jdroLp43asWKXjV3TgopppequL+rGdOMwvz6/BLw8SQaJxjFDt+Ui5fVXQXtQZw6teM/qkwX0yvScncS3E2SLj9RRrkF88JQRAyqvmZDWWMtYsdF3DpbpH0t6X9L0f16sxvCTfNhXFR4qKjnSIZRKI7fV3baHmHXp1dsiJrhD1ZjbUIk7WItqg9yUfL/FVLuV6934m68KqsoK9kVcpCJFGMf5d1Zzh5JPPC2hVup+0iLlzuiQ7to1kyyNahejq62HzjqNkNyx25Mmt5uHusbkSVtbrOSUFqgXaJFujtKIy206w+4OHjz3Mk6cLFc0lWi7pRXcOqO2Py7a9i9huVveXpK921F4ioKqSG3UTUl3be4eVPLbiLpimXuHJnFrdF/WNBIhH07hKhaFpeQ5ZFUvnRfpzh96Yulc5xR86TIYk6b3RVs5bq7pCKYlpFx7vxVsCeO27prb3FyxRkxTtLZIlPEW9kRLx/vE9xS5bt3Gqr01yoEbKpaX9muF2vCA6i5WtoSniB/rSTHdKVeuHWzBcdx9S8uL84tqklUEm7hMkViVHaQxHdL5flqN42OWOsgnXIZWsJUzK6Zxa/EW26XjG3HifhulkorqJCPlEh2yLu8tN7pkDrGcXcXLPLvkGYLbtzMYimPaRJpcS9RS41H/AKxWm4NfeKV0EXRfE0yQJMhH5iqJeZArbXAvXDdTbu1GpdtU4sGPF/qLmv3epcsDa2bqRjaLoseeYe8VXIhUR0hcxHirKPEh8w/ylWyWe24/aURG22tuSgjHxDhISUL6qwey9TGBCpcmqSygoD8fbx/m/DL5amHXXLEkbOpdByNQhZjJdrxciMh4p9w7u38ta3jY44laxTzmZ61Cdcui+JdTGouG+jZ70gJaDpFMePlIeJDL5a5Lzr2Y+o2N2FxfmTy33QWIku5booCioIjyIYkUvxCXprsZS8HeGKN0sxt3jdVIVxFZTkPmEh21E5Fery1sKxtW7puoMdyJa4pl6iH+YRrQlxY35aiYY5HWynzZHJmaexVLdTxnlDJRQQSj8ojyq+e0ZiNutdytKuP4QjbW67QhJZukWm6Xlu3SIfLt2xqD6V9JXt6WnfnDy16+5ARaCpqD5txDEaw5oViapaWw3UyA3jda2srd4fbElCH4hFUXbcLvKgqXQWrz4BS1kUC+D9Q1pmO4a6R6lDhr83HiEHOkJLJ/DUSItqoy7Y10tb8VdM7K4ZOLz45mqmSAim20xT8pbVC/NTIcRpf1UjNXscXs1Lpb3SYDkayabn4ahEUfpKni2Pt2N0RXdLkoSpSGRfDU+Uo7adPMHSxd9cGGSmSigqqihFT4ZEJR21JXC0srbb7fa2pEsSoi7JMV5JiqXH6o0LKFYibw+uVvcCrZmqJCruIRQlH8VWiy9SLczbujNqi4fPEhS8Os0000y80R2iXy04RxHK7xYxuyGOOnVpJUmxOky+AKo9pF5vmqojj4qZIo1SkQpCIjFSPb8tCy05FrHyWitUcXRizdWnx6Tok09cvEkmUttV+33JXxSbWzJKRQKIyrVGvT+3W/F0/GERIlIiRl+amvTGx23ILgs4x+1qXYbelrqt0RHU5eUu3zVTsXpM6Rlqx7F+nt8z4iStdmdRbFqvnygkSaI/h21qzf3NhqPhUn6bwf6tZQSRU+UkpRKsrvmQZRbbs+BqvcMfcOUvit2q5IColyESjyGq2+yDII6qDLUj8Qlk1dwx7qozxyMytGxmtJysdWYjnDJwp4PF8hFq+EZFZ7gQqCXqTL/wBXy1JZZfmd6t+k9BNndGxCr4cYpyHjKPcPqHb/AA1yjb8mtdyREUFR96K/dKa8SEvTWpW3IL2pb2duu6RXRQIkKZS8Sir5ky5fNt/LWli5bvE0UgKU0nWQuA7tx1QeslvYXTGUUHToWpC5EhWLiO2O6tcb4TlrpGSWOPE/98Iof/dSGoPLOmOW3JmoyC1t0XEdVLWdtiGMt23UIqoY2PIkqtU9Pn5eNLA0dlORcit67FYmD0U9YRGRCUhL5SqHbrES3hUG5OCLyjKugMq9nm5XZmL9hd2Kzhsl8RrqkKgkPJDUGQq+nd6e2s/sLd1h7xQGSRJ6pSEVExUj5h3VuurIvI8dqtWDYf0nv12JO5PLWLVukUpOijQ82UtdyfatrZqJk2VjqCIj8LzCNWC/Zte8ut/uG43tO1txjEWtvKKxer/lqi3R0wK2oshSW8ckX7StLbEe0aGFWcJmXsGfZgFvbsWAN1njVJUSV+PItLy8eVOLteGBXJO5Y8ksNtIhL9sHT7twjuprdGLNG2t0mBCRClLbuTkXqpxiL5uoP6v5GKKKLz7tQdwpq+aNXNYddCusl+J0JhqKWRNW98ZKko1ItWKkiEo+nzD6fw0bqhha4qJ5VZF0xbvCHxzdxL9nX4iQkO4RL8pF5S24nYcmf4jetBk/Wt6KsklSarknIvxVtWIur3mCLpuqu4WZkgqkTolCckI9yaiavIfqopJlb7LLVgf6lMrdZVleMl4JgqLoklC2qJ6go/KUd35aqdyLJb5ekb8q6UTcIFIVEyl+GrZfBdY/cFm+Sv1PCtSiOmuRaw9pDLtjTW3vH9wkq6s3gbSPxxcKco+ot38NZcsssa8mL0aK/wChsieFh1Ewu2lfG+ssSAlL956fpoKmK4503wtR66tzNO5JCRR5RLzfNUo8RsNvFvZMfyF1bxXt4uVXguRlpDHiRCXLdWO5lkDV8RWtgu4UtqEpKOC3Leoi7vqry2V5KXzDqirVVPQw4kXjI79mHTzqc3eC6VNclPEttBTU4uC7Sj5R7axl5diuyiniEk3CiREOsXKmOQLKtxLwokLdctpF5fTUOzbulN6Epctv8Va+HhrFyUxMydpeLE14MLg6a21L7zkXlrUMBwVg1tNyuz/RUIlUmwjyEh7hqgrYrfLa6a3Rqq1eJqjLUbriW76a2DD7fcrfjLpvfEvDrOXaRCJFxGPprQatSvGrFowfJLTYXw2i7Kpo2tyXw1E0hHw5F5uIx9XbWxZA6tOF2NN/dDRTZ7fiEvL8MuX01y/dlgIlNKJIpCUi7Y1W7plTh5bRce8nDwUBJJLWcy0R8oiXGmRzV4hMaFnnWJK9KFbWUrbafm+It8xDxH01S7Lhtxyi8Fdr8Xh7Sl/qjcduoP8AhrGbxkT25XAVYEIoFtTGt86Z54lklnTYOpJuENvKozW7Aq1i8NVraixTaskkUSS26Y7Y0Rw4a29qtdH7hNuikP3ihbaqd+yS3WN0S6q47v3Y/vCqkrOMo6lPtW8paNtZkWg3HiXqrtlULsSV2zJ/l1wUbsHCje1pclBkJLVE3S2v7oiizVHRYpFJJMtpFV2tdhttnaqXEtMSEdstqaf+Ks/yTMIt3AsJKF/WF5qrK1wm4AyZt03SdmtwCs6Lt8vqKosrC6a3bSeKovNIuKZbZeqq2xvT1mt4xqqSboi3LDuIasTGz3fLFFmWOML5dni5bvDoEoooRekZVYqV2kLhg9+1Ls4sxkmoigJFqS4l5ZeWpjIHjJ0xG0MAdLeJVGKYj94qO2I0+wH2a+r9taldHuJDZW4pFquro7SQj8yctUfw1csf6f4Bh9hRuOV9XUVnSDsijj6Hjd24opqcRIvNGosbBtNxIfH8Xx/p70teXTILoo1vVwc7k5DIkBHaKYlu5F+Ws3wHHQyrNkTuKsbekuTtQS7hHdH1F6a6AZ5N0lUZt8jQ6VZFlDMiEkH2SOV1Ex7ZRSR0C+qovql1c6sWewqfq94XEbaoIk2b2dkkinGXcQjypzLdalbHhZX3GGftJXJreGOM21mZEmq5JzIRjtjEdpbhpx0/6Wur4iTVVdFFqO5NZaQ8eVSXSXp+vnmJ2/PM8VuF6EnZDrOnMiU0hiIy5R9Na1a7Wq8cElbrQLdZAviuEyL4I9o8o1YwMTaHZkm6VtrguJdLxG8sGDVqs8SJAnSm2Mu7/CPqql37LGthfLW1urrIvtqBJxJQvUXdGtmzS1q3Ky+Ctt5tbdYVNQnDrUUFHbuL4SZS+XjyrHco6fqo2MbjjTpreHy7lJku8ariprKq8SISjHu7ePyyKrn4U00llUXjyRxLUhWpNbLj7hJIicOL0qSApp7iIR3EI/lGqrZbTcmtyITtKxKcRRT3ag+ohrULPiKWM3AbsuqsKzZLwySKgxiMdxfNL+WrI1J5dFFImSLUS3FGMirHaTZaimouLu8mB9O7Sk+YusPze1tbozIddkSifx2suSZKD2+Xdt41ZGPS3GbCSzyxvHjeSBJ6ahComIyEvm2kP/qqm9QHjxPEbgysy6zNQU9UVkSioRCQxKQ1PYfmzjLMNY3l+gTV8SGm7TUGMVe4vlLkPzUNmfkWljVeJnN2T/VtS4WstNbwJDoRIiFMVSkI7uPLjWS3a7JDlCbJ0qRa6cZFtiUpDWyXAQvXUZa2qhqMxaJLry7iGUaqPUrAbS8arOLW1Tauh3IKCRDx81aUk321jM/x0bR5e9+LFXcZ5dramOPWvN3jNNAiimKQx3boiQ1AqZ5kZPBSvOR3RwiRRSLxKox+YR41Bvr8LdMmX6vpp6X3sld0vqroL2Tc0z66DcMXsmWp47j9qbK3m5RQbEsXbEVFUy/wjuq7h5WSjKu5xNHzeLgSxtIsa2Ywu8PlRtOqCSyijpQt2kRS+ruqBx/JHWN3YbtYSUTUSIS0y2iXzVes866dVc0ujrw+Q3Zna1VCJs1YuSTTT3bZRIZF6qgyzLNHkUnWX3QVFRiQkqShEX1bqdkTLNxPNY+OuPyU0Tpj1K6iZZlTdm6MlPE/cCilqanpiIyKuvLD09epsxu+aL+5WsZaJR8SQ/L+6+qs99lnpir0tsrO/X4FBv18XiKaw7mrMpfhIuVa4m6uyOSe7XTdQhir94UhIo7d3dVZcCPsxqLmSdScUxG1s/Dv7WaKLO3p66olLUcSHaRKD2+kaHb7XcU7eo/vzoRaluQRTIhEh7dtKuVycJ2NMVUC1rmuk028SEf+WVQeVZYk8uSNrBURTEhSHdtHtlViR1x14iVVpRLOyoOrkWWvy2pKkLEVtwiXcVSFhavbpkha6oqNUC8SWoO4Y8aGss3uVtTSauBbs2cdym38I8iqFvF+b29qoLB0SIjyIpCRF8w0tdWsrN1GNXqa46ukWs/hylt+WqnfMwbs26yqWo4IRKQp9tY64y7I7ssLNq6dOlC4piMiH6u35qpPUq6ZXjuL3S96op3BnoJpOExHaKpCPIpbZFS5PLw6ybWnYH+HSIu4aBkmdOLgmiSR+7VFfjpEmvuU8301DqZ5fmKYpKuE3CfcOpuj8tc32fKn+ZdULLY1QWWFBfS8QooRaxR3S7eVall2Jsm7FO4oWFNZ8lpDJrEZDLu7Rj9NRppFkqJjVXWxD9VLg1ypFvjKWH+8HTMve4vIyUZsx+/Eo8h2y3ceVS3RPpXcswdDkbxw6t9hQKJEmRCToZfdj6apON5gHT3qMjfst1FlHLZds+taJCUWK6RDGRbSLiX010lZepGIXjFU0MIuSawthEVW4paZNR7ZJ9v8O3aVamKu63Ir5HAmswujNRuSTV03TRQ28uPpjUD09zrF0XC1uO2vnlwS/afED8NNQeIpFLdyqk366PbgSjUAWUWVL7sRkRFUhjuNv8Xsal0fpaL65uUmwpluJNL1eXurQmjVI7FePsbIOZXIbaXhWaaKiSsRWJSQj5ojGq31CWcOOiov3SpEsrcklyU83x404cfs+OojtkSBEX1UPOmqpdF7fbZbtNsuX0lKs9i1qplKd0VK3qeDVIZDERlxrFevji5M7Xb7Hbmay3ji13JJjLUKURGtYsqZorE3FXbKRbeNN/Z9ZpdZupWWOvHizRxwhUt7hNLUItxJxIS2kMZVVk61GV5cjktNmGM3BrY8jEmbhzJd8TodOPlS3VaG+L9N1mZXRUre4EeIt3PxC+kSrrj2pujdhv2Mt7k/xLTeMWxf+8DVT4ZEIiKSDkY9w7RU7SFIfLXFrzCUmbdb3c992tR+/UL4hSjKO3bVeRdrsReXUi316SstyWVtDDWYkr8JFbcSY/NTrD2at4vhXm7pJ7lfhp+Wk2XG2D4mfjH6heMSJRSMfhx7atmM2u1prJ2l18NZUSj8QSJPyltqnIvGyjoebcjRLHb36LgStbxq8+HKOmQqfKUf8NXZi4ui18t6t50RkRfDFDTT2jKW76areJ3C1sbg1tZOhbumIxFYf3npL+Kpy7XRvcFha2Y3VyeKlGRDEfpGq/xNKo6eX5VTLmLdJdZNNyqREUdSMeVWLNMoePLWobACFNApJCQ7irP7SN5TvCzV41UWUEdu6Sgxq8XJ0Dy3ot0mqhLKjEiJMUyU/NVe1WJUztElckvjV1fjGNv3JDL+KpK9ZEvcm6zVqGsnt1CIfw1F35iFrdCB7lFRlH6qg7xdBtrUnAdo7qsLXscsaNhZYM3RY3LMCZorRVXZIvNAdaJfeDqqDxL/ANNXLD2+PZ83eZDdXqi1rt4l4ZEV4si9PqH1ca5nvWN3HqUta788as7Pb0ENMWbUlC2+b4pEW4pd1deY7htosPT2z4ra0o67RJSMZFIh/wCatTDkjfipSyI5G5MReJ9VLWzujzF36Tchcy8C6T8v9WRFxjujRkcixnF7StfMhunhUV1yQbEKBKFLu4iVPMNw0sFyR9fr4I7mRJEsolGKREO0tu0aw/qB1CxfIrszw9K4opixJXQUUKKLglS4iXm4jTmZk5CaqpdEerD+x9QLO9YOlHFtvUhVap7hWSjtIRLbIeVaU4u1y6qJklbcKFRqkMfFXRsKcvSMS3D81ZP0j6biV6Ryu5A4Tt7YV0EIlLcW0oy2jTzr11wVb21bp300EkRSSLxayJR0UvUXmKmQL6xs0wlu3EoucddMwwe9XDEsSy1MmKSRNnaaY6yKau7agSsiH6ayf9anF2dDdL9cnT5RItpPFyW/iqFbsXSwvAVSLWVjp+b1Un3a/T0UlWDgUxLV3Jfef4qGPivEGRuXItlpkispcUNrjzClFMZdojULfLw/ui2hqimn+9KnlnRvzFu6XdOtEXPxSTLkNQ7W3v7ospbbaq31CV1FfEOUk9svVH8PKnMzVqKL5gOCv8ivFvxLHGv7dd1BEiIeI9xF6RrpS1+xXY2uy89QXzhPuFrbxQ/CREX8NTHsl9GSwPHSzzIyWWv1/S/ZhW/7G28o+ouX4a2i+XhnaWLi6XFcUWbNIl11C2imkIyIqq5Wc3WMv4uGvaQ5h6wdAemPT/D3DiwhfrlelRkgm4epqCmkP3qhJimMhEe2qH7NuFs3maOs3BfUTtDbTbFKXx1dvL5ZVW1PaUeXzrI+ze4k4WsLkvCINU4ybthL4RCJd3d6pFWwYu6wPFUXD+zZHb07Lkb0rg2WlppiQjHQ3dwy49sqp+4Z42WQsLjrubimnXBNrck4Xdg1fDy/akBXH8wlVVunT/pu4KbzAMfUUMpSRaaBfiSiVSiOVY88Rla79b3hF2ouRIqIii4cEKppEQluIqy5GYv1Rh10pfWbp7kxMG7XwNvu4iguOqRCmvL4RbiL5S+Ya0jrxkF3ttna/q4yJ1cNclUExEiISFOUoju4jWM3piTiWkZS9O6NTF8tvUTqRYWL2zaiL63u0ic6wpj4oUh3CmoRSGQ+kt3cI1seNyW/bYzs/GX9xToaz5UD7HWOQiJftjRJ3H5kpUHE7WLdqNxu5kVwcyXUT8pF21T+mIm3xm02Z0k4TFsSqEXCRJlGRF/y/TWiazNun4dufLu0y5VuLHZjBkkqOiRV1tVJcRT/AKvy0lZ4k3IiOKg8dtNRLRkBny81M1BSJ1MzIojuGVXFUotIETeKtVC8PpqN1dyqandVPzC02l8m+tLprrM7ggSBN1PKQxjVkERIS0CjAuMapecZEOP2la7qt9QUlBFUvLIo/wAUaLorMwOjfE5Xa9MUM8w18GPZ44TRt9wJo9avBQJdEkijGXw9sdwkRbqzvLOj+OOr41Z4u/WL4Y+LIVxdior5hUEo/mro7E+l/s55k+dK3fDRRv1wck5ck6ujvQeKkUiIYqCMt3Eh/FWkMfZ/6M2tuoyYYAzTbkpqkn4tyQy+pSvNvlR5WnA2olaLscLt8BYYXcm9pYOHiz64KDqrCUUxGXH/AKKNdFZZdGuI9OSagrprLp6Q+oa2L/JH0xZx8P0+sKOl92om2GQ/UW4fxVl/WDoXcskt6KWJZC1boivJdN8SpRGPaoIlL5S/FUbIWJaqDHHyZmOdWNyZJuCeP3GmiPdTi+dWAdNVGuL6g9pOCbFt/EVaw39nfGbeiIZDfnVyKO0W4igiX8xflqk5tjOVSLpZi9hYqW26qpO2zwkCk1EeXxB4+rlVdchXLFfxMRTuj+4LCytDdZ5dHisRTTEiIiKu9PZhwvqD0v6ctzzm2rMfGXBVyxbqJfH3JiRCQyl2y7e6h+yD7Lbrp7cls8yC5Coo52oKJyHUEeOmRbo/l211sNtB8LhJWSzdUYxLcI+qtiGyrZexTkblVig5V07tuUNWd5eXl81fAmqKSjdUUNqoj8Mpam3aNVO5W91i9vlcmutb2MSSU0JKJ9u0khkW3t0vqq/PLsyfWdZI3jcVGK5NFRTKIpkO2O7jWe9SuomP4HZR993luii5VFJJnElFnReUUx9PdV5bfIT/AEnFPXBvjVtvjdlYeqCb5qS5OSZqILpqNyIZCRJ6YpR3EO3zcax25PAeXpjebWYjcrekKAkKXllu3bY7u6rt1ez4c46hXy8sALTubuLYXG0kUhERHaPHjKMu6qrrOBYiha2usnIRduiLkJfuhEqr5Ul/txlqNfTlIvISQ210p7xyV0ip/VMWKAoCoXmIhjt+Wtat+eK9NcNZsvBCVwfFqWizigJEiRbdfzCUdsuVV9vacFs94WujNncHD5UtdBF8Qr+BS8yhCIiRfSNV3Is4BbIPG2tgt4xfb4wUCUIR7Y/4hrsbe1Vm+Qto1lbibpgeTZM4Jvbr4k3UUcyfO0y+8FXtFMe6MhGUafZhh6V8vChXJVZFRUS0ottQRH1bttQvQ94wsrN1kLxuLp4uOkLpQiEkUu6MhlKX8NGz7NnizNRmkqmLq5jEW6f7ltLjt7lP4a5HMs6tuBaRsj1UCp1IQxFZi1tOQW90j4QWPhXSRCmoIyIVI8pbqmP10sdwbk4922USXGJE3dkI/wAQ1lrXH7G1L9Y75pvHW1NsmW4RKmt0Ta2tjdHVtKJLti+GRbVFS47eNJXK2m6j5F3PkW5ja8Vt6bqwrm8903OKSqZOU3Yp+UhGIkMfSRVtHs7+zziWGktlby2uL08V1WzZuRKNEBS7Vy3biGRbePqlWL+zX0NfviTz9/kz61tbY5S8Mi3TEvHKjuISl28ZSHdKuxHmUXzUWG7NUUyIZIRTiQ/LGtzGibIj3K1MLyGbDitt9jkHrN0Je47lyeUWQrO8RXuWuumovGKvJUZFGJbfzV2h0BvhI9JbK9ujfwr5VBUSb6GmQxVIeNYn1cFqtZ9yX7U81VyUIu4RLdUb0b6hXS32VRhcn6ZM2K+g2JZSOmlGUR8w07K8fC2PvR9vkYuFnTLnbcnX4nZCl2Q8KIJOpbRkVQ92v3h01kpfD0tMU/MVZ/bcmQWRIzXipy+85VFuMoarPvDtV1HDguRCJRTH5uI15mRanrlsZ/m2L+KsOQKrx8GqMYkQyLcPbXKeQWe6dM7wo8sdtt9wZkX7SxdNhUT+WJDXbWaLMHWKuGpOB+OOny5VzzdmbLILG4v0EW+kOm7FYZRX4kPml3VVyLFyHm1WMvyLNseyjC3StrxpawvmKAuVUU1CURJISFMiTEpEPIdsq6W9mHH2Vr6aqZHqpk6vyqTlUpCUUkhiO38VZPg/RtqLgctG4yTJJVBzbyaSTWQVEhJOUpS3CW0S9Ua2Rmn+rODjbbM1UFukmOomO6Ixjy/DVrDk3VsDkR1K/nmM55nDNbP8XBuNhtS+mUV4qIqyjqEP4fpKqK1Rftbw3XujAW7gtzmMREi83zVNI3Z641LJa3DhNFcvjooqFFYh8w90aHliduxe2t2rVJR1drmUZCIkQ+YREdxUjybxaxNLL8R2DZJFVSyYW+K4Z0x8KrFRDVX/ACxGukrP7SHSXA7XbcQy1/cLK4ZtBS1FmRLpqR2kQkhqFyHuEeVUXpLgfTvprgaeb9WGqdvyxVInKrVw+UFymgRFpJCgJbi28YkUttYX1Ez7pjmGTOrv+ql8birJJsiTlKPLaRdw/LurA8J5fWWNlijZv6viWvIQbsnIuGRN8e67e2ha7zY3TfIMftiTMiWHciQoIEp3dokX4ttXL2sMqtGHurLcrSS1wypVIkrXaRiSafaS6icZEMSiPHdTHB7H1zxfDxcYhimC4yTlKKYumi43Eh8xSIh9UVPw1ZLX0pQtbd1mGUZApkWWXUUklbs6SEdFKMYpp/uhqknhfKeV8quZlfbhX4/zsJ93Diou32OJboPUlG4KX7LcfujyJa7lQUtb8RDx+qosSy3qJcicWu1ptUZaaZF2/MXEi9I1303wG2osVCSfyJcYkSchLd5S7a9hfRnppa8ZTtd+xK23glZEu4dW8SUIpfu/L9Nepn8S3pWNhMedZbMpz30XteUdM7TdDvNyUuFpXHXdouF9NBuX9anLiX8VKyDDcczpMb5jJJuGq464kI7iGupMy6T4HfsfGzXbGk3FhKMkUV1234iSISL6qxXKPZZu2I2N5fPZ7y+7IuhHV9y3BVJdNx3EKakRiXpId3mGsubw2Qi7nY0sfOhfj1ORcywdqispqshIUi3JltrzfB8fvDVq/taSbVqS4oLiQ/c+aX+Kn1y6zLvny1r6iYkSbxBXSXcMx0Vx8wkgW2X4akGOcdPk/i2i6KJiW1RF0yVHUHy7ZfxVRZZUWpYZVtyOgP8AJTfsXZiyxB+LFukIxajtlt+mXzVUX126pYm+F01YPlHCW7WRkoP1DGk2v2msgstvs6VttbG8Y/b0PCKC4TIVlhEv63tIR2jtj6a3bp3nGAdVreL3FV1E3XFS3uhiuiXl8pfSVeflxZka3Y1I542Wpm+P9fGF0JMOp1teN7k2HSTu1pFRs5TH+rXTLaQ8tvH01WbxjLDKLotcsQu90FFJQSbONIU1JfKJcfmrWOoFhV98N2pJRTEZEIjEiL1VNMbpZsdxVw6uWmi1bJS+Jxo4Gl1f8WFSKtTmfMsk6iWW5KY4wtal0UTjqPBLTTEiESiUfmrUPZJ65ZHjefJ4B1ENwztuR7WRKbmyL7t+JItqnH5o+qq/1cx/F3y1vu9udNRvmgRO2o/fCPIS/Dt3eWsjyDKLRaW6Phbu4cOpDFNHcJfi4l5Y17yCKSBVaRjzUlZbKp9cm+qP+Y+VDuzpqztbp08IRTQGW6qj0Vyq/Zh01sd3y1uLe/E0Ebgnt+98xD2l5h7SqeyTF7Xkng137AXC1sX8S0TUUIUyVjtkI8vmiUaHO13YvcY/JlKMfBqyGT5FfnWWFLLfD47iYrimgxfEKbm7LiW0il90nLiPIu6PdfrKpqJptWqSeiIjGIxTTGue3PU7p97QV0b4Kys2UWfJmNwVQJMhFPwq6H3okpu2j8oltrozF8dYYnZRtbIlCEdyiyhSJQu4ilXyb/mb5H60z1z8+RkjVuraenH/AKv+01JMz2sW2pUcuTs2XNblYRdLLLNf+xoxJZEu1cUx3fKVTXR/pXdMFt61yvN7UG7XAYqptxigml2yEtpKeqh4b07x8uoDrqrd9ZxdtL3baBJSSDNDkqQj5lCLl6RofXbr4w6R2mLO1uLhcFR3KCSYosx8yhKkIy8qcpFX0148bDiXEx1qqmfHuTcj3UTqph/TNx+r1yyPWyS4NlXNvtaIqio6LiMiSGKXzFHiVcG4v1Ayt1nXguo2bqPHjlyroE4crqaapF2kRFERIYj/ANFQcq6vMs86qPs0avVE1nwikxK4KJSbq6XzcZcd22VUnql09ytO4Wu8sI6Okkh4oikmsrHUIpD3cqVHHHX0NrC09s24x9DOk92yPEenfin6FwyBu+dqu7WoxSElBbKiJaSkiEZCrqDyqp+0t1YyjEcXtuSoWYittquSSt0HaREzVEk+PlkQ0T2E7pfHXSVxbsgdOHCg3JyoyJ1uJRAYiUf+LKrt7UFleOOi+UXSx2G33S5W+2qqE1dJlFw2/fjtIS+6kQ+oa0mxFaHbXqZc0v8ApLHz168ZBd8ZyRn1N6W5As4w2/RXG3koRNm65D8VAk+IiW4o0+6d+0xlFwat7C1ftU7k+ci2aW1FsvpyLzCUko/LEqJ0zwV1fvZxyzGTS1Hj5Vs5aIiUokJEW2Mvl+qoP2R+lr/IOrgv3DP4eNIKuVxIeKvEfzfw189yvaZkGTo0Su0dqr/tNhZmikVVbidGI9HX+RdK0/BMh94WW6KqxElBF0JbhjuHzRkO7bW1ezvidhb9NW6+UY94V1byVJdO5KSJFLkJFLj3cvLTfB2+c4+4vToHqLiwthHQYk2LxOuXIRLy0Tq1cs1yDo7lltteOPGqj63kmuSig6nhpfH0/MWlqRHjXnfp7XLfKi0nxmaF+Vm+Lf8AZqdyWTnVjBeoHtJX6+XK4B0sO3lb3KniVyfJlGMRGI/SI8qzXqV1cy9axswSNNqo8kKizNL4cfSXbKqLfLSDVi3E3Gm1FsK6qiZRFQe0qZ4v1CtdyEsedWYSt5DEVCULd/hr6UrWauhXZaqadgt4vbPA7g/ZycOF09JMtX4glt3fhrGfaWyD/wDGNeLaqvIbUuqyHdKUSL/l/DWsdP7gks1b2hukUSXIvv4l+X0xrlvqU8v2XdRL4/dajx4u+V1STHkUuW2rC4vVhHutqNo1INusbpb5qklFhTigG6NOLLhrwlB8U6RbqFxkW0fqrQMfwezIydXFXxH+74l9Xb+arS9qqY+Z5CHDj3JOpnaNvujwoNWpS9RRr1ww++J21S6GSZJockx5DWyN/ddtiFtZJrKD5RiI/VUXeE3RKKA9IYvBISEeIlTGjoecj+qd2fbVeJiLVxFYUjEt9TTcXTNYjbrkPy9300xvDHw7pRKBCokVTWKqXHInDXHLW1k8crimJUvl8T1Wsl0spZsT6ke43SbXIGoqNZDFZEdw/MPdWhXrIMfeKN3ltv1vEfhKpo64y5f9eqsvyhjYUbt7usxiszsvwFXUdzxz3F8vlqQuHSHIbPY2OQ5UktaWNwT8WgRbi0vMQjuHtLcNaUMkir1AdVZexeiRw15Z2KrpJ0teveSqrlwKuoiSEdox/wAPqqSuiePrJivd78xTRj9ymqJF+HkX0jWR2+5WiwkS/j0SHSIUtQlBl6to0nHXVyyi/LGDpZFvLUUWR5R8tbEeVjwLaRTKdWrb4l6vGP8A65ay+OYbers3tTYl3KxNiTbIpDuJQq27DfZtuSeP22/Xy0KXZS4aHgWNljrkkQykuuuIpIDH5vL3VR7WirabaVmtOViiNzYiq793u15IpF8Mk15CIkUfm5cq6W9m/qVil46f2nFLu9bo3a0Stem+If2iJRHcXcQkO35q5DkpK1vkNjmjkj+3Yv2M9O8Sw+2kzxnGU2qaSnxVHCQqLkXqUKRf4auSPgnV6YvHSqY+DkUlOIlGIyLtqvvmqFwdN2oE4ZkxVFeLVyqgJRLiUS3D6Sp9fkW7zD7o3VP/AOKiTSPGSXd+WVZnmJGlZYTSwFqu4ZPguA550h6kdVuu3Vq6adnbNF17MQudRFQnKkhiI9wjEePdVd6c5cli/RvNOrVm94N0UF0kLWo6kgKjkoiqvEe2RbpeUqs3V7qR/wDU39J8NtFktqd2uF/dqyt9yJVyh4HuGJFtHcnUtfhsNwsOO9ObpbbPifvNAbsNpay8MmSstpbRjuU/FLlWNO1uMhpQ6DouoWG5t0dx2+dfbdZ07TlTkmjIlB1hIhlFUhEdso/eJx+muT/ae6T4l0fuVvHA8mfeByNAnKjEXOogSQxiQqCW4d3EpfNXb1yxWxtXGD4babS3G32NtJotoSFHbEtMi4kXdGsP9p7CW9hy5j1aa2Gy3x08VFiKdyTXJNvpDt2isIlL1CQ7e2qsaNi/cVrKE2qy8Tk/A+l/UvqFckT6fWZZ0i2IS8VtFNEvURba1jrQp1n6X42m3zLr7bW7pUR07HaVf2tQvVFNOI+oi/FT551I63X5qiws2Qs8bYinpi3stvFGPykUiH6Y1nf+RN7dLks/uT0pLyVXdPCJy5ULzSKgmylblYKPHZeNTO33WTOnFpGzMLoTdMuThOROVvUShfyxqFsuSdUrPdk79acovjW4JFIXSblQVPxSrfG/TnF7OjFJVust3KCUiqPfY6kSkEmqJCO0pcRqr7pV4qpY9u3yJi1+2V14uzW24+Fts7y8EqkhrDaUlFnnlGMeRcdv0x5V0RdLX7Q9rtKOYXS84LYVNJLxdndISaIkUiio5XLVFTjtEojXLtnfMMBvTPI7Rd1G9yYqCogo1KJCXzCVXDqt7Ql36yPmLW4tUbXZbeMUra1IlEyVLkqoRci/67iqpImsrfb4jlanYtyftRN7s8Wx91i6ZXJBAiF5YXZJtHBCO0SFcRVEZdwq9u2VUVnY8rza+LZDdLoKlyJcV01lBkomI7YxJQtvzDLbWesXzdG6OHpt9OUUB3R+EPaNX6y5g1Zimk1eptxHbGXL6qt6cGsLZjTLhgvUS9Iib/Omt2WHiLiUh+rT21m/Vyz3RHAbk3yCzIprWwkl7e4TX1xItQRIfTIS/LV0Y58yURgTqKnaUuVUXOsieXwkbMqChCuvrl6hHiP4q1FkspV2VUw212XqJdh1bdaG4oj/AFhCMvxFWsWnojnzzH2d0b362pul5a9tWQJBQflUIdIvxCPqrUOk5ZviLj9aMNSZpuLKIrrpuEky1kCKJJbu0q1e6jhN2bo5vizYrUm+HVe2NSX7G7/uCjHRLy8hqrlStotrFjFg9ZK1OdsR6Z9ScLuBXw2Ddm8S2ppkqkpyH1ba6Q6N9ZHSKI451JPTUHa0faZERD/VqCP5SprZ7ehchL3kgmpqlIi81Ps4xdhdEbe6tKApvmycVBltUrzc2Q0vJj0kmAsC1U2K33i1vlC9w5haXndo66ZEP4SEvxU+WW0/9fsKK0uJJkJS/FGuZ3GK5aTfcyTcIkPcQ7ahU7H1BxlFS6NXV2YopFIk2LtUR3d3wqTVlXkpn+inUyimOKbS1GJF2qSTH8RbaT4MUY+Fu4kJbh3CX+Gua7H1c6iNST8RlbhwPaLhBNSX1EMi/FTxx1svIunB3mzWVRNIoybiogp+LU/loav8Rm36nSia13apzBcVB+aqX1EyC+NbeS9uVi8KLZMSLbuLyyj9VZz+u15uQpvMeVdJoqpa6Sni5Jl6dwyl9VMb1n2W3hqzVdMG5eBcyLTkJKEPzSpjLP1YOGNVaxpmWdPWGRWNvcnRftjZJIvGaQku3X/rRlWQt8+vnT2+OFbcu3cZBaIttNFAlE3ySpS0iQHiJR5DxLurZsJzZC+MU3TgSRFX4TlFTy9wlWL+010pujN4z6l4QupqM/hqKJ9yHbLtIe0qXleM32XIjbkoeQ3E7E6Z9TLJ1OxVHIbQBN1JEg+ZqF8RmuP3qRD5h/NyqxXJFJ81JkqkKyK8hVEtwxj5e6vnngfWzMumd+Y5WviFyYt10BSvKbofDIPEh+68MRD8VcZFHdxkJbd1dvYT1Iw3qBZ/f2IX5u+blElRTV+IiUeJJ8ki9Ney8RkyZUCw5kddTyubj7Tb0LHMvtFdHbzirosmxx04K0q8kZRFn83936i41i4qX6y4/kGR3G6KEjamIrtG/JNwuSkRGXKPy12l1O69dJcFcLY9mV7Lx2hqkzTt66xEkXyp6W4e0irA8P6X+zxn2SXC5JdRm7xu5UJVDGxuiTbw4+XTlqkPyxEfVVyH6bycd9yv2/iL/jkEyberfcMPTyrp91IYjbsoxxRG5EnLURH4ifyr/wApbav3Sn2osy9n0UcZzJVxmWCjtbLCX+kbaPl3bVUx8v5h410Y49nvpK3to2tv0vtKiPaWnpqfSv8Aey9UqpOWexrh+RN9ew3S6Yyt2pqK+PaD9KsVf/ov005sbLx2+31Fe4xpV5FgyTH+h/tFOrXnnS/qda7bmhDrsXlvcpi7cEI7RcobVSjHuiX00+wXqlldvun6gdZGbdnfEC00rgntQdeX8W2JfiGuO829kHqH01vH6w2nJbSRCqJNitdy8MuJchKKsSl6U5U6untIdS2rFvjXViw++H1sESaXRZMm1xRHkMijFUY+YfqrSx8na45SsqsUJINJf/x2syn0GccS21X7oUpVlvQPrwwzpm3sl3HRcLiIsnBFtWL+q9PpkXprVrk3V3TEhq9NC0DerFOOZZ1spzb7V2Oq3DC0coapETixr/Hj/wDLK7S/CUa4jfX4xKO6I19MMysqGQWW5Y+6+5ubZVsUu2Qxl/DXy/zzH7viN2dWi6BpqNnK7Qt3ckUSrLzO1jSx29Vqax0vK/Pr1Z8F8Fcmd8bCr4IXCmnHuIeMo+ndyKulOlPs44fi4vEHrX9YHFwEhUEikmzSLtT4/irkG2dS79ajaubC6at3DVcVkFHjYXKiJSl8Mi47v+t1bNcPaivxdP0St10fW3KEHaREo3iKbxASIuJDtH0/N207O8X7fIZrcfyKPjfIrPjqvyKz1y6N3bB8suFrS1E7CoPi7e815SHyqD5hLb+Eu6nmE9PeoOKtWOXr4U+y60iIuUrWzXIhcDHuTQLVGr9nHWAeq3TdG1naNPLDXGKLeXwyj9+nES2l5RrI2uRZbi46q7JrrMyiuRNFNRMpdwiQ7vwlxrFgyIWZu3E2mjZVWxpWJ+2F02UY3LD2WAOunLx5tG7W8hekiv3Eog53FHy6v01n9px3pzeMiWyHP+qbfIHyCkl3T57ESjx+Grujx5R8tTymOs8guSmZdVbXZ7SxvyApubxdkCTQcKiO3ykgvHuHlHjVL6tdIcZultZ3fGXthTYth0BfWV2L1o4Ie1RQdySnpUiRVaXyHHrZRHtF/LkbdcHjVr4drY/CvG6X3ZbVE4l/LVXzjxTpmLprotVJSKJFUf0lWs1twFrZkl0/2FyqkREQyltLd+Km+WXRw+ujHHmCRKLPCltHaI+aVefmy8lpmqpvx4sKQ2Ziu3K+ZAmx912sNZ8v+zfs/wC8+YuRVj+ZW/JsbuThJUxJ4Kg+JTEhiIkPEvV+atg6pWV7YbexPGri6K8CqqOo1U04jH/rdKqz0b9n3MOqzpN64wi9I2dIVSuV8WX0EZDIpSVGPzRlWlj+4Zl3DPf29W2yn43m2W4msmvZry6ZiuOqom3X1E1P94nx+khrWMd9oTPE0W6T9BrdG6+0SISTUUGXEY7fy1KYb7MbXqFmjezdL7k8GysVSF7ki25st5kmyZCJKx820a3B97H/ALJdjtKx37PLxb/BqqtlHC1/QbEmqkUVdpJ/y8Y/NW99zrGZseQ0XyOfck6vWO9XAWeRuGtnFdQRcprW/UTiP70olIlB/wB0XzDWmLdOchcYGN+wbHLXfG6oiSF0tZSWj5hIi4kO0h/w1jPWDpj0lb3K32bpf1cWzBRyqSSaLhsIxLtSFzIRVL6Rpr7Otyy3Gc0LHEuoNyxkSU0l7aRKpksr5STIdKXpKqsaq8jbi8hzZDNyU6M6X4n/AJSnltdXQXTEsedqpL7Ylq9yUu3d/wCqtIzTJEmv/ubi7UW6aCfxdMfvPmKnidytGIs1lUGYorXBfXcknpCMuJEXER41neaZRiuN2u6Z1dHrxu1GKoox+I6jxEdvH6quR1iWonk/IwXrJY3WH35Z1dtMrbd/2siKMRV7h+bylVJx22t8kcOL2QqLNUvhIJp7RJKpDIuuWL58m+Sy1hcBTfJaYkiIl4fykIkW6P01E4q4/VeyvGGNZQzuDe4EJRIfiI+qPIaoyKqsMVmNCs6OWo2/3TY0k7XaVy+KPw1tbzEW3VLt7qy+4PLu1zpxjgESayrnwhCQ8Y7Y1bmrzMMis7x+q/yK/NbYmXiU2ZKyRHtIhHbH5qmvZ76c5HnlwLL2Cqbd4zeir450P3O7lGMSLbxqvN0LENi7ZJ07O5YjbUl7j7j96iLRi6cNiJBwrHiUdwl9NVfF/Y36m4vbxzrH8wZqXi2Ly8Hb3KhKOB7hTiPIh/dlGuyE27orGj70uil0fIKD8ZqmLaSsuQp+X6uNBvThdv47w5It9KQrrEIkop5hqj1LElW7djkfJsRu3Uhb9ctArbZ2KAtECcD8dYpFIdMilIVSKW7bVftPTt/cCTtDdgTh4qpIiT4iPlrYL5mmM3S8KMnV0J0+QGSsUy4+qX4dtOMFKx2N8+vKS5OnDkh0yIuI+mrOPCsrV0KeRK0C7g4xH2a8eYtUQyF7FMdxM2KYpkUuQkvy/D+KtasNpxrFW6LLHLM1t7dAYpC3GJRl3FyL6iqu2+/FeE9VLUkPIi2iNWBjawjqvwUUIu0iiNbMONFF1MGTKklbkPLo+tb5wj8Vw3dJcdO4Loy+YUlBl9VRaxMiceHdEioiqJCoJSKJf4SHbVmb2lAUR8Ek3Rl2ppCNKuSKqLf4slCjtEuNOXQG7/Iym4Wtl4N9bcXes3Al/rNvu2quIkXzfFSEo+odu0ZbqoeL4HiVvzBQsjZWtRuuMUGN8VEk0V1dsRULaqmX7oiGUuUSrYnFrQeKERtxRIh/c/D/AIdtZn1Ux9wVjeNXDNG4Jk2V0CUS3S7RIfp7aXmYyyrUtYmQyyGW9bOmKHTu9Iv7MazdjelSFsim7JTw6vclu7e4Sj6eQ7sR6mYe6x1izeGqoTdzulGMS8pUa33bqbdCa+AZOmbVmReGEUPhj2luLl9Uq0zJOm+b9SsTYpK+6basgrqqazki1NvIRESiMfN9NTB9omPIsjfc+IvN98+VG0P7fyIXo303x7qN0/vVtVeukcwFsrcrWIlFMkEiiQ+ot34ZeWsbWUdWu6JtSSU1hV7u0q3a39N+puH3i33HF10fGWgRFo6ZriQlLkO7zbhISHcJeUqeOugvVPqtenGZYpiTPTJT4iij5JNAlR2lEiIZFIaqySKy1XsaywsnIxG8XwVsg0nBELUikrGIx29pVqGO9Qr5jaIjh7hbbuIibCon9QkPL1fmq6NejeEWkWtmumeWNxlhERK2lO3qO2zdf+qUdiWl2+qO7lVZygr9b3yNhyDHGNt3fAJqMkVh8wkO0vq3DVGaaRmsOjhWoxyzIP1yfN75fmDcnSCUdFqJCmRS5FuLdUbrXl4npJN0Rb//AF0JCP0jKrApie1RD9dLXbSVLk4bOy0x+ZJMqlOmeQPekecKIZLbrDklturZW3ris7baYiUS101FZDt5CW3lyGkNaVh3QpNtUyi3vEbcDDxTWO5YXYlp/m4+naVN84xPPPdvjGrpmLMokIxJEo+YpDH81dVdQM8xwcdWb9ObyxvlrFAZLI+GTRlxJJRBeXd6SEq59Tul0UFxbV0ibtV0oijIdAS9JEXGXqjVOPHXcsyj5JXrVWMVcYzlD5Zuk8apknxEhVHTH5o1PY/j5229NweuiYpiXxFtKQil5hjIiq0aOL218SV2tqjUtXcTP9pEvVGUS/FVkLqAzbiiwttubqNxVikVwtCAiPyiQlEvlKtGNVrUoSM1upMYjdunKd+uSVrScNWaSAihcH0RF4UhlFOPwi/LUHlF6vdwePrRYUCug8UlEy1FEx7hLtpxivWCx4jflnGTYQneGLni8t6Caa6P/DISSL5Yj81KdZdiWRXZR+ldnRN3NwFPRcCm0XFLt2obY9u2kzKqclGQszLVhq6wfIL9b/deMsCItAddQi+727hiMirMXGGnY78iGR3RNFmJfFUTFQdvlEoy/LW6Oskxmz3oVbMg6Ys/ixFuuROU9vGQlu3dxFKs1WsN+6jZJ4JW1rM7b3OoiO3zFIhqvHI3yLGqr8QdvsOANW6j2zJIrKboksKsi/FQcJburhdrg1StEU2LYnOontLb2yq1Ov1FsKze22lg6fJpEkk5cKCqoj5eQxGvdTsgdYnY3VoatUWLhyWgIt0hTkJd2300StdgWVSm2lZ1mF8USeaYs20iipV4tNytbVi4cPHqLe1tij8P7xwXlERrK2OPv3zfSJfw5KjuUHlVg6R9Gcw6hZ8zw1gkTjdqqLCXwUUB5KF6Rp23dgVahdPd+S9TnzW0Y5aXjxRcdRBi3Ht9XaIjVV6jdK8twVwVmyu1+DdOUBXbKCQqJqDx2kO0oltLylX0OwvpzY+muNqWTHG+mRJiLu4REVHBCPdHiPlGqf1KwNh1M6T3BgZ6lyxV8TlotGRIiry+nzf8tXFwKL/UVWyLscOvrDYekazNu6xxrkj6629s7QUdEQptVS+9HTH70fw1KXL2kM8JQcew/wB04ux+6UTtNrFPd5tVUlFRL1CQ1aMkTSy7xGNPWWneLVFdNFbaRR5CJdwkO6rFYbp0xzRiWL3nC7Tb3iXxBeMbf4Zzt7RIR3F80qLEx2l+VWJOyp/aYrfrhkC1wt7zJcjeXp48UFJIrg7JZRFKQ+YirRn1lK4YmjZEjk+eXBLST7vLUf1Q6Fv296cOsZvLd5YVxFe33J0rGKRdqkR5DxKrl0J6a9SbXlyf6/s3ibdJl422vFkFdFZItoqjKJRl/DUaGROLC9xeymtWOzs7Xa2rJJn/AKNsqApR/rI7Y+qRSqPyi0vcyyRO03nT0UEhSXTEdokXaI9sRjV2sZMieElbXHjBbKiUltrZRX0x8u3zVX7ta7vh+XCzyVXTeKkLklhLaoRerjXFVULSlwdW1w6dWfp9iiQs7O2SFIvD8Yj20+vVhQRatWAOCaigoREoJbfqHuqm4+zuyebeP0lBTYxV1B4y+amfWTqs3saazU0PCrNtw6n3ZeqQ8vlq2sio1mK80YPLLp4rLlscxfwLO4eB13KeqKfjBjHiI7lOPxJDGPcNZznT4LHkQ4RbRImLFokL4h2lqknLcXmGRfmHiRU66W21XMOoieQ3mSmk5S0iL94Q7ojL0jUpnzFK5ZIs4QfokzVdrrvm6Y/fKiUUpEPKMRq0mVDgo2RIAmO2SyxqReD3p/lD5Z/ke1mSsWRS++Ef3pbu4pVpTotNMUkhl2iI1n7cRRTTBKIikMRHy0nJrtdCx1wqzMidMx10xHujurwzZHuJ2ZvkerWPajqWBG2/rA8U8UJCzbF8SX7xXy/4qNfr1a7KoKq8R1RFOKYyLbx21V2/WyzXzF07y1VioIxct1lIkmr83lrC846pXtRN86BUReF/qyyasvhF5f8AFVtYx2LHG9pJupqjPJknXUxwMxRUctiEZfvBHdEf4qsl8EXDWBjy8w1zPguUP1rw1uyprOrkg+bKCUuQkUSGtgyi/ZUxvhY9kNpFNvIi8QxIpLJD3Jlx9JDT5I+rGS7RxStpD1KDfun95yh4SuP2ZxcnSBf9nQJTbLuqu36x3fprcrW4zK1oi6uYkoNriPwUu1Uv8JeWupOno414F8vhGRk41xEV7a8VESTX80hGQ7e0hrNVOhN3zLqY+yjqCqo1soryTTRcioSw+UVNwpD834a5lZ+L47FbKk16kkx2nVY07MZ3miN8dY7bby1daiMiHRR/7PKMdvb/AMtbx7J/QlUlEequfsFvhf8AwZi4S+8V/wDmSEu0e3zF8tal05wnpUpfkbpbcaxdi1soiROkxVerkfaOoqUZFHy1sTy9N784JdqBacYjt/w0r6f8x/G9Pcax7a/G3yKeXgti8bWKvfFBRujEzXLUJyJbi5FKp69ftj5Fdk6TJwhEiTjIvpqj5cRDdLe43RQXEiIe3dTO4ZNoqKXFI26hJERfDUioPy+at+SSrCY4S8ZxfGVnxlu40PEOEFRVTEVNMhkJCUSjyiRdtY7ht+umQZEsyVauIpDqr3AmmigiPykRSU/D8tQPULqoV0eMydILEi1VHxIo/eLD/KXqGpK09RLcNtFljzJNmiJSIlviFL5iqjkTK0lm6qWIY2rVTSLldrNa0xdPHCxIiPwm4luU+asnybKsgya+M7awZosUXKpaCI7iTSEdxFT508uV6UGIqEJclC/63V7Dxtq2UXC5KvE9O3pC21lC2yKREMvprHyPKb9oYS9Hh7XKQuWI4j4Nu80nSjdRdNAlVhKJFtKqX18WteI9P3njLoI+OiggKxDJRWUvwjyoebdekMFbvnivhyR0CQtujIVFldu0hIe3lyrjXrJ1IzzqFfkUsryEX2gkJJooiIpoy3R2jyqvheMa6zsFlZiqrRKad0huguOqlh8beSfCTkdIhUkKchL/AJa6CzhNJG0uAVGSKq6GomIy/eiXEawXoP05zfE7oxXy3GXlvRuCrZdio8QJOQipuHdxlKt+6tKHb8BvzpJUkXySGqgomrEpCQ9wl81eknm3JFkMeCJY42Uh+rXR22qYP/lixxqoT4h8Ff4yEiSIoiqQ+naP1CXbKsNxF49w/NGuSpOE02qReEXTJePiEi+9Ehl2+aPIRrsz2e+qGL9SOmrzFH4JpqWhppXJu84uGJDFXULu7hJT5S7q4LyocftOZXxrjNxWvFlQfKixuBCSZLIS2yHbu81XMubZrNGLxVu1ZDp7Gb9j946gWtrYbsL5RJcly8OJEIpDyIiq9Zc4LWsbOcRMl3KnqiMRrCfZ3cC66iWXwq6wqINF9cRLkJDxLzdtdIZJZTeZYj8IiRt7KJekiISp0OU2RHZh02LHE3Ea5lcjt6dnYbYuiFJWXbt/xFV0zpvrY2naBCRCxEREeUo9tY/n1wdX7OLbY2HFJ2lx7ox/w1sWWLGToiEtwbdtOj5lGThU496gX5/j+G3x61VTTWVSJLUHkIltjVy/9nLb11LXl1ybpEoo5XbNh/CRFVN9oC2tbXdHlrXAm7G6ri5+GkRDHuERH1CVaV7KI48tibzCMUMU1BXK4ELoSRXWltkKhCQkMYjGP8UqzXb71S9Gt1sdUZBaUrsxWsOUWtN1b7ggTFdHU+8SLy+Uhrifr90byHorjt4dMFbpdMXut0QScrXAU+0S0pEJEUY8SiO4a0zqV1Sa9I310uNjuOQDcEEhJyzUfJOWAqx2iUiIR+VMRL1RrE809vLKOomBvMDv2AY+SdzIRduBJch0hKW1Mi2lt5SomZX4sFJiTY9Wb5GWlgN5t7drfIJqMXIfu1SUFEe0i28flqyWfGcXuVrcIN1WtrypmUtzsRaPkh5CmoRRFTyiXLzSKNW7pX8Oyo481yNm8ZvkCK3luIYl+4UHtIS/xDtLdB5RjYWO5N267olHWuv4u3pkKYt4xj8Mt0S83EvNVH5MM0jqtlGLO0qqKM1W6pLKOeO7dKrVZXl5xe5JvXDVPUj9y6GQqDUbiouHTxRu6ZpsxIVV2ixOdNPj91u2/mGpLNL1Y7PaxdX5+i1WSKIqCQqCReUSGUh+Wq8nHiXoXsWhndMfuzgb4u/asXCu5RPXESTKXlpreOoFkauFF2pk6cIFFOO0Zeasnb3S0X4p2u5IuN3lIS/NUgxYquHQpTiKW6Uo1X21CZVHl0yRw4dKXl0REsuO2QxEao7hxccuyJGzCrJOWor6RHzVJZ5fkGqJRPd2y3V7pDb3Qp3C7PwESfEKQy5Rom4LYSnKSpqGPsfGOmLPaSZKpIceI119jK1rtLhna4SuCqQkqRf9nS7Rrm3pnY0rlkiKDySaaAioW3kNdKN7xbUU7hlBoJp+GaC2Q8xD5iq54iNvRmB8jIulVMf9ozNro8TfWa0MHDhuO0kW6vxHRD2ju/ENcz9L+k956qZUndMlaqNbSzX+Onp6co/uxrWre8/X7qk4am31mds+LcHSxRRajLcPqU8o1YOpHUyw4Tb1muKA3TeKjpNG4jEW4+Yq2lx/9ZJ1MdpPio86mXa8vLWpgfTlIUVGKSSS6iJEKbNt5do7fqq2ez30lw2z4W8PILS1vj7I2y4qrLJyFFnuGW7iRdpbY7d1c72PGcwuWF3LIbC9Fa8XwlRX1nOmoshLiJFtLcPEi7RqexPNurHTXorkGOOMUuV0cXVs8beMWEv2FBVOKvGRFEd24RjIuVeP82+ZnLs4MtNbctf9imlHHtLaRTYHXsu9I2eCrZL+st4RdXVUvDXK3uxXt1vkpFJJQSGReUi80h21z/kXQ3rnjbcnltxBHJrWS5IeIYkKihEPL4EpEXyiQ+UiqwdO7p1VwPC2riw5RqW2+IDq28viJy4xHVjyER3Jqjx9NadjfVCzPMTvHS/MHCOO34RJS1vLlJRBNcpRFdeQkPLbqCI+ottbOLn4uqLDpJyUzZI5u1TinIsgyYllLQwxx03cCRJL6yRCSZDyGPbWxeyv0JvOfZU3veV2twjjtvLxLlRYdrxUS+4HzbuVa5ab1dultwsd5yC6W+5e/GxFkA+EFRQnMZCQiW0o7RKJCJfMUqtH/wBVIyUY+IZ4a8iQyQFwQtJD5iTESj+Iqs5OQsa20bkOxYWduRviywR+EMREYiI8RGuafa26lAzb2/pRa1/2q+ftNyiW5NsJbR+qJfhpn/8AVTZUjeNVxa7as1ES/Y0/hj9Sm4pVzzmz675J1UHN7suS3vN2MvKiPal8ojWPuK7GtWhjqybrH7oslCSerEhq/WO8OnlpcWgTUUZvIkSY9qo8VR9Q/wAxUq+Y7rZFcBIBiK5VdMLxNrjLdO6XFn4545KNtt8fvC8xemi11uV1Wjeo46E9B8h6qZU8tr/IxtNrtCYru3xIEoRCXERHzfNXWlr6U9AMLZqMicXp0XEXjq+uU1PpFoQj+ISrN+neZMMXxFTEsSJjdL48Il3qxFosky/qtchiUdo7SLuqv3iz9bswtq1xcNfCs0tyos0xbNkxH+8L736Zca34ceBVWNl5GZJM9rW4m3KZx0bsbgbdZLCTx0uQppC6F27IiIoiIk5JQt0u2tUteG3lj4O5e9E2aiAkSFtYpimnu3RU1SL8oj81ZL7LuH4U3xu5ZldMXbvMixxUk170pcPFyXIeKCfEYpEO7lIq2K9ZFkrNum6YAxdJl3EMRUH5u0qtLj6L2EST36gxs78bwnfHVyWWJdLTFj+7EhLkO75vpqwfCF0mkBDESiRVA3i4P1sTt988ATV5pago/fxKXHby/wCajY7kyGQM0XoJaKkdyJchLuGmrwKcnMlnyPvC5EXihFFLbES5FUbeL9a7K3WNVUiiW7bSrk1VTUFVIxGRcarOWNUlESSAxIVxJMt1Xoa/JjPkt8VEusuZIok9SdCmmW7jxrFbL1wxnNsmvzDLWt0Y2PSJNprKCgm4S0y3KJkMikXlISHbHdULkl+uN0t4441YPpObo2trlZFMlBFCUnMY+kR+kqovXC9JXS2poNXXu11bFy8MJCMUyIR8o7Rj/LVebIVWqpahx7rZhVwyy3Wm7Rsi5PLSqroJqCvJRurH7tSX8Xy1pzPLupHuVFV51BUsLePw007ak5ckPqJX6eNc84ncGDpH3QK5OnTNfxztQVyU+OXEd1OrhnTx48WaunoxGSYqd3yyqjDgYqSb1ewzIyZv21NiU6hPbS4WSvPUG4ZI3ViqKbxtoEJeXkQx+mksfaSStqidmeWZNZnxTJMiEkx8vlL8I1gLrIiW2uDUEi7uVM070rqQSAVpbRlVibHxXXqJjlnt2NszD2iLXbSUasLHcLhqxJAiEU4y7SKRVrns721v1GyLVujUU2bFsL523lLULtS9Q8vw1xm6uThndNK8t/DpqoaRCp5h3CW7jXSHQXrkwwu2umVtxr306ucddTxIoCmgkO74nb+GPqrHjw4Yp7fE2oZJNEZWXkd7aw6MEm/wxGIjxjWZ9SmPvq9WcULlolatV2qmUi1BjEZDIe7+H1VYMdyazXizs1bc9EU1WSFwFFRWSgtlxkkRfmH6a5/yLrMwUyC9X5rp+FSIrentkSiQl2/MVegVUTkxn1Z+pdhvjwRJx7mRTFUiJdbww/EV4iSY/wAxemucfaYUcYe6wO848g3a3CT5fxCyBKLkQkmMiJUt3Lu+mtyxW8P8uRG5NRLeQpxJBUtPbKJR41kvtZIsLsjjdmQvNpZ3q1eJIkXjkkBJBWPGQx7fy1o4Wse5aTqUsner9vscm3h4leskfXtXwrXXIlVxEYjIikUR+qrZZRSbt2qTJJN06XH9mFH4mmJd23koX5aeYng+QXLIrbiWP9PifZFenZIDdrgIu2CI9yiZCRJbR3FIS9NdNPLDcfZTw+8OrQ4Wy66XokCXFSzIKNFNL92SaRaqH3pFL01gpO0uTI23VTS1ssS2axz/AJVb+lifTNR+WYOFL0upFO1sUtd24cx3CuJbtMS7uO3bKs9seN3twi1B+gna/MmnuUIf935vmjXQSfXjpl1UuClh6q4MpjqLkYqrE+V+Crt3SJoSqUuUtWrBk3RXp907s7rJrXflHzNdsSDZnci3a6oxS0l0oiqMi4kI8eVcylsu4dxZFeVY2M1b3TpjeLGxSw/MLw18CKXvJi+ZfeF3CKgj3eXcVVdwxarC+zlnmTG/XJ4oKSTdqgumLdLuH4ojGMRGg363jh7r3C6a6aNv3EooJCSzkh3Kx8vaNQLq5OHxC3AlBTHakmPdWM2S8ui14qX83RcWZoo+Tf8AtE3bJn6yIsnEREfuBEpF6pFXQHQ3pCq8xMrpm7VQk8hIRSZplFfQlyIiH4Ql+KjdBfZ3VUFn1Bze2oqJ/eWu2rdxdq6gl2+Ua6AujO8pppqtXAiIlquVoiX0jXp/F4rS8pDymdM2K28zWYdWvH8Zw+zo261sE2bNDagimRFJX6iKrBeMXVuXhVwet0XCQy0yEilt7iHjWburs4cOESVNQhFQRHT2iO6tcFYU1JLgQkQiUq0spmxaqpXw9vyCtJIc69dLXkNnt4pC1F04efAaeHEi0y+WMt0qpOL9G+rrexrPXuIOhTVLamiugouO3uHUl+Wurr0+x69N0Tk1UfMy1Wy20tMuPLtqgrPruThZXxiyayRRjqlVVvINs7JeXxMe97ixid2LMrLmCzyNwsrxUUENO5JkgmmIiIkUS2lKrE16nWu7OnVhVce53SBaS/iENNRRXzen01pl0yRK/WlTGcysKN2t7wdAk1BEvqHyl3SGNYHk3SlK7EsSWZOmNwtQkKQ3BMl01EhLbFykOqMR7SEvmrJmb8VNiOKvYNmDrI0VBN/krN9b0tyUVfifhGqDk1+SbvGrC0Xbxwvi13rMmxCi1ciMR5feyS/hqF/WZVqmNru1tFZFsUfFN5KahS5buRfhrqAsi9lfMsHTwjF2tlJwq2S1X1waIMLsiuMSkgppy1NvLcPzUmNY34s3IsNuRciHsfURvheGk4e5Gm4vHhv2RFQRTQRIh27RTl6qqY5JdHlpxvXuhN0bmu88S4U3E+VEhEhEe4iJQVNvHd5SprmmG9NLO8Wf3K5XBO1pDtavrgRKI7f6wfN8v4qlLl1ExzGcLY3THLSzdNbZpFbWpS1EdWRasikXGXbQ48Sw2qRpb1LFb7Kyx1FTw8SdKl8dYu30jVd6V9UMXsPUbJLvltxUYp25okkkoQ/djIpRGUuXlGrA3ySwvsPHLQeJrJkmI6gjqRVLklHlKsxt6mDZp1OsdjVeqKOHRKk9RRaRU0hEi2kqO3j81ec85iafUGO3j9eKsacEPtfvWL9nntadHskyZHwtmfXgWI6A3B00i0jy4ly5FyHzVq3SPqh05ySyvLp03Qsre4M4jcE2rEUFPTuERkPq9NZbnnsX45nSbd/hub3RMmf/AOS7kSWmsMpEKa6QjEvmEvmrnm0vMt9nnqYXg9a33JjJNzbXyBRWQ/q1PMJchIfSQ1f8Tjf83oY8OvFSpKq5nJWO2s6v2dXpO3jaLomxH3uz8dpthU/YyKKv3ol6fplW7WO/JI21NuultBKMhjH/AJa576d9TsI6tWdF/aLs1t9wSTEndtdL/Hbl3fMn6v4a1JNqbhFuQP01CERElE90q9M+qzLZTLZacWCXx8q4uhOlWrcWY/u4/EL1EQ048ULpMfBK6fy7Y0zRFX4iS8lu2PbRmbNJGRq/DENwiRcqkaqqgsSzG5G3R8K4IVB9XlojG2oKLEqwViPc3Lb+Gq2msqK2xIokW6VSzNwaagqicf5aJl/EisY/169mmw9QLgtktttdv/WJVKKibhIRTfCPH4nJJftlxLbKPKuQ71g7AWbpvabMzRdNi0F0VBISRIdpCUq+lF0dKqLNXsSIUvhKF/DXMvUixsh6oXTxCQok8IVxWEe0kh5eburPbFjlYtLlSKcJ3LIsh6Z5cSRNZNXIj4u2uB2kPl/5hrfOkdt6J9YERSgVrvQjJS3rL6e0e5NTiVXLqF0FtvUK2lbVdFG8W/8A1J52kP8AVkXlL8tc9/qXkeJuCStzMUXjNQkyUEoriqPq7fprD8h4n/YaGL5A64d4Gy8CiysmZZp8IdJNRjeXOmI+XUJQUo+kaouTYne9FZhmXVi9OmIkkTRuQisosQlIZdy5bR3eburJ2vVj2hyajbWGUPCTEYkSiCSin/nkJF+apDCWOc5tliLDJlXyzxf/ALU6VJQRGXml+WqEPjJ7WL0mdG6kXkThwT50lZCeSQIl1FEx0XacuUikXm81Uez29k6eFZrtdlEyVXFVi8dJ6ZMXPaRf3Zd3l5V0QXSnKMiRUvdhao5AmkRMVUW7nTURVSKJaiasSlIeI/NUCzxfHhW975pY0XlvssVPClJPxgkUSTLSIS/mrWaGZW5GesiuvE706Hs3Fr6Y4/dm7UWri4NBuTtEVNQSXX+Iru8pERFWuNXCT5uLhvxL8vprO+mqlrTxez260CijbxsjNds3RX1E0Uo7REikRDVytKfhVFFZfDVLj/NVDx800WY0K9WKsyqy2KuPSXELH1Au3VW02vw98vjYWj4hL4akf3kf6wtokXdEfVKn9XupxYvesTw20OEfGXy+s2lyISGSLYhIox7SUjH5ZVtD4o7T7q516W4ugWVXhLK9S8ZM2y987XeXBoSaaKukmIk0Tlx8MSQiX5a9ZG9F9FKNbdiydausBdE7ba9JhbS8YmUnD56KAiQj+7T5Kl6RHbWY9P2+EdWMgvWV2u5W/JLwTYXy9tdIOXqyY8SFNdz4ZJDcPakQ/TVD9vrF1VuoWO3mEhXs2hx/qlyl/wDdB/DWG2npfkyabPN8Kuzy33RAi+IzXJFQSHykNYDLHFMystrGpD+kfE369dQshwG6KE69kEdNmp8JZi7bOVE4921pKoPOOrCvXKyt0m+GusfWty5SFYhJQlSEY/dCP5hkVVPF/bmzrBcgUxzq5i6eTM2aul4wkhQuKY/NGKv1DL1VqWaZVgHtINbTkHRvMlrfeLGQrvkdAmz3SkMk1B/epxl5hlTNI410spZjma1WU6EwVi1xUsfb2ZIUWNvQG3kmntigQ8i+qJVqzy3t7ozcW56AqN3KRIKiXEhIYlXPt2y5DGenrx+4uSguLmJWu1kW5RRdUSj80eRfLW2YHkzfKsPs+RgRftzRJUpDuFWMSH8QlWg8sVtpexlureu4cT/q2lgqeZfrM8dW99goqpjdmJaZPI/daiESEpDp7tvKsf6R+0846Z5VeHt8xJreLbkrkXNwJNMUHqZDx0yGI8e2O7zDXb3tGYWzeDcnqqA+FyW0rsnZFx10h2l80Y/+XXCN86Rlb2K1+taSbhqzSkvtLiPIhkNee/gmP46ZszFXk3Yvwzb67ch9DujuWY/1EwlHLcXJ0pb7gqqSXiE9NQSEokJeoSGNXBwSqjFZLwpSJMh3FtKsN9n3MsX6U+zPZ8hvy63u9AVV11EU5EK6rkhJKP8AvSjW2MbgN6trd+zIfDvEBXQUHdtIZDW1CqelfkZz+tj489UsgcIj+pVr+G3Ylpu1C5KKiXH5Rqk2W7OGKwwKIl5q0rrtY29v6uZtbQARTQyB9pCPakS5EI/hKqCzxG+Pmrh/brao6Ralu0yGX4eRVj12nqa+ln0saxgbi5XK4J223IEThXdHy+qrU19knLbs6WcFmVtbpuVSViLReO4vplVT6F50bVNxbmrC1k8ESks8QVUJQR4jyEY1u2P9XsoKyqP0mtlF02X0lEyYlpiPp+JVXKypFaqjI8ZWXkQtj9h27vImr1LREfTZiL/8INWDJvY9xTpzirzKst6pXBwizQJyTFrZhTWWEeQpycl+Ih21eEetmVN0Wb9urb/CuhkQi04+bdLtrN+olwzLJOt2K3K+PHFwsN8TVs0UdqabZdAkFxjxEoqS9Ua1vp6ODPy65MlVVbf+Bm+TwdyGipYx+5M0mbxZuFtUZolFRBFRTUIUiEdpF3EJS8tVPMm66jHxjVwoPhiFUhEoyGrR1Ixd10vzQrC9vji4JoNki1NOIqD8v001UZt3Tcg+8TVH8Uq9N5vBx00XKwWtC/U+U52LJ4byH3l6sZLlTcC0bkgBEmuPKpiwkWG4StkzUI3i/EVttZdyKH79cfV2/ip5eLKgoipYyIU0RIVUi8o91M8ouzBxkCaTA5W20J+77aI8SEeSn1birBhWvI9x4zOXLh4/EluneC+8Fm7q5JRYtilH+uV7q1Lqd1Asi1rTxRUm7hMYk5R5F8v4apKebMMXxfxCqpeMJOLRHzF5vpqn2Ppjm+RN1Mye6aLVUiXJRwrElB5EQyrQiyFxlrWwzJjWVlZ2qKxHpPfOrF89zYRaHDgUCVIRUIRil6iKIj5a6IsvRnBbtjtns2Ee8rW4Zl/7yLOkFRJNUR3JDIR+Jq7YjIaj+g62fY/abgLV6pbcfuCqTZPRQ/a3jnytC+XkRbR5V0FZ2LBnb02rUURTS2kIlqRV7pF3FLkXmpaRrMti8i2WrFVb9OcZY2NbH7cw0Wa46S5CXx1vUSnKsbyRxd+iucOgsj2TG5pJOxTdfEFYdwkkREPLluroAXDJiPu1K4qPFkuQqKiS4jLuj/FWZ584QHqNirp63RdD4Z8mSaiUhIYyHbupMmmzyUtaRLKtTVulPUJXNMZTuTLWJZUvDCmsO5MhjL5h9X/pq/XzLMQ/WCz9KMhtDi5PldDwizFXTWbqqy820tokXL6ap/RvGUsf8OwapaLFskWqssPHcRF+aqjjOP8AUvFeumYdXOpdhbtbPj1vfXu3uk3Osm8+FpoCmQ7Sil9UvmrImzGnkszFxYdpaqT3VzD3/Wjqxjt2xy82G4WPHHaTG7N0Xo+LtYpF8UVEC8xbdpS+mq3j+VOupHtOXa8k9JO04rqkMSKIoM9v5lZFVB9n1m3s+N9SuvGVpJuHDZsqg0ULkpcFykRCXmkSf4qvnTm8Pci6VlmXUZ0xsrjL1yxv3gzbRcvkBEikW30kMhjWVlTNArMpchVW4liuHVzMMgs7c8IScDkS9/FUWrXURTeM5SkRbRHbGUqlOpGBtXFtR6g3RJ54hRNLxzd0Uib7d0YkXEuQjt3SGqO+JXCbpZ0mV51GaUnb1ZvL9sQ7Uh2l21aH3Ur9eraOIL4bcnWM34lWz1ZuoKhIpf1ukO4e0pD5e6vnTeXnwsr9P229fka/tlf+RR3l6xLH25K+PYtx4ycKCn/EVZrkXVLDyIkm90WuH9yxbSH8SsUv4qyHqtgd06Y5I6Z6SbpqguSGpxl3CX1CQlTPG8gx5wUHTgmrjiIqca93hrHmwLkRtZWM6aRkbbYuzzqRkbiSWOY83ap9qjqTlT5u1L8pVX3jXN8gUI7pkDxQf6lMtNMfpHbV6tY21u1ReqtyUaqjEnCO4RL6as1lw9rdFCVAVBE9xFxjVheHVRfJuzGS2/pek+IfEKkt8xERVbLb0TtD4hDwstvm41q1nwPwayjxdqRIoDu3URuoDe5NwYIOhFyoI7R4/MNPVWcnEy9PoXZFHBDpEIpcijxq0WP2fUnDfxttyB8inKO4ZD+at6s+IqqMxBxLxhbto/d+mtEs+NoLW+BoR27k0+2rMeGz9hbSKpzndult+wnEX2QjfkXjNjHXR8MQqFL/AIke6s3srpmJN39ySEVCkXL1dtax7T18V98WvpLZnEUbekk5uA6sRWcq8RIvSO76qyH9V1SaopKuhTUQIhKJfzUORVPtqSOzm6dP3Vo9z356RkKJNktXbxGVWBv4B8iPgwi3H7oay/G74wsOL3i0LyUcXEUE0yEhiIjylTyx5E6akJJERJ91YOUzOx6LxtVaxrDUgbiMakkXgR0jMoh3D21U7bfEnyYqgcS7hqWauCHfL6SrP6HomVXUmFBvyj5N6hcVkRQ2tk265CMfV5vqqQa5Qq4URK7MtFwkUSdNx+GX+8HkPzbqhxujKP7QrpkO6Q9tOG96YPngrrrim3IhTIvy16rwWK3lNGVlPG+c1jwFVlJbKMLw3IsZu1yOzDb79bkPHJrNVNrgR+9kPEtst3L1Vz/kGK2uLhJJ+SJEUtychH81btdv/cl48dE4lbyQIVBLcI7S2/KUqwG6XZ1cHhAzaioK5F2xEap+SxfaSVZQfHzb0diwdMWri0tyaoGs6ElC1EyKKZR7q0C1tUnSxMzARIi1RGqfZU/d9jRXfri3FISIpbt1SmN5dZL46FqyfreKHiKwkmSnqGVZqzMa22tS8J4+9t7oX7NdNm34qiQy1B+WmpZY3at1m4LksmREJN1CEo7qU8uT1ZuKRlujuHtKsVzbIHVtyoXloMk0dLTcplxU2+WtBaytVRdWTkTGcNcIY2G4GkhfLaoXxyFqSSjb1bY8f4aouN9YD6TqN79i6Si3jHopO0x0xF0hHdujIS8u6NSDi+PLso3AjIfh6cu7dyKua82yh+LompkSjhIt6xchrQw8hmVom+Jn+UhWJVkX5Gje0t1g/wAoGTNctxDWZiq0Fo9TcIJEWukRdpSjtIeJVkNjzi6IvBVuluRuQltESERISl27f5aYvHV+vVv/AGopJpKamoKcd3qjQyyI8PujO6Wjw61wSEiElkJCir5hEtpF3Vv4vmc6CtZW4nk8nx2LLZmTsbwPXrLejaY2vHFbw1vxJ/8AwsbgQtGcu5dJIh1S9O31eWrd7KvXjJsizLLGHVy/ZBchyFs2S8U3XJBRiQkQjp6SiehLUjt2+auY8BvCt0vThW6Lks6dESi6ym4iIi3FKta6ZsWtp6sW1u/aorW++JL212mtxUSVEtv4o1MvzuRPkbkhIPEQxQ1jOwM6eYR0vuzVwqyTuji5obXDwtN3L+qIR3K+aNZflXVzpl1wso45dLM3RK1NiVaPGqREo3LkQ6ZCKpIF6Zbu3urJ+oDF5jucXJla8rttwauRSTF0sun4lFKMfDSEZCQ8dtQrzBSRs6ZpPW7NQVJCpqKCu1Vl27ZR+aXpq3P5STMVV2heF472bMzSFosKauJ2ljcrcTpFqqqqkWsQppk2LcJFujXRXTH2mLXcHSOG58/R1i+ExvAlIVvSv5S9Vcw+IZIs0QdZ5rKICKa7UWmoK0e6Kq4lLzRqctuM2G+ajj3o8JqultigkoMvllIfxVpeP8nJlf6NnR1X4t+JT8l4xcdfc4Lcvkv5HXWfZNjWN2kcgf3RPwK5CKCzcdcViLjGMq5byaw9POqXUB5kZ484uSjnQQ0yX2yGIyL1Ftqs3BExU90ZCqsomkJeGWJctMSLuLtjLujWd2/OM86Y34WtxQIkxVFTTLbKPcmXdVzyvi2w41kTlG3yLn0r5nCaZlzVrJ+JQSZqqOE0oSHzVp2L3JVu1GzP0BWZvo8m2oLePdtGQ/TWX2XJktMVbkyWTWHlopSEq2TAc4xnG3DHJSvl08YkKv7K1tpFqCQxiRFGP5qHMysKXFZbcmPN4OLlplLx4qaFheUIY+n/AO69ydN3g/D2yUHSLtirIh/FUbmyI221le2F5Rsr5ReQ+M+7cL8u0ZJFt5cfNV4sfUh/l1vRdKpEmm5/7OS+ppx7S47qzPqJ1Ix6ws7hbroyZulBLSJFwgKiY7e0SlurzXt4kU9YrPYpPVDqFdOsFlx9rlq8lLUm5JdPXkmoryFTaXlEvw1kOB5s9xnICuGG3J9aXyZfAWRViKg+VUeJDVkxe/YNfrspbb9ayt6KstJxb1STKUvKUhjy7areQYSlhOXC1G6M3DNylroLCoPHyl5S9NZUSLFxjLUjfI6mT6pOOuGKo3m42a22+5Wxfw1weN0xTJwUSiUuQjtLbuGsrLPrXj+QXL4CLzVIkicN1CFQR80h3fVGoPFcgSTFSxs3iaNrurQSX/q01RU5EP1FV0xW39NLbeFlcjsbF5Z0CS1yTkT9YS2/AiuKRRLtIeNWb2axW3tV4sTHTl1jlyeN1b89FFrcHaQqKXBUtqXduVIiIY+WNat1M9pzHOpmXWvpZj+sODpEI3AvF+A97R4oCoW4UPN3FWU5Bb2GeXhn006AZBnjobmUf1XvgxaClEiJRNQlCER293m5VYMmb2HF8VY4Ll9kTst6YpiKQ3IU9MVR5EKm5JUflIqs7zRKcqspvF46zP7bYxZ4o4trfSHw1vsONknuKO1Ml+UflEa+cfUC4ZDds0uzjIWqid8cvlSd6hcVSLdyrTOp3Vq5XImOOWF1ZdZtuVWsbTQRl5i7SLd27ay+5PHtyeLOn70njjTElVC5CUqmuVu8QtlVI3JCfpvGqBuiFRigMST2xLzVPY31CvKd6tN3vz9S4KWpdIklFtzkREvNyIfSX01F5VeHDwm6TO1t9RfksIyUUKrVi/RnNLkzTuziwjokOqmKi6Saig+UZFVfe+QSryqb869pBmzdOGvuu3uFHiY6aygyEZfy1NMWrrqRkVrYZa8Yi30hEm46miQl2jyrCytOKXR4iF28YoKTYUIsxEV1I7R1RItpDtEvlq+J2vN8VtqNxtaFyuDVIhLT0hJy327SIRkJDHy+XtpPuGl15dS1t1NE68WPAcLWZsEMUxnTbNIqkVtTEVt33ch3EUe7kNc9usbw11cidYW3eNSX3CjrioI+Yfl8sqnr46e5ddFP1ovLG2qOREUyuXFaPb6S491Dw+8ZRibhNnjjdu+ZrrkSckB/iHcP/XKnTSWX7YuFf+kLF0tavel9wcZbkeX3C1puUBEbfbRi7dRKQkQ8RGXcQ1Zsg67ZpkVw8Uweps2MtVJuW0i9REMZFUC6t9ruV4985reWNpbrkMhF3tEfTIS2/LKpK/MeltpYj7mat74S8SFRN2uKaaXzan8VVduaVa2LDSRxGlY37TDVMRQy9uiSxJaaZfuyL5h/mrO+pnXq85E6Usdh8QNrH4S9yiRCmMu2RD8tY/k2N5XZ3y1yVtb5Szr7mwouRXTTEu3XSKNDRzAE2PugGr5ZbS0harNoxH5hLdQrZOLFiGFZ/kWy/ZZ05bqN3TC6XBq8QSJDUbjISEu34sqmulr5xkjqbLI0VmevFRqsJJrCXm2/uy3VlLPwt2vDVB+1TUJVXS8ORCgKke2RbRrRMTsrDpX1ctNov10TtKlwQ/aba6UEk2Kpbkk9eRbS2xIvNu8xOi+PIr50ddWjOxsVttratU1Rk4UEdpEMRH5RqccOvPGQ1n7XOrW1LwCAKJvBLciJCKg+kuUaszFw9eCKrjTTIt0Uyl+at5WU8r7flYnE3y4x0j/LRCuSrgRBWJRpui3iMzMfqp14dqiIqm4RREu4iolYlSPdOBFMj8P+WsTedTrNdr8s18Q8RcNiJtcGLhCJRHuEZbq2K9X6x2+UL5b3ReVNesbzS049ljor8z8CToYiWiqOsJf9emq+XM1ftsXMPHV25FRyJ8dptqdhYK6iLkiJMiUIh0C3DH08aZ4K4vllTcaD21kzXLSXTWQTJYdvJMiHVHlyEqpvWIbzieO2+6WtUnBMXZJEKyctqo8fxDWU3DOuo2RW8nRaxM2fJRNKIp+mVZ0sm6ysaCabS1OqLlkTy4YncEmd3UbopbUi2lHtiJDtl81UO/e0xebDabfjOL45juPjalCG6Cj8dO5f71BWQy8xSKXy1jLfq1fvClbWtrakmv8Au4qxEvxVXbgid0cEqk3UF0qRKqppjtH5attJCsa17HJPVm49SwZp1izLInAgk6bs2aChE2TYtk2xJiXb8IRlt21rHSnIrHnje34pcnmSXa+XBsqLlZZBByg3IdwxFWRFx5CSZVh7XAcgcKN/Gs3DVquMhdLCWhH5h/hrrboLivT7o3kVlb9RlRY5FkZRbaysRt6EfhEv/VahR5F3VRyG42H4/FjP27ix2+9LNQa+OTbSEmayEdRXjuioXGk37FcPyRqo/e225WO6CW1w3EVkyL+8T5R9Ql9JVS71j4PupGQC9cKKKe+3KDYW68ZFrl3VoHud1hNp/WO7qiom1ci28G4ciSki7to7h+qstmyHb7fUxs7Ay2ylyIZP8pmt0sN5x9NFC5Mm6JKjJMhIfjD/AFoy/hoLO4XTxSjB0yJTSEo/EIpF6Y1asmyhxlheKuzxQkS+HpsxlpjLtH+WVR9ystmFu6umOOheM2aAyWWVFtrFx2pyIpVcjk4mzGsir9zsMWrxUtYRMtP97FTTj6fuyL81KTu1oRJQF2QrIr8k9ctpeYZfy1E3bMPcLdFmuzWF0v8AEVElJCIlx2kPKvWlHIM6/YrRY3VycH92m3bain5R4/NTFZiSLYsV4ulmTR8LjOOKMxEtVV43+OoQ+ohL+WoV8jabg4RSSe7iGRE4ER3fhEqeNcgv2BqKY1fGqaNwSciJJuFx00Ui5CQ9tW4en6vVa6LY5hSSlwdJEK6jxmgqu2RGPEVB48u6iVGn6k3FQqbh0qOi30m6jeUtTcopIfV5ammeSKt0yVtqtvarR3LLSIh+mrJcui59Mbo1x7KEnSdwUbC5IXXw5CRbSHtIflIu6krNW9rRU0raip6qzZGo22xpRwM8e4pVyzD3g3K2yul2cEp8VxoCg2T3S4juIfmqv9WL4q8zAvHiXhT+6THj6qtV+vDVrb1Erbotdf4RSGRCRVRbs6bvHjcFUm7wWYxIZSES48qtYuOzt1KORIiLyL5geMusoeW+049biePLnFJomn3F6vSNd1dN+ltj6M4upa7aqm4uz74tydCn94X9UPlTGs/9mPpar01xtTNLskj72u6Ak2bpjLwaBf8A4QtsvlrVnF+dKCoRWtRTaUibkJF+Eo1swQLB2KMkm6Rd4RujhuoqrexbojuFuil/NVByjLP8nLha14q1bsRfJiTtwoqSijj0lLb5vxVYFMkSuzwWVtScEsRbUVEokXpHzfLWE9cr8RXpi6YGi4l8AhEpSlu/xUUuXEi2VgY426l2tdl6VZlcE7tlrDTujbc2UbuSRIR7ox5DLdEqz3qxg+P2kXmR9PMhK5ItiFe5NxIRJuXaWoO0i9PKNJtKyFjdNQfm4JqSo+LH7z4Rco1PI4HYb9kilhwUnRNUh1yTLSXTEeUpCUhEtu0i7vw5uH5PFz9fWNuRdbHkVeQTCbPk2TYCxJq6RWuS6hKEKYxFGJSHXU7S3eWtszosmvTG1ur9fCuFwNDwjlbTEZR5EI/N6Y17H2L+02NweTK29q3bNkELezZiQpjHkRFyIv8ADUa+WYXhF5aEkHSLpVtEnhEP7KJboiJFtluH6q3u6/cKC8W4lVZ37HMdeI44wVERQl98RDKW4ilULnw45mRIq3e73BZO3/dot3okn+HurOb11AdYXcnH7PbXAs5NlBWGX1SIZD8sqcWdwllllK97ba3cpEOsQ6ki47UxjGqiuvVVLG3ZrMxoGE9QEsgt7gG6snDMS8aUo6ce4RLzViuTPlermVE4IhG129UkGjUlY6nmVLu/Duq6YLbWtjZqWaxpKXRFUv23WjJx6S/w1oDHw+IoppfqVZWK1wX+EzbtEvhj5lCIdxUvWOScjMqdhr07tuOW/IBJUyWdJtEndp1E9PkPaJbhjH5vNTq8YfbVBU92shYuFVCVIh4qKl/LULlF4QRyC1ura601Gyf3wjtlIvy7vzVdGtySvDVN+kAiJ8hlKJdw1n+Vk5e3/E1PHwr+4vyMvUEmqyiC46aiRRIS7aMzWEXAqkMhqyZ9YW75qV2ar6N0SS+AnHa6EdxJS7SjKPmjGsva5IRFz/5awdYWTkaW58WMrz60q4Dmjom8htrlXXER/qi8vy/y1Xbotabw3WN41EYyisIxl6q2bLLC1zBiTIV9R0klJtIfvC7k/q7a55vFvft1FGCS6iJJS2y5fMNXsdrFdsj2qsvxY272T8PtF0vl4dXS2+MboNkvDLEJRFWQ7ZeaP8Nb44tbhFwnZjb6hKkRSHcKg9xDLiVck+zv1EvfT3KFDSEnTFzFJ2z8w+YfUNdkM78wvCjW8489UJq5Ei2kUR28v8Q+apkMysDCqstio3zpS1Tug36x3RxbbolxUTHl8w1G3LIHVpb+AyZgoiSu5dZP/Vi9QkI/xRKtuYCwebydW9QUi0lIlKJeUqVfMPtd8T8PpIiR7pCJCNUXVH46jFOabL1OVxW8E/sOPNbkmukSS4tVC1I/iIY/TV+s+dWvPGqiuOP3TN4lIlWpFoLj6oiW4f8AoqtV26d2mysxuiFm96KIbhboiIqKfij/ABVlt6sKokN0sOPXLHW7ZQlEPApaierx+JpERfh21o4ekOkfpYqzW1Ynsbzi82/KHWOZG6bqLINic6jz4ZElLiRd20hLiXdSn3VK3Ore1uR4+I+MUJISRSGMRKMpEPH81ZmOKt310LIb9dyfPlS1CcEURER7Ylx7eQjWzZFa7Nk2E4/4JVv8IRUQJNMY7Rj2/V+GlZmc0FVULHx93sZmtkzW4ZQNp/VlnIldDxDoiIZdoxGNWxnj64lN6rEhLaIjER+UeNZ71Ex+6EsStoeJjeEkNyKe3xSXb9VZ7gfVbqNackJrdH765W3i5auFSLTHzCRcSqjNHPlLZWHRyR47VY6cWJVujrgqUUvLVZvGSWbA8RWf3RUUSXVJVUoyJZUu3+Gq6t1MDMk3DCwsHCKLEdd2ssQ7Ylx2kVV1q3X6zdVrHZrtbnhYygppSRGOsqI7il5ZflpOD4+S3ow7KzFrZTLb88yPqJflLySCws+KGoO1Makrf0hca1tul0Sk3vScmKYjJRaJRL5d1dBZZj9r/XJvi9hbo29FJsWkiPGXESKpboni95ulwIchftbo1wRMbXb1kUxEdUviFu7oy7q9Q0fWNTBX/pJCPu2LtemdlsIQUG8Xq5M1XIqK6hIoD+63cRrSOp1tO8YrfGSWmmorb1RGUo1n/W64Kus0FJIxjb2SRDLcOrKQ/wANNcT6lZ1n14umOP8A3KimggJOYtFdSKvl+J+alzcf8o6GO5Rbt0ryHEcHdXZvkLpFwuhpOU24kmKiBch9Xm3Vk7Vjbk1lm6F0JZ8kmS+nGIl9XGVdjX6zpPsdWtbg9Zv4YkiTluIY1h9t6Z4BlnUjG8awEFBagoQ3lRRUiIUkikry4lGQ0mNmyOIyaPa5KaV7OfSe82NG159dnBJunyaq6DeP7gh2kX1RrSMqzZV0zuAsAHWJcUly7pD21IXDqFj9lUuVyuLhuxYs1xt7GRRGIpD/ANfTWdi6b3S3qLguiQrlrksmqJJkReqthaxLVSi1n5MOOmouH3UpjcX5Cp+1kMo8iiVaZmGZY5aXn+kry1bx3FqKj/DyKsxtLcbSSL0XQybK6paau4fmjWO5B09sOSXZTI39+dMScyIVkxIolLzS27fMQ/N20v3mwRoN0uHWzIrNmw2m44XdFHDhquQ6kSTEd0uJD9NUF5dCtqyLd04fWd4gWugo3KJS/uy5dtTlnwN+xvSltuOV3B8m2SEi/YtQkUu0lFJbR7eRRKom6YWllF4FJ7fiFFtJASFPcJeUh5CW3b5u2q7K2U1h0be3X+kxvqtkF+Wuze1vbys6ZiOuKZdxFyIvMXqqniQimRd1SGaWte23IVVTJSch3dpDyGoVEtShr+QTTM7WY3D2aXmR3LPmOM2OwursjcCiqi3V01Gv/wBcpqFtEh9W0h2lyrurKvZZVzxuxF/lVtTdM/8AtiltJQtLy8hH8xVzn7Bd+6fYHa8wzDJsobs7kQoNEGqxCmWhKRKCRbiKW2I11tduvGM3DFxZYuTob5dUFVWiLoSEm6X/AMyvKOkn3buXbKnRwxstmB3JFb7Zx31Oxc+mPUpPCzvyl+bvGw6DpuxJARV7koyLaPm9VZ31Wwu45Ys1Zt1dNa2ESRbvgyIo/wDRVsD7JLRdmaytosw5A+Tdq+OvElNRYRKOoOqQiJF5RlVJzS335xmDPHGVhUT96qpKtOSkpbo6kuVUZsP725HyLfuG29tiPb+z3l9psPjbcdvuSjNAV3aNtdpk5b+YSTKO75ZVArPLozaplbSUWTX26gjIiLyl5Srtaws+n3TGx2fJrXdMicMWzRy0d298gk5IkpbtNQSEUol29w/irGepDyyNS8L02XFPH7mQu1LTdmSEZF3JqCRKjy8wx7av+0WtlKkkmREq7i8W6nO/6qoXi6NXV5dOBFXcKMvvCrYumeGuLk8ZvX9uuA46Kukq+JsqSBEP7olBGIyLbSrLdCbxe3lu3uTVmOkxTt5ILrkXGJDIVRH1aXKtGx11ltntdtZBi7djayugpNLS8XSQXWJX+sSl4nuEtyX5aSsUMrctRmrSQLb8jTMqxM7hgLXIbW4t6LEhFNIXQkmo10hLcmPlkJDHulWc5Vljz3eNhtaSnx1RIRIYyLiP01ZuqlvfuhcY5jnUNnithctIrs9BVySjnu3biSHiMR/DWB4zZ/8AJ2pcErplRZEoqUkBR19NNX5lRH8tXtPstxEySe47E8zJvirVZqCsm5Lk5cl3PHhci+UeP4qyHOMidXa8OHSpCtEiGNWLLMkXURJ06V0+0U+0RqzdM+ndouWCjk15tviFl3JOxUUIhilxH6pDSMrN9E9AsfDuXC1ppWnH2LAEhT0myUhH5d1MblclVkSamqppkO4ZEMvw0N5cDcKEYHUS4W3FvrxDMzOzHpVVa1INutecVWJXHHmimruJqskKiBbpcSGPLdulHtqyN+pGNZFbRseeY8IuECIkLhLxJbu0RVISl8q6Y+moV58SP5qsjfD+mlhtvvTqm6eayo67Rm1EviCMSIdspFuHbt+ajSFp19FKWRDGpXyxW6XC5N8e6cv3V4a3CMWLhsqmSJS+rQL1CqQl3eWrdfsb6W9OVFrbkGYPsovDMYrsWJCg2aq/1S64iUol5RH6aprPqVi5XRZvg2PqWNQdzZRw7IiWESlpbRHy8SKNPrpguR5t1+Ww164IUb05SuBRH7liQioX5dtbkKrtrXsZdWR6midIenOKZ5aVMou9hTFqS5IIN1ECHUEY/FlKX5irQrp0T6T3RmmydYqmiKX3azdRUVB+YpbvqlWkW/GbCxRasmFtRTRbJCggIpjJMR2xEqJcsRNRMvD7v7si/mpzQs3JVLFlTsYWt7I7W5XB5keP5QKaaHxPC3RL7wh7tRIeO3+q5VzP1GY5bh+ePLTlbxiL5JMY+DciumikXERjxL0lEq7GzjLr30xsby6JLqIihEkm6giQkuW0dpCQ/UNYDl1hwjNMfWeOsSUdZdd10khdN3pIKLOVy5F293lqwssKV4tYrSRyNblxKn0ft98zLIraOPqqLXRdfQQTfPoprD+9jyiIjXe2O9M7lacZ9zOl7XciSkKQkSmmmJckh27t0vxVlLHo30lwvBfe97xRNYsVbINBcC7XUJw+IfijGQpEIkXl5fLVdwu0ssquiiGIC3Y3RsUYsVXNrIdstq6SiglL1DGvL/Ufk/JwTe4wmqsfZvT1X/vFYscbLtyfI2LB7Lcun7q+YVdMXeNbbd0/FtnkhUQIko/CkltHb5vLVkK5WSyt1EjMUxX2/EX7vSPcVc65p1+zfCblbcNyZ/dFMkbaCr5R4LbwhDqj8BAmyZapKDLcoQxrbvEN7houAJRGPxBTUTiUSHbXsvpzLyvIYSzZVbf0mbnR+3k49RWG9SrRlS12xQtRu6sLkUCTWHTJRIu4RLdtKQ/h81WZS24g4WU8A6cMXBfvESIt3mIdw1keeWF7Z8qa5rj6Ako+Q0lRjISVS7S9JD/DV26W5BkGYW8rld8FfYu1S2itciGTgpfux5R9RDWo1vkLVVrYmn1hvawotWtyRUTjuWHaRfTKmt4xdnZ7So9vN7RZ/CJPWWkopItoxGW75RqxXDKGFlTguqIpiMiJTtGqfctXxyOYZMAqXKJe5reoO1iP9eQ/1nq7arzZC4q2Yiw3It8X6s2uzsmqQp3JikJDJIR0fUQ+YhItsu6udetF+sOcOnD/ACGzN07gxSIRWRIhFRIeW3zDWidRs0etUVmVkbqXK9OZRRTIZd3xf+v4RKspuWC23Mrw6f4rkPgU3KZKXTH7ptct1yH71MhKK6ZF3DWLBlSZTtJ8TQaGiVUwvF03WPs3TVIBblcFRd7RioIx7S8pfy0m5KCnEBMi2yKldQsRy3pqLV1ltytKJOdqSaNwFRYhHujyEfmqu4/fLbfrsizevBTTL955irShyFZaqUZIWZi2YnbXuROBkBJtRL4hFyL0jXSVp6hJWPG0bIzsltatST0E0UWw/E7ZF5i48qyF14LFbONyKItSH4ZD3emte9mmz4l1ItKyuW25R04tiuqKKipCnFfjxj5a0Y5NviwKx0aynMvUK+M32SPGtrauHWgvFJMi1Ij5atzHAwzbpG8b4HchWyBiWvcLaKemSiUdoj5o9vmrrLqZ0fwO8Y64YM7Q3tvgRFdioxQFMm5dw7eQl3DXEre/ZN0l6oeFtDhMnjNUhcpy+G4S8pR/6EqxcjTaloauk+s7bknY7I6K9Tl8Z9lux5hlYOLtfEkFbfbRUGTlQklSTSTEuWmMd3lESrknMupF5sr5u1sP7ZclVSXUItwiRci9NWC+Z8bxu4xJW+PGKiD1V6gzdOR0GYr7lUkI7RIpFKX5aqdjw9XKMua2PEng3B9c1xQLUjIZFuLaRbflKrsuS0qqq9isqRpZ2NU6S9HfaC6mE3yC6ZL+qtpXH/WGpEmsslLt0iGX1FXTVn6H9N8ftosCxxG8Olx+O+uX7S5WL5ilH6Y1ZLXq21i3slukizYpCgIplyERjU41ZmUVVT3d3y+WtOJNUU8rleRaV/04qZ6n0VYacccSGyqJfcOmaiiCyZelUd1Um+ezLfGouLiPVq6JrKlqquHDtUlB8w6pbo/V+KuilHgIkTgxHTHaI1D3bHbTnDcm90VWRJDcmomUS3cqbr/UU486S1VY4dx32e27fqU+xe85f72TVtpPkExOKhKFxEiLcW3dtrUOn7W/WFNbFH+b3JuKH+rIuE0l2yiXliqJbhrRrL0PxLE3jpw8VuD64LudVC5OiElE4jEYkI7fpq1CmLpYvd1uT95CUS00hJRQfNUWNVUqaaS+4aRWMZu2DtX10LJrt00x/IkUF/iqLa9sU+YoloKj+Go/GcL6fNXjp1iVm8cskqRCtq/6uJcUxVLaQj5uXqq8dQsbv1+vyeKqgi4JJIXLvULUFGXES/w04x/G29hcFaLWDdRwMVV1Ex2o7f8Al41axIIGb9FsX5c6SNWWRq/1Exj94yN03JrcmAt00BGRJqkW3ylTy+ZRp29Nu1DTUkKUe2NTgvLWizFqyjHuEuRF5iqu5ZY26LMrkBiKYjIt3GtiOSFpK1qZcsORrDa1iu3a5WtndLfZtyzi4JEuKYy2iPdIaVfOoyFv0cfVuNydOtKSbVFMlCjXP/U7LnTfNkbja3qiLpi2STTUT/d8qJj7FhfBHMLyleiUQXFUbg3cpEIkJD5iGQ15vOyt2ZlZup67xmIsGOtVNudZc8s7dN/crami1XHcQqiJJl6hGQy+qnSObMnwpiCorJr/AAhUTL7v5qxnqR7Q2KXAfAEkSZCOlIRKIx7o91e6W5ljN6YupKtZCUhJSSZeodvd3bqw1yG1l7HoNla2NuuFyG1tWYKpagkXxVC7qicouloeRb2tkn4pXkoKsRIfVId1R6l+SFu1FVUiaqqSQcaGoJR5D6SqzDa3uaEmla7DckWZFESdNooiXpKW2rXqztxEsplL7pm3vlwJwk4bprF+7RTEiU+qkl0jNTbd7CzcCl934jb+Eq3jH+ltrxclHt+yHRWVkItxVHURV7SGIyIflqv3hrfLo48LYUlnw7hctx8SJIl5hIpSEqjbenYiqz9TLbh0js14tYqpW1mitbIkqii9JMtL+sEd3H1CUqoObNf1DZ3K0XddZ03ubbXt7jtU3bhH1Dtlx+Wr5lTq0YzdFte6OE8sbJ6fhU01x0UiH94oUY/mrOc2vn6xYW4a5CBD4YiXQcEpGKv1VGWF42aPsLs0UirIYqV+y22uteyPRdMRKRM5cS8wj5q0DprmiTXNrLlYkKKjFyIrpuBjpirtKXpiRVU8bx22iKl0uL0XQjxRbjKRVMZFYUmKidxbqjqeUu4fKXmrFZmilU1lW8fr8TvTFb0u+RTQ8ezUlxLxaZCoPmHduomTNWWUWdNr1QwC1qW9ISSErg5baiI+ZNcVJD9JDXMdtsrV5iaKFry+6M7TekhXXt5JIKNlFR5aiemMokP5ag7p07b2VuLpLJnGp2ot2zZkJfKQpkXGtWeSZ47MpTjhjRqqaldPZ3tre5DlXs+541J9b1dQba8dpqEn6Rcjt3cYqCPzVKWf2jsrsOWMcUzfpKNlcPFBQJYnK6EfMoO2JD8pfVXOtvzjN8Fv1vvKTi6OEWKpRWcOfEpiMdyRfDEhEh9X8NdRW/PsN6jY21t1+ai4t75MXLQi+8bq8RJMu1QSkP8Ay0rDbd/aapMhafuLY3ociaopiS7UtRUe1WQ17xR3D4qDhMh/CQ0nCbLil8srOwssoFa/NmiRLt3CvxFh/rBHlHb2yEaZ3C3habgswNcUXCEdQU1NSPl41rLJ6cWMtlHmmqmoU3Bbvw0Zu8VTUiqO3zRqF/WbTU8K6+Ip6RkRfSNSlncJXRbSbitIeQqIEP8AFVj+S2YXUnrW6MVImlqJ8SEu4ai84wO05M1TJ03EY7WzyPxG/wDdl5hqYbtfClPlU0m6SRak3OKiLkYkmVUZGZmso5a9WMDWtKtluydruMU3CQ7pfvB7SHzDVd6idLRzJv78x4BRuG0Xqaf/AGpIe4f7yP4q3DNMRC+Wkm6QD45t8e2uO6X9UXpKsjsOSPLfra6BN1klZaZFIh7Sq5H90qstG4ma23EWDVmIM2GoiRSIiXKRR8wlUhcOqHS/F0fAOL8JOh2+DY/HL8u38RVE+1Bhb95Z/wBfsXujpS37SultFf4aYl+/FPy+b8VcruniqiKaBcR3DHtoMjJ9vxVRkcG6vJixdUOuWWp5I+VwM7tibd9Hxem5+I6VH94UeJR8tUG259mDd0o8Vya7C4XKSihO1S1CLkRSLdWgYnjv61OFH95VJwxYjJyosvEflJTcX/pp1lHTnHPGXB0wNummgKGkszXFRGRdpfm7hrIkkklaxejqhqnsx9aOtORdQLHjTPIG9+TXTJou1uAxJqxEhJUhIY8Y7dxV9IGaiQpj/ViP5Rrkf2PfZvunTFup1DyhUU7xemmg0Y6cVGrYilIvKRRHb211Zjqirpn4hxx1Cj8tDkKvjo9yvJhbNZij9F826k5k4yIuomBusfs/vIv1ddOCESUbcRFRMi1ZbZSIY/E9NXRxjaDHMk8h0hFRdAki5bldoy/DEfpqWW/aFoQHTHzd1PiTBROLr4m6qOHmZES2k5KRlV+pzH7YmPhdvdbrVT+Bb3I6ZDu+9TIS/LH6qxnpzdn9+eFgfTRqm4eRFV3cnQ/slr8xF/Wl6a1r24Mbv12tuM+DC5DZyUXQuDximJEmXwySTLiQiUS7h3D3caxHpP1UtvSdu8StaFvfMYyJFMRbOUyH5u3lKQ8q0VmglayjlVq1U2B97G/S/IESXys7teLw83Obos701FC9IjtEfTGoW0+w7036d3gcytHUPIrL4P4oqLOUxFP6ojTHLvbMVFFja8UxTRuT6Oms4X10xGXIRERl+IasWQWdvesRs+VZMwUuVwZqJE9fF94OqPKPaMo8eNP/ANHbkSOOb8jCet3Xi12LqZY7fdLTdlsbx5BVO2uFBFNdwqUdV6Se0SEojHj+aNdQexX1ea9RMXyDHhVTlY3oqtBHaXg1x28vUKlUm9dJcSz7E3zDI7Wi6HT/AGFQt3h1+1Ufy8eQ1TfZ5uFt6V+0JZ2q5+DLI2nuR2KctFSQj4YokPISER+qqDeKWLO99bstQtZd2Hb/ABO3OoGN/rdhtysyUfFEgSrYi7VRHb/h+qvmncupCtvsLq1v7pIlxVaOW+4U0+0pFX1QjGuUXXsp4+pn2VX4Hijy33p8uqNvUt6BCiSsiKKhSLkRcY1ZyIt1a2F48lGM99m1u16jYq+wi73EbhY7Kqk+QaoqpEmSqpERanKUSGQj6q2bKBu2G4rY8cxy8vLTbxcpWv8AZxGWkQlEZEJR3R41nvRvpih7Or6/MgszVFZ9tbXIn2ovckhKUdD91GW4uNaNk2aY9dsFeXR6/WR90XBmoRIiO5XXGPH92XGvjnk8PzeB9VxzxTt7fj/abKbLrpZTjPrR7Pd3wm1p5bZivl2ul3uRfs5ICoRSEikJCREUfLGW701S8BuxW9ZwhcrQ4iRSUFNApCW2UR+ndXcDV4l1afY/a7DfrGKNjuhPl3Cya6C4iSCiekmmQ7vvJagq7o1E9Rsk6fC8Ww+/XtFvfrUoqhJumRCirtEilx3CXdX1bOxtdcj0jXixSx8ldF5Mcd9TMZZ9OXVvzyzMlmql8EiTbxkmoQlulyES9Pqqh4/1AyN1kCzVnaFnnvUtL3e1VUkUi2iPLurpTrxbcDvXRN1a1cjZ+8GLsXNrJq5GIkI6ZIKJ8pEJEVY30r6kN+i63vTp5a1PfDloLa4OLkuK6anmEUxEYjIfNL1VyTDigb0cqyeSVF5Maw36a5vZ8bTdZR03yJnbUpLxJ2S+iUf3mkUhH5ttDK6M7xj/AIBq/UZvEC8TaXkik3cjxiXy7apOVe0R1Gy6yt7Mq992xVVJda2rrtieS4ioIqRiPpGjYnfGtnwd5ZsjtxeKB2Lu36xCmUSGJCIluLjLbS9mOKZZIW6lbTzMrL9tCHyxxkfVCytXD904dX6yiuLtMmim5Af3gqDIS9Q7Y1Q2uUBb7SLJ46FHSKIxH4hDW9YrjeaZ0WrjlrJix3CrcLlJBOPdEeRfSNPFvZ36b2lwLpv4O9OldxKPHLshEvTpCI/ir1X8Tabx3sViXRVay/8AUY2R4+Ty8+9manNop3nJFhOzNSTRHk6UIv4irzjEbci4FV5kIkokMRRZpakfq410F1I6B3JOyt7pikikgSibEVyJNSPIRlxL01k+P2G23DH7gzdW26Or48SJBoKbQiRalLkRSlL6fxV51lmRuR6HDxcLCjrGpdulvQXC8staeYZlfhUbkmqhb2Yu001NUe5Td28tPuqk54zv3SHKkccyjRuFlfEk9EmpRF4gJEMS8pbS29tZfnGJ5HgN2Kx3tJwm4jqCRCQiQ+ku6qv7wXIvimP4abJMrLxXkIbGu/LqfSjDckw3JLWzyPF1UVG5NhbIJiMSaj3Jx7alFFGDMnCrVu3RUeK6rkk046iseReqvnfhvUzLcNWUPHrsszFXaoI7hL5hLbXTFhzDMsmsrW42vqgxcJutqpFj6Wo3KPEt1XYchWULXgapeHVrt5KXl1FEh+IRSiJR7irF3GRP8gvT7P3DhNG328fDWtRZP4YjyJX1f81SF8sqSZC6zXKLhkCwjr+HWIWjJFIf3qgj2/VurHeoXUZrlReCBx7vxliURFEYqPCHtEe0aq5Ul+Jai/katifVTMr04RvNpzd0omgRblFFGxJl5Rj8IvlKJVumG+0EwuSKlmzdmiTdcYrqeG1myn+/Q7fmGvn7/lMek4TatW4tbagUWzVNQhFEfN6iq8W3qQ4TJMH6Xik0vunCZRUT+Uh/hrzuVhat1NCPJU7mzzpbZs26Yo4l0+u9tx+2q3D3kIpiSjJ4ru26o7h3bolxjUfm2E+IybAemTBB43s+L29BBBZRIk03S6sicqD5oin/APRCrn/B+rl5sa3vLGbkKjdX79NPdqeldAuXzDuraE/agxe34bcFXrz3bchaKk2ay1kVF47STGUkqy5NJlXbLCsvYr+UXRXIMkvTVqqMXLsmzQR7UEtsvqISrTOk9vSYqeHeSTFcYiQlEq5XK4OH18xlLHHCbgrraULg5WRX3IriRCrL1SGulenGUrvwBNw1InVvIRckI7VB80vNXxv66SSKjQ9fx/E9D4xllViqe1RhduUx223R0qmK1yErSSam2LlISUQVEvlEhL6a4JWFw32gBCQ8pdtfWjqR01t2fWe2rkrJ9aHPjWQqEOgoUYkJfTxLtr5++0l0vVwfIPfbBgSNtu6mpx2or/vU/wCavYf8nvmoPbR4bN2Mjy2Py3FMxxnJsgtZEqwcLbeSY9w1smA9VgRUFJ0loqciFv3f8P8AwkPy1itnuDUXSPiJN1OJFHbUe4F6L4iSVLUFX4aglX1TbVuxiqzKd5Y3nVruQpmyuybeRfF1kiJMR+ncP1VbLbbbMtmDM264um6opKyRLUESEvMNcH471QO0qCF5ZOhdDEfFN1Iy9RD5q6i6TugdYz/lGs13JRZm+8IuomuS8pDISIeQ+UqFftfEtLy+R1ta7Og6IVUj29o1OKOGeN2t9drj8Nnb2xO3Kim2KSQyrCcV68MLWssF5auPiFqaiKuoMvlKJD9MqjfaQ67Nb1grfFccBb/TSolcFB2xbDu0vqIfw1oNPG8dlKrRNbkZO6bvc6yK5ZlclR8RdXJOyKXGXEdvlGI08cWfw7f79EodpFGVQ+DvLWzRLw6pRIZEJeapy5XZlIZEKgx5D/zVgtZuxoJUjUbakiUzjEu2grPvBraSRl6aG4vwouhL/spDyjVTcX7xD4jE4+ny1RaP/EtRz0NIx26PfGDpce7dWoM3SSaYmavMa5zHKEm8dJUk1KmmvUa7KNRbjpx4yHlGkr4+TIbiakflo4EqxqWTZQlL3awMfKqpXrK6caI6qskfVVDt7rxxTPkdXq0sVdMZjtIe7tr6/wDTHifa46+p83+o/KNlSfqaxb3jW/WVNleXElCT8MWsPw1kv5aoY4mFrujxgwHxXhi7dxEMZR/68tPk8qsdrRRZncfEEltIh3CNPmLNdmSeRpLijb92u4UUiKao7pemvPfXmKq4vuI15L/6Gh9LZTbjRydaldeW9e6LKfF1G6SERRHcP4az+8KL2dwm4ZNVEVki1UHDeX+KtMyjqBiT54n7tcM1rgRRUdNxIRL5i4lVZuiKrrTe2sB8UKvwBFMi1C8u0a+Z4sm6v6KeyYgVOuD1u18O/RFRwPcmMZfTx/hqFU6iYpfiJ6uSeoXcmW76hKo/PrtdLhkCYpWZiKwD+0ok2ES1e4ZDuqi3rE2qzNa4uGDi3uEP3cZS+Uq1I4Vt2ErnMnFlsXZTMMcY6ivvZFRaMk0REhIvy1jeSMWtw8Vd0lSEiVkSel/NQSTB1dG7UVVIiJJjqFHdUo+bkztLg1dynIUxKVaEMewU8zKbK7FJYs1U1iOREmPaVVXJHXiLgXH4RFxrTFsfuPhUzSauNNyJaayzYkxLbu3cfzVl7G2uLpcE27dJRZRUoiKYyIilxGr0JjyMEsLpW3vkbkJR0i3F6a0LJs2J0TELQ6JNRJLVJZPlKoG5dLcyYtSdXZqjb0UuKKi46hfSMt1RNraqvHTe3NUtRRUhSGnba2swuzVqTTe9Om6wrgQyHcJR41NMc2dIiQKkOp2qRkVad05xPEkbGLXIxavFNVVfTcNhkI7RkKnKPpl9NTTpjgaL5R0rgrdF0rJP4aEkyEu6PEfw0OvlViaqlj+H35WMzY5d7wT8O/uKkvMsxSIfxSlVgsdveCpr2a/LIqEUpItBJMi/8wf4aJesTwUXk2b+4WcpfFbkI6f0yIf5qMm36csWYt7ofiFhLa4UfLyH0xEo1ci8ksxXbDZGLlcH12v1tRSvbpv4hAYoOEdyaxeUh/dF6dw1Q8vWNpYHHvmzqXJin/2X7S+M1L+7Ly06s9tXeWcruZC3TIoi8UUTIdvISEiEiH6amlrLdHiyLonVtEVxjo+8mwioXykQkP1DX0P6dzNHgbFnav42PFeewWSdciBf7jO7HjLW3kna7sgSaaQycuBGQopD3FUxfLg3WfLK+6FG7EEkmzRFNckB0o/CIk9PcXy7aGpcHSzf3bcl3iYjIhTISIRX7ZJlyKq7kRHabt7tvKT5R8hpESixRGJekq+WLpdT3vVuJKX7HcjdMWb9nexaiklt8K5FNQhLkO3l8pV7pzZc6sudW27PFyeW9WXiU3ifiUXiAjJVIhId22g224ELVZW1mo4UHcKJRkI+rdVgZ5U6Rbs7lZrk4s92GSSRJuSEk1Y/iESHzVNH+LdQWX5KXr/6nno71gYuM66b+Ixu7MS/0pYy3Fb1fNp9yBdpDGqncvZtyO6Ip2PI3rMhSEhZXBNMvwkP/Xpqh2POupeG58XUa03m4Pr0kr8dw6XJQXiXEk1JchiP/Ua7KxfqJi/WLH295w1qSN0VH/SFn5E3XHkQ+mpItG4sMjZX4spyDkHRfPOi4s7y/O1uLfr6SDhq5EhIi/dEmUS/L9VR+XZQleGaYOrG1aviH4RNyL4flUGtI9rbJlReWG3PUtrEiUXb8Yy21kbVud8tbd+qSYoiJCKkYxGVXFhstmKsjaKxIYTl2W3TIlEgyF5b3CttVt6qzMviLJdw/VTi14m1uDgrM/cKEzckREsIkRJ+qIyKX01T8buTWz5YsLp0s1+PFB0mQiSZVuCmcEjcGfvxrbW6KBETt4mgQruCIY7i1FNvpGPy0mTlxHQqrcjFbhhb3GXyb0GrrwK8hJQhIST/AN55aJcLOk1JMmsdFeUR5EI+ou6tgzi4Y4WO3J0NybvlFGxaSIyTlL5h7eVU3BcfYa2lfDTZo6ZCqsW4hKO2MvUNOx4WezfiLyNdplX8ijsWNx8U3tDfTTcPFx0hUSH6YkXGutMXY3fCSWwh+uncLbcG2quKJEjEo8h1SigoO0tu3iVcw5Mm/Z5cjdmACoxSIfCEsO1TS7a6KvWaYp1Ax9rdGqrpu8fNBJdNH4ZN1RKJCSkt34ZRLkVFCtbMLk5VMtyJra2uTXAbv+y3hmvpksiQkm4HkKm3bKMZeapLCXlhdN1GDh6smoLnUSUcJkKZDt2pkW2PpKp7p70rz/Ir81vzjD3DwWa6SoqXD9kaEI8ZLlEiIfSJfKVbYp7N7/JL4pkOb5kTpRyW5qzSkIj5dRXlH/dD/LQrHMy2VRlo1bkxivUZOzXi9JvFbJjNvcLjEWrVt4YVPUIj3eod1VV418O4aiF38Qo5TJDwbVJUiEh4yKP8Uq6Iyb2dbQxt5MLCLgm8Y6bxclkx+USGI/lrGxw1/ibh1bryu4Ub7SQdCP3PpLV7S/w1MjFmX7lQo5lfipQcwxnK788aniVucLPre2iTdER3eb+Kq6jZeoNvseleW/g2ZLl+xkUV9pbvh8o7ePbW/J9J8hvVvK6NV07amqMk0XTRJQXHzCqoOl+aqfm2Bq4+zF/cZJpj8Pagp4bVHt8wy7ZCNJjjZiSVE4vfsNsqzEELlFZztTR0tQVJDEk1B4lyq4X7pjbcot7p5YWaaKjZOS9v0CJRqUdpJlISJAu0uXaW7lV8o6a3Zn05b3Rg4RG4IIDcro3UXHQUSV4jFXbqCP1bqjU8uttvttpK6ZC6ZkkkJNm7dpEZD2kOppK/NES9XdVqZaLVlFxyenUqLzpKbpNR66vKNvUjJInDnUTUV8vESH81UW/WNuzRWtGRpLWu5M/uyGRanq5RIfljW6dRkX5N08ltLVq3UeCS+io509FUS+LpjHdyEuXdWZt8VyPJEU37+42VMdWMXiokoMv+u4hpCwtbiWPcX4sbx7POYWR105Yur84cXC4M11UPEeJGSIjxHcQkl9PKtIfdbLWzJNBkCOp2kREoRfhj/FWDtel98FjeBxw7ampareVyduGLlNNDSS5EoIly/N81VNxiefvHjpglfremLNIVNZmmu5JQv6pMhHl+EfVTWyWiqohPHNk2ZfidCXzrFkzpMvCvxRHyppCn/wA35qzW7daEE3BeMvLXU4kUScl/NGqTcsBvLd81t1+zD341dJiu2RbviksX9QSBCKqCnpIflltKrlZVmr5iNhHGrgLhBKLZq3t8dT8vL5pULvJaoqPDVFsxHl1kYRIUveRFHknbyj/FUfberHinggyyEhkUSbrDuL0kMSjTXqZ0xzLFfC3QbM6tLW5lFIrk00BlHjHULSU5bS+bjWe2vpW4TeeMdXkU1CKWoPb+aq8i6s3IJftdTeLo4t2YWMrW/MVm6sSjqSiXpKX5ZVD5Y3wvH2L7FcDV1BbIEuui8EV5CXaPmIfl8vlqmsbsrbXg2tJ0o8eDuSJNKJKR827d+Goe7Y31EumQE9SsN0dJuS4s01VBH0lHjVmKVVT0ZReujSsaRelMaR6Xp2u125q3cKthUJ0IiShF5RLtrNVMXuVlLVcOBKQyEvDFKNWjD+neePsit7U2qjhFmqJe731wFTjy+EJSGrx1CuF8tLiN2xwtZIdsSKJD5qo+O8c0CtuN2aw6dmMpRyx+ztqjCw3F0RKlJVr4kmia0fTtGVQ7xS+ZEonpeMTWIpLjuU+oqsV8Txy7WN1d7WwWF42IVCJMoqNx8xDxIfw1UU7oTdEXV3SRdMZbhTS1FJenyl9W6rbR+vEit6F+tLq+XQitrOwtXSyCRa5IjEU48dORDu+XdVddI5gN6ImrLWFJT44umxKFq90hV3VGlkVkJqR2tJ81dCUkHCihJ/lkVSWLqdRL1cPBWO3LOlHJSFuLIVNQvNEhkPzUKxrEoWjNKPmOK3xvcCftVVm8ilptf3Y+URLcQ/NU9crkqm3K2vGuii5EhIlBiJF5o14sqyFFqta72zRtrxD4S7VZMkyIvKQ8hoLPKmqxE4f21NFRsMtpSH6fVSK+pYUrqmGsCIX9yvKJI6sldSKi/wCLuGrYjnzXpyQhhTpm4bkQqpKKNtNSP9UX/qKszvmSPL4so3cLyIiIlEVB0/w12d7PfRnBcZseLvMrYeIv1+iSSym5RESGQ6YkJCO3ujLdVuHH3REk1eptGA9F+lFp6Q2283Sw2fJHmVIIXdy8ulrQUIlVx1IjKURGUYjU0jlWL4PaU7XaLWxsbFnxbt00kEfpTEag/wBXbXj94vSDIo3ISESeOnZEoLMhEhkmRR+9Et0f5qyPOOoHSXE1lHVxzVO6PCIpIt103cS8paRFH5SrVhbTHMz0efsWjq5frD1cx9niTK0KJuGbmTG6OBiTUiHin3RIoy8w9shEh5jdZMLWz+FXaj44VSQXEh+5IdpcSq9Ke0J00uyIt/eKlt0ilIkFSEvwjWPunzjLMguF0a3yykS65KSdXRs2EpFy+KoJfzVJkwJGWabkWIpM2OPZx+JEuMff5ZckWqTJw4WcqxSRbyIlC7RiNbBj/s8lhNysKXUNqoiL5dJT3azXSUco7tqiie4o+b6q9gthvOC299mjLqxjaL5JiQinZ3qC6gy7Zbh/i/mrsroL0l6YtbHa88J6+zK7Xxok7K5Xp34kZFuimnxGJdpSIY8q62ek/HHjqCuBpjfcyGsxnr69WZu+9/M7Q+8CS5IC8b6sRIfKW2Q+WMqblliV28U1b3F04TSL7wiiRentlWve0J1CbtWLfErNa7PkD7VFdzbXS4jER3CKchIRLuESjxj3Vht0vDLLlnj9gRW99GL5NumLR2jHtIUuPl1B/FXl/N+aWO0MPYsY8dlsxT7tZ3qlyUVvjxRusr8VjaWa/wAQf70v60vlqulbVXiyzxdIidIFJBRQiJRMv5vqlWN9ZsNf43kHvxrkbh8iuRElqKkTlHd3F3fNUfa+pz3LrWNjumpcFmZSF4JEJJ/MJcvy15tMSV4t5WtbsWrehfsn6l4bjtwcWa9pXglo7m6bCKYy9Uh/LUl0x9ophhzpZrZktO0uVRUURIRFSXGXxU48e2Q/MPKs7fOnCybVw8J0j2iIpJFqD8qu0qkCxsGaYuGt3TRWXTElR93kgSfp5R/CNX/EeM0gkWbH1qwyXKutZDoZv1usL4lLvfsvRFHigmxQHQT3bdRRVQd30x9VVN51Gxq6X58DK3OrtoLiK76/KkmwEZFuTQbSJyI9slI7q53vyxqOFrRclSWRXGO7uonS+zvHzwrazzez2MUiVTV9+XJJBNGI8uUiEvSJV7eSZuNjP4r1OxOl+TdGOq10uWP3S5Y/bbwK8WKPhE0CcDHklqy3Sl8Md3zUHMMfx+2kpY2D1ZRHXl4hYhElNvHlxrJbtgZ9Dya5oq4cZBclWKRW26R+AzX5RTLcK/mEpD8pbo2IvaMs12WK6Fj1wUeLp7reik2bIorx3Rd/einLcO3bxiVUdraZpFbsXlnVlqxpmG2ezYyPvu6Gj4VAZIae4SKPIi9I1n+UdTLTkl6IMZlci3EmppKJpo+oiIdw0zvHXrHr4ijj7zGbhj60dMm7ghUT3dsiEdvzDUX4W2tSJK2skWaZbiFOW71bqZl+WjxY6x9hMOC2Q1mJC/OF3HgXToxIdCIkPEo7fp48adWHJFbap5kVRiqP8JVX7g8SFGJKqEP3sRH8X/XpobdRVMR1e7kQ8fmrBnyPcNvfkbEceytVLFkWbGtos0EvELa6So7o7R8xVT8wFu+ui1+szdNHXkSjcfN5hprfCVZj4hufLcQ/4aqKd+furwSQGWiknu9RVY+2ygtJQkkbpIZau4e7y1V8ksat+UcXwY60iJVMR7fNUWplQFk1ytekmm1Z7icS4lVms6jh86TatYyLdKl6QtExT1mXIav4ieg+BhmGWPBBJQlmLQlxGMhEeMi+WVTVwy7NcbdJ4vaL86t6NsdkTR0zVJBce2Opyj/irQOnt4b4PdrSys1jTTY3ByKd0cEPxFBIo7S9JEJCMe2pzqFg7N9kD56LUSFV2quJD6iltrc9qrwfr2M/3DJJUjcT6xZNhrXxV0tCd6FzyLag5UV8xKiJSL6asy3tLXl4Ph2HS28E4IopCTsdOX/l1MWXEwt6niPdBOCbCQoST2ir2lT4bPdGpN3CoKJoiry8381IbxCvyYZ/EGTipIOsiV/VtMry9TarLoD4mRCJJkQ7hrKcm6wMsRRRttoesboIq7m5CJaKXdEkolL1FKnnWC1gXutWw4pa0/eA/wCklPu1FFSV2lItsdpSGqSsil7pTxq6Bb1vDFqpCmkmQy+aMuNYU2L7eStjVjyN1bKpX7lkF+zRZZdVqna7euREWn94t6ZVYLt1QHCcHY2YXrFR4gJRTRUFTRSLiJEPd6ap+XZIla2OkJSUEYjWM3BS6Xy5IsGpko4XXFJNOXcRVI4Vn7dQJJmi6nR1vtoPMfRvN0eLe9ly8SvJUpDLiPp2xrGbx1Auzp88bpMmumJEIuilqF+bdUlkTh7a78pjj2+KOHzaOuonER1Y7o+mq/bbb7ydLIG1EtISUL4sasem0u58SuzX4m0dLcNxK32FPKLzZvejx4UtNb7si5Sj3DuGtgsdwb4Si4v18EVro8ZE5EUxim1Q/dJD5RLlVV6D6V+w/wByIJD4pmuSS6i27TER/wDT+GpjqY+SuFyTtACmJSQaKqEqKYl2iO7iO7urQha8dlEsrK1TPbldr3eHii7VqspfL0uOkKYltGJbflEa6O6M4a46e9MU7M/deIfOl13zlbzEReb5RGmeK4ehYybquEm610X2komMhRH+rGXH5qvF+TJOyrABiMktId3mq1DHX7gMjfE5L6nZIktdLxd9ymrcCZID/uhH/mqp9DbsNt6tMxdHL30gq0VEi7oyH8wiP1VavaGsLDE8bbvLWlppq3AiXTkRRKPL+L8NYTiOYL2vKrXkDhJSTN2kukppyEYlWfMrWLCyKlanfHgxcJkl8MZbd1U3pfhrLE8kyzL1VZOFWJFEhjp7SIvmlGrQV+sKKiKSVybuFnO5BqiWo5UHtLTHdH1Uxz61vVun6l8w272d04vSotPCunwoJrCJFqpCpqCJFtKQyHiVM8cv3LMozNZXUpdhs59QMJcZDctYmqd0croSL/WNoiIy8vKsDxVi8Ru12tDdko4RSIlFUVCGTf1biHby9Nb08zh7h/T+y2hlYVHBIOfDeDT/AO1ciIkx3cS9RCQ1ndyyx+6yBjlDXI7gzWYqSbIvpC5Zl5RTLbH1caU0cmkrXEyfpH+hKYaoQ3q32509cOLeg217gmKo6Ci/bt4lGX4asl8teboqMbN0naqOMkXuiQ21NER2pCMpEX3Wn2lLbGq21/WVwo6yHIXji5ZNc1CcuSLaTjy/7oYiPGnFn6kZfiLhRdgl4NYtqpLXCKcR7SEYiQ/NKt3F+nMiesjdTyuR9V4sTNCq2ZTpbG+m7fp6mXUHqXk2I4m493+Gc2liuPhCVIpFIu7iO0ZF5S41zn1aK037OLpluAAVttb5QVx1ki01CIRIiTEhEoylGQ/hqpvOtDi/XpwdttbV4+MorvtAlFPUUvvfxFXS3Qn2W7d1WwH9fOo2R3hutc1y93t7WognooCRDJTVFTcXl2xGPqrYTx+Hjr9xrf2mdp5jyGbxhjqv9Rzit056D3Bwo4yDN7tdmItNcU2Iiydk82yiKoqEQ8uI8hr2Vezv0UUtdhvPTTNLxfEXLZUbkzFMVHqK/wC6kKUtIe3u3D6tvSVv9nH2fU79cDtuR3Z8jjiiqbtS8NBK3CrxISck0FDkXauNVvLOmt7xO4N/1SSul+ZqqkSDVikuQpiW4UtBJRTVEh7o1hSY/wCrMp62GZWRbdih9Mej9j/UdqlhStwa5cxUXVfOBcjqD26ZNpSSEh5CX/LQ86yDI7HfH1om3ul0XtbNS9is2STG4EQjpIIChGKaYxkQ7q16/Yer07vVr6q4bgvushiQ2lwyVYKEvGJJKErEuUvMPdurZG+P9Jc4ce9MgwhujcFREl03WOqkomRdpLpJxL8VK9rI5aXKWJTjnBfH5I4UQftVsfRbNiJJum2LQJWXcSoxLaPmH5qcWvp312K9PMmwFw8uzO3riRD7wbEmp2l+yEoUhES7R+WuqMg6d9LUx0BZtx0lRVSKItk0Y9o7dX80qod0yRhi6jhXGdRQdIkicW20kRKDyIRXFcS/LVjHgZFrIV5pll5RlRyLIset9jGzP0k2d2S3Lo7h8Ul5iGUhL5u3urJ8g6Y9Q8iYs2Frtf8AolV3qoOCuCAqJtvLElNpbvLTfIGOX9QFnD+6Y8p4hdQiQvCbtVRZYZbRdoJEW2PcmI8e7tpuK4e3wu+KfrkCz4pESDdN6KCaflLcJSj/AFZR+aq7LtMzr1Y1JMmTNx48ZvidFdM2LDEbenbfdvhVmashJTTIhKXKUuXqq1PM2YN1lHggi4JcvjuFlNMiLtkoUpf8tU3B0Su1puTCw2ZRuzZpjcH140h1tWMhTJDTId3aIlx3S3VXck6e9OblcHHgH/vIhKTsmruRIlyLUJBRRLdu2kUqkmSsUdlKrY7RNViUz7PtZbSe3tqiiO5NqzIVJF+L+IqCpZRwG34/1NzKxo3K3vncXNvfDIhbEO1XbGJend2+arl0B6O2O5ZELiyWa1jabQQqOXzxDxLtQi3CmJFt7fLKp72pMkw23s3mG2hVNxeBEScp65Sby4iIiQiRFHj28o0zi2J7huzGert7nbXqMetnTfo91A6XtcqsLBiiTnSXtrq1thTJ4RbdAhGMvq3CQ/NWe+Ou7exs8LVboot7eIpfDXioMfMIiQlx81XL2f3FhtuB5Bj9rakV8tBEq7JZeKLXVH92PmKMZbeNGsPTM8odOLvdj0ba+IpDH46w90fL81ZzSR2WSbqbirtQtXsZXg6Nyzq13h6yaimNqcimkssJCi4H0qcZD5fUNRb5Q2rjQej4cv7z/FWne0FkzXF8bt+KYKujb3VsXFcWrMdrcR4yqj4zesN6mItWroZX5VUWhNRbDIS/iIa8tNHJLk/ZXi3/AJDo8raj+4M8XtfvrJGNumIpkpqKkXakO6tKvXTt/wBTL0Rs3qLO02wdMVlE5aypRItMfTtpLr2Z2ri4NwVuwkzEhJRFNLTJQfKPaPzVtltZ2vH7Sml4BG3s2KUUkUy2piPbXqvG+GZv3upn5nkl7KZfa+gOEWdin70taL5wJS8QsUVCL+GNZv1u65X7pDmCLDA2dpUvDy0JJu7gs2FRdFIVSiI+Yox5SrUsw6nXIiI8esjUUVZCLhZNRQlI+WNc555b78+yC4ZLkaDMlnyYoEJaUSEfTKUq3ZsCDFjrGpkR+QSWSzMWzAepHtD9RNbICzy4NWaW4tFBsmmMe3cMf5q3Kz5h1Et7xjaXWRulHTwokndmSCmiOmSkiFJNBUh27ePLlWY9Gcu6fKYra8cvLW5MXCBKtknSaoqCREUi09Uk4luHaKu7+rq9M29yuHUYbXY3q10TtVvVdp+MTIVCJUhTFLT09xbR/dCPLd3VQjjVeRbaZpTXkcPSzZEXWRv7LcE4xSZ+79RMS83xS7vLuj5iqrvPZ7xK25BbchSSRb+73YufCpiQtnEe0kiIo/8ADjUa+zZ7jaLhw6tzhnoCqRaKspEIjt3FGXKRapfLV0x/OIt0feLMSUiMiWEdcRLzf8xDVtdIH7Fdt5PkZX18yBdQbLgqCTfH8VEZC6IpNvGbopLkP3Q+qNXL2f8AprdsNG4OsjVYqKXCJIC1IiEUh7tTby21NZ51I6c2+3qMsoJuSbkdzdRtrag/KQ7h+auebP1qseD9QLaTLMsmZ4OkQyt4oago+UYkoReGlyEdwjKI157y3gNMrDlxYZarJ/6/7R2LO1lZl6m2dUMHx65X6x34H9t97W9RVB2zWHUUUbcklOQxIS7i83dxrK+ivWjI8669LdOWXg3mP29ovJRFAuQl94JSIu6PKJeWq31q6+Y/fsiWxDpjcvGe8Ja9wby00RLdESIRIvy+oZDVB6c5Ncek92WV6aOHjW6XARbOXRE2c6wyEo6ZCRco9olVLwyJ4Hbw1s1S7lN7qM7I6qdWrD0Xx91kOaIN1CQdk2tbFqpJR0UdsiLj5i8tcg5N7dHUt9kDN0FxZ29mKm5jb2wqCSXlIlSkRfhqye1NZb51I6iI2t/ciJO2Mkh00UIiSqspERcR2iPGnnRX2U8Bw/wfVfq06RK2tlZW22rFIni/aRDHcPp7vlrTyvMbuU2OrdSlj49Y9w2TovbcmuDP/K/1S1G/vOKtksag7iHtXUlIvUI9tE6ndQkMXZrZDeVfEPnkk2jcSjrK9o/KNOM0z5uiTi93Jx4hQh/ZmrdQSLS7REf5q53vzh1mF6985vfrW3JIi0mrFTxJNUu1KMhiXmKRVn50OfmL/o62GRtGjfcLN0puCt+uji7Xy7eDvC6kvCvm0mywyL4Y7uPHj6pCVWrr1ibC8YKo6f34sfcW9f3glEhUTcLiJCMpRKRS5Slu4ltGqC3cYpcmJW5vkeQNREv9at9wJNT5YiKg/TUW+6M9Mbs1de8uvFytrpzuXJ1adRRT/iEoIy+bcVZPhvpXzuLme6mkrG3ZP5hZHkMdlqqnN+ZZNmXXDMGLfIX/AIgbehoaiYxGI8lPmKiZBZ7bY1GbBBwm1FVUUvEFLb6ijurSk8PxfpySn6v364ZBr/euFLek2KPbEdRSX/XKqbfsVvPUK5ItcXtazxFDcu4ISTFMvKRFGvVZEMkLL6ldZFcnMkuVoWxNGw2S/PrtcFVUhXWUaeGREe4hluKtm9n27OsZ6tZBiqX3I21jt7SiI/4irEXGD5Xj5W9W5OrfpoKJaiaa5CRR+baVbJhfh7f14cPAkKjzHRVlLaRDH/D+WnYcjO1mJIqnQ2cXhwjacs8O6JFT9Xydtu7TVGUi+nbXGd2vQXC6D1IzIWY+5WnwPgCivclS+6H1CJciEeI12sVpYPGNtzR1eXFtWFQmy+oIk2USLkKki2+kpfi41xH7SXTe8lnidoxUm7y0vF9NAmaERTLuGI7fqGrmRD6sslRKsvUwV9dH+VXp1eXRkSi6pKEXzV2N7E+AtbDZbh1QvIj4hyRMbWRbiER+9L+WsByzBbJgajexhdvFOEG0rgmml9yv5ZS3Vv3TN5fEbDj7C0ulmdvsqAkQ/wDzC5FIpeblTMHFZ5mZviec8/5n28SpH8jra1kaywpHtLy1NDqi40A4xlULj62oLdeBES46sfKNT2okmsJEJERbdvbWkxgWuo68KDhHSEo91VvIHyttfM0DIRRLiQj3eqrEToE0SPy1R8wuDIiHx66YyL4ce0qdC3LkY/k3aGPj2KLeOr1+Z3R1ZnTVj8JTSFTTKJF2yIvTTFj1myrH7xArI1bvNOXxEFCKP4t301E9QE7pYbgxzXGXTfcXhrg1WIhbXBDyl2yjKJch81EteeOrPdEWugK2P3CJIF3RL+Eh4lW9jtjzrXaBx5WdVkaVlGLdv1T6nZYRtXTpqi8Vk5WlopiP0xIq6CY4vaMbxtOxtQkigMlVlPvFlfMVUVnkjBqsm1trhuo4JXasi5GP4eP5qi+rGeZrYWc2b+2qPBHaxUVEVFJdwilL8UqHKm00qq1VT0GHjqqszfcYtChMLSmo9uiqaOlu1FCjEay/qd1ksy1vcW61uCU7dT93+Kq3ZbXcsot/vnNzeOERISXTUVJSRekZVR8w6e2Zjdi9zOBK2kWvFZcRWR/u4lFUvSXqrNmyo4G3FWzGhDgzZUe3aikL7rK9PEVVVRk5ItdQiGKYjyl9NWB8t4hunYWDhi1bpFpsREh0VB8wxlIqj7giabpnjlpbkosqQqLj6Zcf8VPEcL6h9QssTw3A7M+F0gQu13y3wU2oiRCJS7R8vmryOdM0s/FeTHs8OBYolX8Sk5B0/QuhLOlXSbfSEZEoJCmoXpkMqnv/AKm/qxg+QOMeAEba8ZtEnbtwo7i2RFUZCOp+98u3bKtI9obpTkPRFPD+o1pvL5YUFEve0Xaqcbh3KJqJCmQioMuPEvm2865R1ezrNrg4YW2+PG7N8rImqLkoqF5lFCKS5R7ilWfmxzRfbi4t+RfgaN2+51Omuhdpf2/HVrle7s4JZyuKiDeUtMh2yH1fNWtPs8fpioN3viybck9xLL8hGuN7f1Cyu229jaGV0UTRbJRFNEYyLu41ZLTacoyTT97XF01aqjpaaapaig+Uv+pVZ18hHCnI5Fh/iptVy62Y83dLW22pKPH0oiIxiQ1KWHIr26TE3Wta1CKWm3uRFL5oiI/xfNVBY4fabaxTQask0ySjEh5F9XdVgs5OFFCQAox2kQ8hrGyfINkf2mnDiqnYw/rZjeQYTngvWHinFtvREqg6UIlIy3EmoRdw+rkMSprieJ4znVpuTLJsjcNXgiOlp9vqjHjXQHU7Eb3lHTe7WvHHrxG6Cl4lBNNQh8VHkgXmEh83dGuK7TmCSbpNW4t3CLpAvvEVNMhKtTxeVT9zqY/kMFWbc+RrQ9Icew1Pxo5gmx1xjF0JLpuP71Mkh4/mrO86zS12N4pZrS9RuzgSiKiYqCmJfKqIl+WiXbPnuSPm7K937IHiKRSbIuLooon+YSrTOnPSP9era6vz9q+RZiWmmKa8dYvMRD2jW1Njx5fLHUqxySY/GRih4T1Oulnce5r8w1raW6WlubrlyIS5R9Naw4ulxWx0bu3tLd81KSDRxqSUl6R4+mstyj2bcgx906u9myvxTeRFouNUVxHultISj83bKko3y6YOJW1+4RISESJMVxkRR5bdw/UNU2jyIo2VlLUORHY0rD2Z5hacgsN3bi3G528vgkOpFdIvhEO3lu/FHzbstx3Lr30tvTzAcwAk0Wbsk0lv/l1Zbh+Xb/NU9a+rzfH0SXtF0btSLcSLhoguUoxKJEmW2MuMSqs9TurVo6iOFrorYW5XQkBba24RIRLlGXL5iKs3FhZC9lzRsq1OiLbm1pyq321ld3rhmTZQSY3RqXxma/dEuUS/5qvF+u10sN+TyNgbh83uEf2oV5KSiPIi5SEawP2Nekd56wZI4O435xb8ZsYpKXDRjqLFKSSCcuPHl219HP1R6QY7iaw3LEsbb2G2Iai6lwt6CgppDukooqJEVb0atLHZjDmmVW4mC23LM3WbjdGCVrWaq92kqmv/ABVdsZz503EgepeK83aon9Nc19aPa4xBq+K19B8Gt9ttaRfHuzhoSajohL9whKKSfzDL0jWf2H2vnS1wTSzLGlk25bSeWkRFQR82mW1X5RIaF42tykF249T6ENckttwbiTJ1JQv3ZbSH6amEVBJqmavcURL1VzjZ8+ScMWd+xd+nfLaQiuSiJfHTEvT2l6SrbsVvSWYY2p4VUScDFdOO2X0/y07XqVdyzVLk3TBYhSV3Iq7SGVcm9VsRyPozeCf2G7OL1jNzdqyTfDJRq55EMh4iXIflLb3V05Ybx45uKSshdNVNJQeNZv1wHxHT+7Knu0rggW7/AHsf5qmPbcGM3EouC5JZskarJOkiJm5SJNdusPmHcmVcb9UsHcYDmzzEvDqaIq67J0XJZsruS9PHaXqEq6WwFR0imiKSqabMpDo6W4iL+Gg+0VjYXTFWOUNWSbi4WFeMijEkFdsSEuUSj+IqtZkN47Awzcip9M8JuxYejbrCNtJRygu5uAuEtTWHtH830yqDfZJbemuSWWxvOnyjNFnd21wLTU3OIq8ePxe7uqFa5hfrWxF+zvZCQiKTluSUu3bpiQ7eMdsS9RVr3QHorduq2SN+rWQt/DtWciaKKREXjmRDKMdop+r5R28fNzSNC1i4tTvBF41ullG6WstQXLYVUhJOJbh27S4lUfJxjtnUVISUFslxEuVMcVsb3EcfJmT9Z8mgRL6iysiEfLxGqPnGaX51kjGx+F8PbVUtUVhKWsr5fTGqUuVNmsvHiTVVVTUGrpJQRMFSJFUZCVSSbqP7K4lIeJR21Q8ddOCaikasRlIZFVkRdEQ8tQvVWmmPUqqSl6ZsrlaXFtfskXjVcSQcoqDJNZIuQkNcK+0N0DHF3CYsG8bW5V/0TfFkiUFmUpeEex3Rj90vEvKQlyruxuocRMIl5hKo28Y6wvVrdW141Fwzcp6bluoPb5qycuCTHm9xDpZfkppY83xPmKxtt3x+6W+0ZHa1La4/1lk4bkSjZaJckC3CQl5hIh+Wt6yjqU6WxNa2kra25PmnhEikSaigkMS5KRH81RueWe7dJ8muGIXS0sb5a3wi5bN3wiTJ0gO0VyQIVBFftIkxEtvKsNyK8WtncoM7GmxIpELdmSpNkx7hFIiL/FS5MvdWsOvY0oY/kxpzjOsrY223oWa7qJizuCS6ibdcS+BukJEMttdEdI7X0+64Ii9ul7eKX6wKpOVGI+GRJv5VRUFORDIeQx3ba5l9mFurnzG8ZMqCkUnZNk09sU9vdWwMbGPS/LLf1IsjBNO4MSi5UTin4xAvvUlIiIlIeO3aQjW1hPPBCqyNZSjlrHI1lOxrgReHUkrERHcXGsF62dYso6N5JjbXGsSb3qz3psuTkVlSFZNVIk9yZSj+84kNb9Y7la8itLW92tXWY3BAV0C8wlXPvtWWV4KmK3FJBwsmxXcpESaUoiQiQl6fu6tSs22232M+NV0arEHdusA9UERxl/0YcE6KKrZwtd0G2mQlLcUSIR7e6oXqBheUPMBuyqrW221i1bCXhWe1OIqiRFt3EUe6NecN39lvlne2uIuHiGgKmhqDIhLt7uJVesTybMlMfyJrm9rZqOLVb1V0yTbaaLgYyEY/SQ7t3d3V8g+tsryEPksdNZVWH+bfl/M9Bjaxxxeir2Y4bZ5JnmL3Im/v4XjFsuSSgt1fBLbdshISH1d1Jb2vMrxb3F0xx+xfWEXIk7WJf9rTIt3xNWRSLduGXdWjXDo3kZXB04eMG6dtu6arti6RV1ECEh1BS7YkIlGJeXbId1NcNwl41cKYXeW6ngXwkJCW3WV1E1BESHcO0Sr7HltiapDJDb+o8riR5+9PDNX/ABqY/nFlzfKrpb0PBE8UQS0ECTSkWl6i7vqjU4t0Fv2M2kbtlD+12/u0XDlQlPl0xHcX/Frtjpr0pxfEU/ejCwt2bhcdpF8RzH5i3VSeu3Qt++tdwyHF13FwW0tUresJEtGUi0y7u7by8pdtV8xI3ktGTDxWVa5XJjlG34u6TdSC6RRkKSSbNsKH4i5F+KroztKVpuSdtZL+FUER1FBkJavzDyqW6Z2/3gQ3R03ImrZWLZNMZKKR2/lqWz6y3S13wby1YLEi8ioRKJSjId0h+aq8OLXkxptIsXFVKys8zzxyjWzPSeIyiSY7dQfKQ9w1eMfZpYy1TdXQlPHL7k0VCkKPq3FVbTyrIGrdb9qbtREeKLYUyIf4qjUXXiCTev3G5ciEdQtyhemtKNlTqIZmY1AnT+z3JF+JazW4RJVMuJEP7z5qod8ypxjd+uzVVfxReOXUT+LtiShFUtb7hcnDUmprkTdtJfcX3I9301zr1A6rM7fdHhsBTePlVSIRHin83+Gq+RIEsdyydWMktF8s/iMqVTJrEtBMvvBL+78v/UpVzK40CJTw4EIy2y5RqQvF6u2QPCf3RdRZQvwj8tBb2d443+H0xLiSm2VVJG+Q5Y/io1byjVu6f5tcsTviJNVZIqqiKqZSioMu6nlh6U3S6Wlxd1XqKOkMWyMSk6V7UxpqOB5qoiKVtxn9sH7wVHaXif8AyJCQ/hpC5UejcWCbHapeOr3V5nmDdO12uzFZ2olJ2jr6msuP8vzVidycE4cEfiJD2+kav2YdL86TtKmXq2ZYWq6sVG4pES6O3cRCI7R9VZ2LF4MZM1vw0TSLK3EFVZF5Ayn8tGa3B0xKbdwQ0MkVS81e0fNXDpYrbkispoOFm7gtskyp0Th+6H9qcEsXmLkVVNMtFSQnUsV4VIRbiMVCHlSJFb4jY2OmvY/xVrdF7tfnCRLEzVFAREePdXXGXZ3g3Sixt7jlqrpuzclEvCttZTdHcXpGXmr599Des2W9L27pvbgYixeKiqROhIZKj6hUHb6SKtEumbdYermOvrDfriisxFAiaN9NNFRSRCW0kh+KO0eRF81fKPM/Qs/nPNNlZTfZN7F8ouPj7a9js7G80a5IxTLGrz7yRXbCSKmkQpil2kMtxfhqp9SsHZZVa32L5gqmNvuaGmLxNLaxX/dKF6Zd1Yz7IeeDb7kpiD34JM+SaxckuREPqH+H5a6keKW64E4uTJ/rNeJKJ7hUH5S2147+EN4XMaBGrqjcS+0y5ESsfKvIrLdMXvz7F7kkQurYuTZRPuFUSiVNW6cVBXVMiiW4a1L2tk2H+W69HbkhRTEWwkI9pCgNZWxKO9IxU1dpCXbX3vBmafEjmbsynmJFrKykldE2F6uS3u1mLdur90nKUfqqxYynfrCxeWlhflk2NzFLxbVFTatEpDIeMhqDtbN0LxNuKXw1a1yw4e6cEikLcREhl81beLCsqlPImaJhvYXmZJpigwuj5RMtqSKg6hF8sqtSmB3S33JmleXUnDlDXJMikSe7iUqvWB9MxsqP6x3QST/+WISSkmXmGX+GmOUXwXF4UfvHrVPS2iJFGI+ke6vTYPjYIFtMeZyvLT5Eu3j9VGdts+P2u4I+PYLPEeQpkooIl/5RCX5qs3WbIMDa4HY/1cxK12d97w3KN0yJdZLTKUlCkXIh7iqg+/jWUUcJJESKW4vMX+GnV6xPI+plvboWG0OosSImxKRFPdykRbfLxLtrz/nceOKT7S9j0Xh8hpY/ut1IfAcmsi18915DaGrpm8HQ+IO5MuUhLtq+XLpTgrwvG2m6PLaMtwkQuU/plEvzFVTb9Mbpgdwbhebk1WeKoapIt5EKI+ovNtKrlZ31rFmRv1xlxEY91bngsHGyMdYcqOx5/wA7nzwzNJjyVM3zDA7ji7xEHD1uszXSJVo6R3C4jy+Uh7h7aqre7EiRJCcSSLtrqBixteZY3csSvYJpi8ElGyiaQkTUhGIqfN/FxrBcw6Q5Xh7pNW6M5NV4ig+b7myn1dpeko1n+X8DJ4ifdgW0f/tLnhPPxeWj25WrIGxXMibvkTdJaiMtw1fr1mS90aiDVeKMfu0RIRrJ1lHVp027xUhGPw938te99SER8Z3doltqQ+Zm0j242NCTAj1a0imlMbw3JGaUSU8pVpmE5tltvaqMPANXDN9EYuBKPl+WNc72u8NycaqCQqEP9dL+GrJZ7pfmqfvGwupEluIRKRI/MPlqv5qaTWBWZuxY8aqpIyl+HGWoqE4YCRI65CgQ/diQ9ol3Rp41eZVZVtJK0unSKvIdKQl+WJUO05Vcr4+TZK4o3cLW+Srl1KKbci+9JTtH5ikVaVb8stKzNZW0Oi8QkPw3RDIZf3f+KvEtjqjbh6KOay1KPmGI2Z06TvLh+jY7sSAkvb7koKBRjyGRVTb1a7NdmYsPeKYy26gr7R+UhqYuS2W3a5KJWQG6yhbl3CYpJuVv+OQkr+asxUulma3B03ul7cCskRCqm8TlIv8AeJS/hoPSzWJavEfWHoGbq33i83l0sm3ti5IRFSKhL/hLbRMdZ2O2vC8U1UfS+En4hARRTLzEPd/DWnY3kh3zpatbWDgVFlSJNssUv2ovljIijt49tYfeHFmYqIldF2qzhJKMVCLzbdwjV6PV68inIy2qPOqWTJXhFZJw8RcJpNvDIEMiiMeIyrH+h7NJxnCj9cZDbECciPq4j/FV2yhN1dGdjJ6g1ttnfLxK9J/ETESKMVCSlKPLdu81Es6PTnD8ydMMey1a5Dc2Okkso0JtprylpFLtIe4e4h+atfx0P+sMub8SH6qXxw6eeHmW2s/w27N7PkCbxdIlBISS28hkMZDVq6iMbp4onBtVNpRKqziuLurtfGqS5imiqvEt24vlGm5HZlY5H8am0M1mTW3pn4VNZF4IjJFVeRbpD3baarZBbbGi4eqtVNNippimS6hbvTKXzUrLESRuiLX9qb6EYiiRD28ZVR8iuipCLduKiaIy2qDLULzFLurGWG7mq0lB1fOoF0Uak3SNNbdESKREVQNnauLs4UVuL/TTSElVdOMvplyr2E4ffs6vzfHscZk4fPClGUREe4iItojT7NMZu+D3ZbF7skKLhsW7juEuJfLW9j4vt1tUyZsjWVqk46zC2qW1O0N/EJsWacRGX+sK+YvL+b5qq90yK7XhYn7p+ootGI7uIx2jUOIkRcqkre18QRfLVhpnYTX1NKxm+K51dlhf4y4cLPlSXSRbiRCmJFIhkRSS5FWxF0l6J5BiK2TXTIMscJsyFsTVRiJPWq+34GoQkKo/T6qwu33j3Lj7Nq3dEQySFy1TUJPUlxEiHdEt1X7JFsjvWnbX+UCztaDlIlWvFESHbq+oh9VZ8a1tZS8zdeQ8s/TPHGODuklQdC4ubmLQnEm20YxFQUhU5FLiI8R4yql5J43HbgiwSZi4uCSQ+JFu20Nsdu6W4vNtGtUuymM4vj6ePP1WqdyuairYbldCKIlGQqanbu7q57HqFfm9+925U8dOrhaldNN4mqJEoIltLU7vmqu0TL2CWS/FSculvMmpXS6Om7VZdWItXAxJT5S7S+aqXZ+oWR9FeoiOUY46UiRCTlH924GrR1ouF5y6wtyXSdeOXUSTFER1NZLt3emNZa66b50nbxB/aHAiIyFPUEij8tNsta6i2tbibF14zR51odLZGwYPHDN8I+BTbpammQjtl+aqrhuK5QzspN3rAREi+7WUiX4aunRF4S1tRto/BJiOku3jEvm+qtOdWU1HGqkaIol6ZFWRJ5mSFts0I8BZVscwuunb11ciVfqtU0VVSiWoW36Y0Yun92ZqE/ZXIrh3KoyISWHu5d1dAXCwsNyQlu5RiNQo4/dnS3grXaHDxb+5S5UuPPlyH4hNipCZrcMgZZxkTNna2rpwjEUEGMdwqxiPHkXqo2aYP1YwW9e5rzYbsMl9JDTLXTULyySkJF6a6G6F+zrk2I3a7ZldGDVm8uBETQlNxMxLcURjtKugrbi7Bqp4y5PyeOij8Rb08dtemw8V37GXNMq8bHGPT32W+peeLNbjnTxSz2fVFXRWkSyg+lPbH5irqjp70b6fdNW6jew2RRYjKSri5L+JUl8vEfpGr0SjVESPVWIi4+X/AK/63VHuteMUtMZcpbY1rLiqnYptJYmCuCSZeIVXEi49xV5Z0k4RIVXCieqP7mQl+Id1V1Zx4cZjEvUNMfHG+TIxdLJpj3JjIvy0zWqA1H14u1xdLe7bM1UUERkSyhSIi8v/ADURngaV0byvZpyIYkmmXL5vV8tQtpujJZ5CwvBWIUtUnBRIS5SEu4SGO7aPbRM2zC/Y/jKj+5XFjZUXKnhE3jVAlnOqQy2iW31Vnt5KGJm3C0uGz1qRd+9lvCHTr3vjjh5jtw5C6trnT3fKIxrP+pHTnq7jdncJN3rHJGOkQqlFVsuQ+YhkSRfhGoXJuomUXIUyZXnJHVvSEhJw8clrLF5tNKIiNTXTHqwa1v8A1fu17UcLOl1dBFaXxpdu4v4eNUY/L48z1RS5/D5olszFXuDgr5bUwBV8ixfaC5Om6YuRakP7pQSjKJbS48flrMc26Z9SLXfhyV/blsotPidddZjJQh9KicZJfhjW3ZE4YdP8qTe2a7tViuYxvNj1ZS2/f6ZCO4du4dpDt9VaFg7hrdLK3ujBdMRVEhJmsoRKMyHkIqFyT/uy3D2yrZ1xvcLyM1ZKMcnvsqZdRG9lxe1tXSLgnxSTdCSe5XaMSGX8NOs86S5107RR/XLF3Txq8GLZw3c6wy8sh7vTGuqLtjrK/NXTJ0kiSipa5CpxIvVHy9pbvpoN0yQyxlbFbz7vTZ6GkoKyAxj5d3wC+aQ/VSP4f+TFi34mD9J8suWB4/cM1u/g9N4kVot7dTVT8QW3VJTduTEeQ8SLtqFR6sBb0ySvjBqo3EopumqqSig/h2x/DU11c6V5vlltZpdOfdrzH2yAtmwo3IU1EUh7SFWMiIu6XlrE7l0Z60orN2CtpeIqKqikLxR6MY+USEol9NVZoZIqqpZ0k004nY3TFxi+YYizytraGb5YXKqSCz5skou3Ee0SKUfpq8Deroisokqqpplx3baz3o/0/uXTnFxxS4vyeIqp+J8QnuGXcP0l+KrY4uB29w1Brjl6uCxJCrJm0VJtHzanHtof7hDcir9bGoXzp7fLa/XTWi2J6gmmO4SSLbHyl/LKuT2eJ5kVtav1bd4Fi5KOssREoI+aPl+mutuqV+VsOMvl3VmUs7pVASQcOHKChI7hkURltHu7vTWTo+08yxslvAWtm+dOUEhbOhaRWbqx+KQyTIVRIhIu3lRNty8vxClgkx1VmXt1KX0X6L3TMOq1ptF8yG3s7e+XiVwfLpiKiHlQES3KFxERrs69f/U+5ZklhYPWSin6ru/dqZKW9ckE4yERXXiQluESiRfTKuYesXXB/wBQEWbzChF8ig2EXNru1vQItX+sTXGJDEuJCQlSrf7T3Ulwxt9tXZ3gUWcfF2+5OyXbLRISEhHkO4eUpU6FY1KcljpT2wLxivTfF2ebs3re15JqpJJNRbFK5IeUh7YjuFQvLH5eP8s9pq7rCTWws03Al++dNh2/KMahes3ULqx1IyZxluXqunjx4ItmIoiQoJoCMYpj2+YvMW6qvaeh+YKRcXK8sWMiFUk9UlCH6RqTOrMFCrKtS6XK5XF5Z7ara2TFncr8mPjVhQEZeYeNJzLG39vx9u3tbUfD6pKKrCmMU/mqU/Vl1Z0UVXlyRdN0I/u4xjWmWHpzmuVW0ksctpCJR+I+k2TL5ZDurPXSRW+2Wmq3Y5xx3E1VLgj4W0vL06VVER009vyjy3fTXc3T3o/crXYRVsmHuLP4lISXK5ELZyReUpF/y1PdE+iLDpPb1MhdOnC18uAioui3Uiyal6R7i9X4Y1eivRqEoZSIiLlVqPxm9ykYFc32/wC2pmN06Er5c6TVu7BO3rJJEIvk1UFy27hEhFTcMvNxp1gvRm14znTW/N7C6ZizQVLxTgmxJqL7YrxS3S5VdrlmFrtLcnl2fot0x3FqKxGqOp1ktOQEpY7XcWoqPE1UEhiomMiHzEI07TAhx+QtsybIML6sdLcfzq6XLIWTNqzfOV11CcCJDrbi3EPm2y81a5Z7wwZ2NmkubzUQtaTFAkZIuUx0I66Uo924SHaUeVVlSCaIw4x4iNJH3S4atYgoLxAiaFokIksly2kW0VO0fpqrDPRm/qLTRLxOW+rFrzqw5o+x7N7o+uT5iW1w6cqr6iRDIVRl2kJCVUdwMR3HXcHtNYra+qWGt83YWtw1vlotoqISL4ijMeSa49pDu/MO6uLytq7pQWrJqs4WLaKaYyKqeXE8ElWGQOs8dlKq65bajVi3c6t1yxN1aXTNLIT8CLyUZdvzeWnF+xfRu1tx+zFb25Pm3ifHOlB047twy/lpS+pG/mU+2o3J04FJgkoooXEUxrsb2ac+zXFcJfYg6eXBnoK+JFNNeRCkXp7d3y1zjfnzjp7jbMseuzy4DcCVEXhCKIqEPLT7o+rbUpg+RXyy4y+ScXR0jcruQqqOE1yFQRHiMhpGY80cf22qwPF+LHYil8ZW9rrvF0USL4uiS/xPmUIqz3MHiV61HDW8kzfJfFQdN19yJR5CoNczs8w6pDctJK8uHzcFPhi6HWl+LdV4uiPUa+Ymod8Q91s1SHxKyKEZD6u6Ned/hkivZmCXrxIHMMu97PFCvN0K4OIikroxiRD5Y7Rqu21S2t1FDSuyLUXn3kkyIpf8ISrRsV6U2FEmr95axdNVSERWlqDKtoa9K8PuFnFJJg38yZaQkIl6vTVqXyEOEu3WwmrOYbjOEukVhvbdV44JASJJFwIoCXy7iL8Ua9dL8rrCzV+Hq7hEu6teZ2H3PqM/BOm7pAvu1E9dAvxfykNZvnzO3JuHDh+zTapoFqCJDERLzDVvxvkvuar8QdspeaW1qs88QyJwKnLTFIiodhxNLJkdB4Cjd8S4pCmo2jJKJES5FHiMfNShtfUa7N1LpjV0TWt6so+Fd/lIfNU109Tyhrb8iuN7eOiWSbC0Q1CkIkqW76oiVaqZzSyVJUkE3FmK1/q9dNFvbWbQvd7pRIiIXIkO4vmGX4az+5KL2lwn41w3JqvtQcIryl8w8o/MNaUjirW6Y7B/JQlS4y5D8tYTkmP3Kz3iHillmaSnwyULjU0zFaSgTLxqXB1cmCiItbs6UTEiS0HG4hER7fljWjYmjlTVqouSrdawjtbOHGqiRf7uQyj8wj6aoNpY2a5WluTVUm92QLVTkP3hD5RLaVX4btY2aKmQXKzXC5PvFtkCW2oqaqqRSFNORCQiQlHj9NDlRrKtfkWMeShNWu7M3F20nrjw6iAkQpqRlL00+RJJF0pbhVEkSElUO3b3D6SHl8tV1105at0ybkg6Raqrkv8AEHWJvLuiNV3AVH7e5XzGnjp0pcmyBO7WmIx8UgP3pCJbtQR+IIjHaJeWlQ4atHZWC9/97bqXLKCFNipDdoDLbWWp5ELFwTjQFQSLd2l+Kp6/W3qRfPDusNeE+RcofETU0kyTLy7qreP4vcifOmuVuBTWZjIk0SSKP4aOOFuoWVNtrZlIO9WFuszUapXluzcXNTxapPJbh7RkIl+aNah7NOH3Yk71eXirO4I2VNIUmJORIlJFEtOJdvLy1md8trK4PnBFeRF1L4aYjFOPlkVaJ7NuF5M4z5O6MH7q2tbfEnZaW4hL92QlISEq1MfnKvE8+zLFG2tuTHUmA225ZA+ZuLsyFO3koOm3KMY9qvzeWrpnFlZWPwbU0hWWXIUpco7ttU39YmuE5MJsyRUttzIR5bWrnlH/AHZflKrpdHB5FkjG46okz1UiIhLtrYk61K+JkbpaCtJJ3YmSCUVFUhXJSUe2ovJGOsShqxRWSEtMSiO0R5bttWK6Pm6L5q8B4mmOgKChEXGJVgPUbrd7ra3RdquimmKSqcpCRFLju7aTI6opajW7GY+0pkStpsKePNSUJQiFIdQpS2y2+ndXONpzDK8fWJVV+6cN1CjFRUo1fmov+oF6Tya8v01GuvEkdxKD9PqqBy6wsrljalxtchTJyRJSGJRHjWHNqsrGotkIm7ZdaHjNRUVS8V/Ux5fVV86O9Icvbos+s+R4yp+rLFUXciXEVFhEv3YkUiGQ8qyfEcfcOrgKCTcXDgiiKY8lC8oj3F6a60zzIM86b+xyWOZvbXFvdXW5DbbX4gor+B+8IST5CIxId3m8saGHHVlZQt5rKzHM989zOM0cX5rkaLzxK6qvhxQUEk/SRFVXeXK7+/FHVmVWb7YyHuGphvcFbwSK7BmmjpCKRLEnyj8tSVrtatyeI21rpio5Ujt5FUjW/wBsKaq8lY0roTkmZY6Kd5vL1RNrcy4xERJJISKReby1JZxcrpkSJGqqUVSJch83lj9MasyjzD8VtbN5fmqyyaCAtEEVEyERiO6Q+rlTi15V0ivlwapAla03iqu4vCaYqfUQyqx7b04r1ErMvyNS6BuMhTxtH9YXCy3EWya33iKXll5fmq/Zw8VURbs0lRGRSjUPho6dtG5K7UxiQ/y0zvF0BxcheHIUUN3LlGrjLtLUXuM7WMh9oxi8uWG+DtoEo6ZqpOSEe7t/mrKejfSd/kV0Tf54kNpxu3lqKprbSWIf3XmGtYzK4HkDN41atVnyypCRCiJEQiJSlxKNBuHSF06tamP2F+6ai5XSFNRw5EooRkRbR+mMqq1Z2sO16khdMwQ6mXB9gvSfGW+P2VJIUrzfE22muslx0k4j3eXuqeuGXW1PFS6cs7WxTcY0+F9a1FFyEVtApaRCPmElB8pS3VLXBxinQ3p+1nIhFP4CcorvFY7lKpuMsceyRq4varhq4dXUiUEllyQbJ7ZRJTkJCXm9NO68RS8Cm5pkXvzJHGRq49aWaaqSQoNUUhUGIjGQyES/DEvNu3UzavL83dIuLWydRVIS8Kiurorekkx/hqU6hOmXTN0LW/Wh5dk3KQqoLNyIm2qXISIYy838VWRHOHt0w1MbbYWrGKEiJMoy/Lt7aqY+PJezMaObPjslY/kvIhbkN509KY2985GWjqyUH07hH+GoNGwt1LGozcM0SeGUicKICSke7cW6VS3TvCXt+WdZbdnCaLO3kSSERH9oXLaI/wCIqdeHLxAgqZJkrtIu6NfUPBZf8Rgo3ZeJ8Y8/gfw3J9YercjaOg/Smx3K0tb9bfBptVSVEdNLTWTVERkkv6pSKW7b3VYrhgvUO39UrhltpzlPHW5JJIJW9m2LTdJCnGTmMRLcSnm7d1ZD0Nvly6W3i7PMgvjd1Y70+JJ23FUdZqUdrmJdsdpfL6d3VFwYpZd01Z3m0ftTxBDXZKDyUIe35SEYl81eezF9J2Vvie08bXXGjZfkZnhvtXMGd6/UjN0rXYVmK5NEHTFDUZFuiJRSKTb5SkPLcNaZcsNG8Eze2Q/cbNJcXKo21dJNs8GUv3QirIuW0olLlTjG7HbrKiLp01YtXhDJUWY6acv4i+qmuadQrRZW6finoqKLyFBESHUcEI7o1R5fI1PRfiTV0uSQ/CSEhRS3ESihEMvNuKsp6jdTHVlbrBjz9FuslJRdwo21lFB8qYkQx+rbWa5ZnF5dXgX98ung7egMtEnOm2TH1eYvV+Gst6kddEL01HFOnKSNwUXV/a3hJaYkP9UPcXzUE2UsS8Q44eXIDdOqWW55cFkFXV2RYy0hIokShS3FEREfpGn1+6oXJrdBwNrZFHF4bD4Zy6dOUy3erS/6Gn3TNndBeW11kZD4h4oXhE47ijuIeI7v+t1S3VTF8Z6f51+upOG7xxlUkvcsf2lNdUY6qe7cJFIpFxKsqPIWWbZZqsxcaOi2VTn2/W/qJi92TO93T3gmrItHXJQUxlxJPtrXsPtaucMUQujBS23C3p66Thw0Jym+bDuioXJKO4RUKQkO0oxkVbLB+pNtWWNqCZLWURSJum7Fyos8VIfgCPJVQeRCMo+atQunVi79MWtrjYXTd8gl/pRq4baBJirxViJDEfL2+mose1JyYuy5TJHsqB6gYyllTVrdMmO2iXhv2FNqKYiihLagJJCQ7ZSlIvmr3QPD37xa5e98QJ9a2xCgSid7UQJQolEv7oR3S48q07pvidt6zW95lF7sd0t9tc6Wk4TuRCjcBjyiIp7hKUiJL6qv16t9msOOqYvh7JG0sRHi326hFyIi5EXqKnNjxyyK3xFR5EjQsrKWrpDiNhseIvLda78i+dE5JV6TOSemRDtTkW7aPdSX3T3EmZKOmuL2NuoKmoLomgksSvmJTkReoirEcZ6xX7pqzWxy1oWt8oTnd4glJbuI7amMg9pxhb7W3VuLXw92Ioq2uREQ+UhUIRSIfqkNOaH4L1M9ZmRrMWq5dHWuQJqX62kxcXxmJD8NAfFikQx2lEZD6ZFWc9RsuyCx29vjmMinb1BQio6UlqIiI9ox5er8tQty9pbMiTWVsKtrEl9uiKCRLJx7hJUt30jWG5AOYXi6KOLu/fE4V3fEbEREMqz8uOFuLGpjsrrZmKS6zK83DKnVhZMHDi4CqQryVkKnqkXdU90T6c5RfOpze5WbxFtUsrsXb14sqRCnHdHiMiLyy4lTyy++Wt0F/aWRLXReLJWTQiJYZR0y3eau0MZxlrhdhRam1FR4XxXKg7RJWP8A0P00vx+HuzfbXiJyJliXkSlvb6Iz0iIvzFVPy7JNMX1uPkqJJEiP8VW7HbwWSDcDYWsdNiv4ZJYXMhWLSEi7dsSKPKszyDLMPa5A4x96Vwvl8kI+67agKOmRbtzlchHj3CJDW9k52P45Kv2/H+ZiywtlpWMy1O7CShAW6JF21D3pmzuEj0BkXljVwcWdVHe6wZOxuldXQTcZE2c6g+YiIh3emI1pVv6d4Bl2Iikwxe5J3Zi2FfxTG6MV3Lge7UTFfSL6RHjVKPJ9wp5qPwGTBraxgN06b3J105xW72FVPxFwyZ5b0kyinu0hIZERR3RKutPY16b5ljNpcZBlqpa16FIUNTcoixS3JDKW0iIi21mbzpvfsiwXFenKuPOnDUcvJfUTISQWZrpERLy7Y7hISrt6w21va7ei1QS000hFIRHtEaBo6yHpcW6Q/cK71M6T491OsLq0XF46YulxHTeJ/EJMh3DtLkMuUYl6qyO+dJXmJuGrML23FxpkSBDJNMlS8uuRaQ8pfFl5a6Rppdm7V4xWYOkE1k1xISFQZDRMvHiWFb8j5r9QrXmWadQLpjjNIhcWwtJfcSKLdIdokWrx7fmrUunvSXFMVsKzO5N2t6eXNKNwcLDJNQf6sR/q/wCKtYv3THHs8fXLD3jAvFW9ISF0iuSblHyiKgjt5cePprkvqJ039r7pXdHCuOXy9XCwiXwHSwpqCmPaK4lKPllxKsfKaaTr1NXHaNTSsL6D4H01fXjKGeOXTIk1V9VJuiIruWqH9WmJKDq93GRenzaV1Oa2jp3httzTJbQVysLNdAkGdwaIKO7aqW4RHiSRfMReoqj/AGT7f1VvVndZb1aVt4rCp4a3otxESKPJVQR2j8v5a2zMMXSyiy3azOG7Ukbu0JouLhAVxIfNHzDt/DWjivoqrJqpUylVpOJyDb+pWFZ5frx1BcY46HH7HFe6OnjlBPTSjtSEZfFUKO1MSqJ63ZE6yjG0+r9rQfW+xoEk0Jm4eydooFLQIk0kBSbJlHiKqnId1Nbx7LvVeztUekYsGqmMquV7ovkAiJazkUpJa4iREgIj8PcMZEXKrNcLE6v3ss5phtrN0tdLDpNCcLJ6a6zFJVNYUleX3fxBj/d1heZ8v43xGTG2Qvf/APf+0kOPJLHxOXbl1QuT4RasCFuj+IiqBUvDh04m6cKKS+kahXVvdWdwLW4pEipyiXcPmHzDSkXmo4lESr0sc+jp6xsVmWhcLXkDhjvbuiT7du6rc36gPCa+DN5rJqjEhL+WsvbrGoXqrTsN9nfrFmSbV4zxlZmxc7hcPi0BIfNHlH6a08fWR+MehQyJI4v3APiBTU1UnDVTV+J8tQt2yTI8ZTcZHhrhNm8Ef2luO5NYfNHzDW5NfY1z9a3rODzLHxcCJRERXIdvmUIR/hKsX6mdHesXT23qXG844spaRKJPmfx0RHzF3D9QjUyoZNuzKLx8yKWSqsZC86lZHkFw8Zfn6jhSUt3b8ta90x6kZrfM+tN5sOKJ5FdGbEmKTFugoRLJSkUhEuW4qovTvoD1B6gPlHFhsyayaQk5TRWVEScCMZREq6Sb51/kDxF5jVmt1txnIGaEbonZWKrm6F3RXeriKSXKUUxLtrzmRkLh1srcvx0NJGWf9s7A6f4nfMsxNMepNmZ2XxiBCvbbe71xFItu5TTikXLaJF81DvXQPpsza+DtBXa2kPF0Vw1Iy9SolXzfT9ozqTkl8THJeo2QNWI/dpqOVVoj6i/5a0Dpv7SF0sN2UtbJ/EhKKSybkWHih/vP+zK/8dKXqlXJPIzRren/AJjFw7k91o6B4X0xTWvlh6nW++EurIWqzYhWUKW4dQZJEQ1bMRFm6b2WzWsy1EkklVUVEFEyiQyEokIlu5S7qicZ6oYf1AyTJOqeb2iN2xpoKqdtJf8AZFilEVBEuO4vu+Mvw1SVOrF0vl0fZAN58O+XLXXTGIpqCMRFKJdsREa9J4+WNY/XX5Hk/MeLWVmmq1lOtkcwSYpklaUidaAxXJNMi06i1OtWKDrNVXFwkgXxItB/lKsLY5Nccmce8mrh4x0EpCozGKYj3CRDU01uTAZEQIkoRSItoy9Rbd1JyfJ4mK1WYz8PwPk8xdyNa/3GuM+sTe5D4BvZLw4TV/7Qt4ZOI9v7z+Wq7mFwviwqPBxDxSgjFPWdpRT9X3lUMn2VJ3pFgLBFnbRIVRWZkUnG7iXcP8NbRfLWGRXS02gAEU3iStwcy5RSiIj9RENOhmXIXcjbiVMrxjpJt5i8jmm8DmSkniVhWUTLt101CL8xVpXSXH8jySzqJPLIShM0/eA6hRJru4ylyKtGuWFv7az8febiVvb8iRIZKEI+Xy1fulNtQfMWr+zeDUt6pKp3BFZP4iipDIePl8vGNZ+Z5eTCW2O1mNfxvgI5eUi1U5nvTG/ZEzILXd9FmgqQqLRJRytu7SLiMe7dT5GyshIXSqWoopu8OmIjH0x2xq6dbMTa9N7ko1x+2ysaqZOUPCkP7GPcgQyltLj6SHy1gboeoOWXorHa8jJmLktNoipq6i22XlKPEqWnktcpdyQ9BH49cdfsqaotklmdESQMnTp0gP3LcSXbMy7ZR+EJVn7q/Nbkindn78RTjqj4homKiZeUokn5e6tYfdPbJ09xVG266az5ygkK5FtJZWQyIi8si21gvUjAyvFt0sXcOrkTlcRSTGJFLiQ7fylViTK2kuWo4VrX5ELeOqFkHxTLErs6RuypSJ41LTIvMMoyEflKqnjvVDNcJuy1+xrI3TO4LoKoKrS+8FXlLzdpfMI1esy9mcOnfTW03R6vo5trkTtqm5FZMkC+6H0qfKVVfFcLeuE1rW6sPjHVwSiRCIqE38sfLu9VYOuQ2VJvK1R8+XHgx1rZm+KmX5VkGeZ9eieZRe7ldFJbVHS5KfhlVyw3D78TcUra13Kx1XRJbR9IlWxdO+grW3rLL5MkTgdpJNZbfq/w1tFvwdltiCaKYj3RGI+kap5GY8rVj5GvhwXXckWpjOG9Nwa/HdEost3KFxGtStthSapx4j5qsyOPsE+KvyjRn2MvXjODW4rMd3JMZFH6uPzVntGz8mNCypxUrri02m7Ke5nDhElo6/h5DqRHujVgxnF2VlRIUiIhIpRUKVGsuM2uwo+HYNdyu5RZQpKKF6ip8SgoloJJESnl/wAVEvE6SGoDdMSE4x8tcT+1t0rdYrlieeWFr/onJVSJVOO1F5yIfq5D9XlrtZmzJQtVXl6qger3TtLqN07u2JEl+0OUNdipt/1lLcMS9XH6qt47VKky2U+cdhyi843cFkDQISjoOUS2yHyl/irrTpn7RmF3Bi3syDArasggKYtVl0u3+rIhEfzS9Nc/p46D5FZlcUlEXFv+GqoIjrjHbFQeUhqWZ2W0LJtxQdMW7gu4kBTFQv5f+uNb8M0mP+2YLKsvY2S+ZVfhb3LIVdGSCCvhm6ZebjXIeRXZw8vTpVdwRKSiVbsm1YN7WsSTPTdCJSEh+8+WX8Nc23Zwbi6OnE9pLkX5qdNkNLWxNtU5CVlClyp9Z/iagS7ai1FDjKnVtUiU6r6MCfUT2FcJ/Uvo2m/uQC3dZY78cJS3EhGKX8xfVVL9u7q8rb7Cx6PMH8XTwvG3fRiI6Al8BMhj3EMuXb6qV7PftYdHf1Px3Crtd1rC+srZsh/pBOKKhJciFQZCP/EjXIvXjOv8oHWDNMqbvfENV7kqg0UEpCSCW1KPpiNa0kirDxKaqzTcijurk9EtjpQflKo/3pdNy5OFCEdsiKVKRU1loGEpU3ujfwvftIuNZd2NBlHFjvV+tN4RvNjujxm8QKSSzdQk1BL0kNdjezn7X2QMcitNjzezC8J45FBN8zT01iItvxEx2lLzDH6q4xYracdLlVwwW4Kt82x9VBwQrDcECEpcS1BpkMlRLKrKfYy4KMmN6Y3RrERuEhUHzDGQ1Q+rTcHWC3q3au5yWuMR8pCVOkb8ksKasyLw0hSl3eqqflGTA+JZ6uGomO0URq9H2KbdSv43jY2HTSN0SiMR0kyERIS7pbaz/wBpLqdbrHjbrHLcArOC0vEqRkKe7aMfNtlW6Yr03zDPrWTxI2eK2khIveDpPWWIfMmntl8xEI/NXIebW8cV6oLYhkdtdPrCu5JP3w6YkIqSKKTkpSERLzbqsZOUtWBx42ZuJTcFeDnWRW3FcXBMrlc1RSHxQ7Uy7i+Lt9VfUDpXj+PYHgdtsLW5N02rVLS1llRElPMX1FKvm/mXTm29O743yO1vyYqWovFqx/dkO4SH6qb+zj14uzXqxfFchaurwOVNFf2cY7nKW5DTHzREh+qvJ5kbZDfbYvQ25WU+oVwzLD3lluDCzZHb3ziOmQtVxUj+GodvZ2761jNISUEZDtlEo9tYj0vE0b1emXFFdfxaHqEq3hm8922Mlz2xGtLBhWCMXI1mIln+yo+IV+8L7tMR+7Gpq3rGomJgSfqltH8VVFiLx4ppCkooMt0f8VXq22duKwk43fDjEeI1b7KDUcJwH4qRpkP92UqGosqmUhEh8pENSXu9uIyACGq++fOm6hJIHuH0yriwktQjc2Z49frXpZfZmN6boDIReICoon/uy5D9JVxX1qTQs908VY8Fa4/jqq/wia65ESsf3hEoQ/LGPKuvL1dmr4vdOQ2FNYV9qRKISEvpL+WsVz7pP0+WUcN0gWt6hEQrot1R0y7olISL81KyPGsy8excx8lerGX9Dcws2EqXBuk9FmjdXfiZKICTYSiIkJR3D834q3zIr5j6zdNheSG3uHiUkhW3JrD/AHanEh+WucX1nxey3IrWla9NEeKiK5ag+ryl+GtA6U594G8M+ml0tq1+tLlUfDabYllGokUSFRMRItOXl4yqjG00H25C9NGkq7kZ0R7PuWOLKzcYG6HxFvZyd294mUhTSItyBeWJcfSVadn2O/rZj/7FFR8xLxLSPcUdyX1D+aNZvYehd2xnMmeV4860WYyFyxltWQLkPIfm3eWtQatX7F0KTNw1UT5E3UcxUTHzD6avw8lMtu3E5nyJ54UbTdm8iK2O0HPqIRLcP8Vbg+ttou1pcA3Vki5aKxl3CQ1Qcg6f5pac+uzgcVcXrHXzlK5W9RERUJuqW5dBSMpDq7tw8VIy21pWOs1VrL+0WRxadAo+FUbEgIj6e2Py14bzngPF/VOb6ZStuR9W/wDv6GhHkSQKrIYC8yZWw9PybggKbhJokko3cDEk/h8YkPIag8dw26ZFliOQ365KKMWekqm3EuSo8d3lqu5pkBXq8ZI9cGSgi7coIeUUpaYl9QjV+seRJCgjbWUpJbSIhjxr1Cfb0VGI7WZpPyNWReDb24rvyTkXFOXGpC3urNdI+INFwSXGKvH8Nc/io3yrqM19/Xd0xt67ZVBosmrpkKolLl6qvw4K3TT1bJ1BfF2j4heX5qesjS/Eq1VWDZ10ztzN04zLDWpIuNyj5mmXw1N25RMe0vMPdyrI+tD7qDZcZa5NZHCdttchTXWTZCTlGXEiIhKIy27R8u7dV6K7ZbitwJhkN8eKdya0hISH+argTqyZdjriw5Cbd43uaCrZXTEhIkiGJS7ZeqmLI3UjKcRus0SUtcroT68PkhiKyipaig+VVQh3fxUzt6y9yU8fcgU1tqTZEeI+mnGYYi6wfJnWHvz1HFvXKS0fvh/dEPzDEqa3q7N8DxVxkb0B8cXw2iJeYqtLHwsxVkmVGqWS/ZNitrtf6i3TIytajwRUerIoEpFLy7d35aTj/Q3pzkDXx+K5AzuyYlu8GomSg/MI7h+quX2d+uNyvSz90ayjpyoShFyEqszHp31Dyq6MX/Tu1vicKqF8S3iQk3jyIiHiO6qr1l7KOWTaOir90bat2aKTBuojpCUvMXqIqyHJunIsVlCcMyUl3DIS+kq7CxXpvlVhw1rbXuWusoviCEiK5CKiahD2iQiK4+WREUeUS41g6nVbA86uDiwumrqw3xsRIL298MhFUeUVx2l9UaXJg/iWFybGOlmT/HbanZHFtTulvBWRJkRIOR+Yh2l+Gp7/AChYNlTUWSppsx4+FfJyRl6SHaP5amL50lvl81HVuty1vbiUvFXb9gQj6SXjKqK86d9L8fdErmHWG2rKS3NcdbE/UL06m1IfzVlSYcZaWZgnUq3sMiZtVTuSjX3e00GybeKjbS+UY/irHbhfn6g+AJJFNMdpCilpyj5q2QepHRvG0SZ4h00uF6UHi4yC4bZebQS2l9VZzll6Qyy7e9FcetNtKMdO2ttBP8MqbjwsnYXkMrEt0Z6M5D1euz5raUiURt6QrrkK6SfIoxkqQ/zV1Rg/sl4Xa2ajrIMQePnSQ8SLWl6RHcJfhGiewjjIt8NyTIQbiIvrgk0FTzaQkRfxV1AsKVtZuLk4IRTbIKrkXlERlWtHgLKtmM/3TLxU+SedYX+qeaXTH+1m7JIZcoy2yqDZt2qLgnT09SJbUxLlVguF2VvV4Wu73UcOnK5GUikRERUzUbqolNxa1B7txCNVdY/xLFhiKKt0eEkSsRHiI8RGnBOrpbREra/cJilIfhqltEuVKigUiJhFQe4Vf+avJkwISA/EJqeaQxoanCydN88umE3pG5aqZIq/AXEhlJAi3V3Z0vza1qYq8YJPEVGqqguWygriQigryl5eP5q+eOmRbBIi+anzW4PLeQg1erJqRj8FWJR8teb8z9MQeUlWe1WL8Ga0C1H3U64Pcizi+XQHCjpNe4LxW/rBkUfy1A29NwmoI6W4alPEGmM9w/TSkXREoOwvw1vw4iwxLF+JTaS7WL9h4+MR3JCJIcdvKtaxdO6KNS1X6Lfwae0lO4fLWO4vcNEpfy1arhkDrwu50WortERLj81WoXWLU5LHvJyNYzbqYlb2qLe1vdNwSQ6pI/u/T6qx+7XZV84JxARl5RoLNi8v1w0lXopxGRLKVbGthx+5NVLawvjdN4gkRKoqJ/EWj3Jl3F6a1ZfKK7GJieN2NeJX7K8fk+RSZASihfuxES/LGtcunVi7s0U0ANmz4iIkhIhH0iW0fw1T27FfE7C6u7O6SRiIq7UhL0juHzVm92vzq5OlHjpUlFFdxems/PmZ68jYxYVi+JqSdyXvzhR69vhOHCpfFJRT/rtqQaibV0SSp7e31VibW7OkSmkqSf8ANVkx/Lkre4E1WoxkOoKe38PaP4a3PF+bx4axTL/mPN+W8FNkWlhb/Kbtj948Cosq3VlOMSq3W/qE1ISYPNFYVx0l26wiSagl2kmW0qx0ckZZB4dKxiTdYu5QhIi+XbVytNlfqIk9VQERSKKiiim6Xyxr28OTBnL6K1lPEZGLL4zm3FiP6kdE0hbqZV0+YeIaluc21vuUR9SQ8iH08h9Q8cZa2Vw6UL4Sgplu1BGVdQWN06ZvhSIyiW4SEqnsk6a2bLhTyC3Ai3UlG5Ix++L+s+bzeavMeZ8BDF96M9L9PfUM2RWGY5txvGTEfGOA4lERjIip86caN0ZpWtg4buJaaGmMVFCremfTtra31vSSQU3EQ+kdpFVutOB4za7h+tVxS1HFvElEx4ppl5i9VeNz1bbVU6nvMXtbXsYHnDG9i6/Vde6ajds2ScrotUPCJprlyEkx5KeouVJwXFXFwbuHD0hUt9vjJNwuQp/UMo1bMieW0XSir9wim6c7pEVBwvMrHiqKyTpki6RXV1YrJCQy8wkXGqMm20arYtR23LF2Z/5NG9pULx6njF0iEk7SgRKD8sRER+aVc737F8fx3JlMh8UsjaWxajZu8TSJyt6S7SrUM+6mPHjVZ0khaWae0WyKKoqFL6dtc63hw/vzonT90o4KRDEi/wCo1Rbk1V6mvH7fFTck5M3x/wADQLP7XD/p7ZXSuFYHZffC6umN4uBEuomlHcmKYxFIZdoxHzS5Vg+XZhfM6yB9kd+JqLq4Lk5UFu2FBORcoiNOHzNwSawl28hqHcNfhkIKl9NaavrVYzBf9WsKLJHqKKLAwbrM0CkmmogJRL5uVPixe73JEb3bUE9MR+GmUpF8pRjVZcIqt9m6Nbh7OdrxrMk3GIZyDwbGbkVFXTUhFRmruiUiEtpRjxo6W4qKvUrNty48wt5Wm+WlwL5qlH3giUhUHyr+r1D5fqqxYrhoM7eordFU1C1EmzIikI8pEXpKpDLMfsmI5RfLDaHSillSXFW3rOCGSiBCJCUoju+kag7pflfGJ6RayIoaaRJryiXdVHKlZmqxehiVeRIZY+bqXZ0KSqaYk70xIlRIfUUvLWX5o3BvcnHgLy1um0YrI6kZdw/FEd1SF0dOExFr4hQRGRSj5qmiw97jOPt79lrVNNvfBJW1pqNi8Ssl/Wy/dJ/iKpC1CTcyr9O+rWTdNRuB454VN1cB0ydKJyUTH0/80qavnDq6OlLlcXSjp05IlF1lCkShFVbuDdVN8WqEd0hIeJVJKXZumnAQIiEa1lyGrVmM1o1sGEQTLdVyxW1hck/BgY6ipcqz0Xhqbkg+IX8NaZ0nfSdEB/fIfF+YY1NwlSNumL3zpvnl0xzMrGoLq0K+GXbkUvUJCXcMYkJdwxrRmLxq+uA+KeEimqkRKfhKjZE+t18xmw/rLZnizixtitCjxNUdcUpFoCoP70R4iUhLkPlqut7a6t9lRvLcrW8FIdIUUX0nKfzIK7vw1XSSrDGXjUD1Gul8zTHbWqk1WUdW9D46gkP3qUiL8Q7qzdRZK6PGt+/7RHSXGW1T/DV+WRypHUEMUuxKL8UxbEJfT5qJgfSF+4uxK5QCdnRKRCisruEfNtoWkuRVoWTo/erWOZWf3u4buGaqgpqpuIiSMhiJbvVGtS62ZB+rKNvStCrF4zfa8SiJCmMeMRrOf8tGF4LkSaVhxx1dvBkSRLOFRTF5t5EMS2yraMf6St+pjNnl+ZWtjb1Fx1SZ2tMhTiW4ZRkMhHu293y0zHx7qyr2CZqNZjnnH2uUNbszvzW1k4Rcq7haiPxEi8ojurfLHhOTXYUxO1qNUVeJLDH8vKtSsOG4pibfw9mtCLfzbRIvzSqwC6el+9U+bd/LGo3gIZW3JAl8hJEtVKPZ+juPsyTcXt0osp8sR/lq9W9nZrGiLWzJIpp8eXKmpFuI1STEvpH+Iq8K0ds5F5dT/CNbGL4/Gxf21Kc00kvZiQcPtSITH6ZRpqs+iWxUYj5ZUP4qn7pT/wApSmbgVRRI/DqS7dpf4qvKVdRSz6RQ8VL6hpi4fBGQLlLiMS/w0Pw7ovvQIZdslJfw0rwOpsKIyj3R/wANLZmGKqgfCpPFBSFruLjIZfw0+cM0mNvUcKkm3TSEikpEo/w/xbqcNW5/NHdt+J/irLcizJJ5lHhX79QmLbV/Y2+4U48lVx7i5bao52XHhxWbsWMWBsh6r1LVjuSJXh54W3N1nTp4WmvcHQoJiUS3EmmkMiKPmltEqhc8yA7hbVLMvaNZNIiJNRwK4poq8RISjpebdKg4nkTK4WVbIbaydWm3pKLi2iLYScJJDIlNNfbGRdvl9VZvnnUT3GzUSsaVvZp6qSSd0WaKtESGJfuxIhLu/LVaDHXIxd7IXsOlmaKbbj+JXcbvT9RNZW/OHTpFItXxSinhk0RHzFGMah/8t2M2m5PF+m1uYuniu0rg6T3Nyj8XwwylEvNt+ms96rZJmt4alht7vIis2U1CTRVSISEhlyHkPHujWSliNxRITGUS7hrKghig5R9i5LkSS8WNct92Xtt2UuirUiUVU1FXAkWsPykXKuiOieeXnNk8guNyVTEWztsKWmgKcpCUpR80RritqjcWawtQvyiJf1evWodK+tF06f8AirSlaU7gm5ci5c6m1QkhEhin6txFWhgZDwSfcbiV5FVvjyOxr8+uLOStt/1pAdVP1DGpwhYXJmi/GIkqkK6ZSJMokMtpDuEvlqm2XLrJnljteVWZJ4KaqRCSbpLTLlHt2+apqwrHb7eowJXa2IhbF/dch/w/TXoLK5TZqFPyhmq1fFdLNdCYqRlJMUFBU/3pDHV+blVXxF8d2yqGNY9K8JSVX00vgpy/eam3/wCiDKtMeFjN+uQ2j9XHT68K7i0fhpx8yhS4/iqv9RM4s3Q9qzt1mQRUcE5SVuRNyiKY9qUvNSZOXIcshWetynUOzt2IM/HNVIy1BVFBMt3EZfF7eVWLG7kvljO15GzcOP7tRFXcsluEklCHdISGMay++X5DMnl0yO8vb88dGn/o9Fuy3CqXGREW2NUG29TLphthdWS0ZGimi+X11EVEhUWRV4kSZfuiKslpF3LDGtWpvHtQXqzWvC08fVyglrk+VEkGagxXFLcJSIdsSl3R41xao4K03BRqWoSI/diPKph5dvfjhQ3DxRRQiIiUUKRFVs6TusXWvk7yzautUkkBbumiRCoUvMUtIvl5Va9FdeKleTIkdVWRupV3V0f210zdWFB0jpJSGJSL1SqQZ5FkN8WUXVVRRdKpRGI6etu47e6ukOo2J2tjjLPMLNiTdO1pL6D1qmKQqN1S/eJqCMo/3agkNNWfT/pVfsXROw4pdmtwcqpIe9rouLRNNWXJMdT4vd92JUUy+3qoOO3uLVMFt96C0unAaqyympriKipCQkX/ADd1TA9RL8xWLxDpNZGPFYpR+oq0rKOiLC2uhb45mSNycaBKqeOS000d20SKW38xfTWHvHXhXxJOmrdbQUJJRuRSTIu7cP8ALXF1ibsRopYuRcnXUB1kVtGw+7S8c8ikgTUtqlb5hvVRrllhtqq+ZPsRGwtkmi7MkxJo4IRj9596kXqGXy1yHYcua2PJrbfkrWo391PUnaaaZEOmIlKIkXIfmq9XrMrHm12WvmFm4tLhJTVVarEMhl5S/ej8w7ZUFaKzRsDuM9bHV3SnIH7VxcHF8zdvkVrL/VHzUV/Eir5SFUR3RrQhzLH7wIqtRb3J0kMi0Rkoj80RIq4bxvJLteM0WtqqqjNmqgQu2bNySaKhDxlu3VIdTun+L463avxvxWu4PiGNvHaWkQyFfdu0y+kfLVGHyzJJtspc9nuraxvmYdRsNvD5Rk1tdwfOiEiV0bkuiQ/Knp/y1mq2SYoKaLdq6uxEzVkkJDuLdxkIkPylWJ5BiNpx1wzuR5g6vCbkRVEbWlJZP6u2rJmV+6dt7CiysluyC5XYorr3ZZ3piW2RSQFPkJFyIu0qb/EdZWBaDWA6wt9pfppwzzCMmsK0iQUJ1a9dkmUfhETlAtstspCMfNUGta8hePG6rVW2o6Se5FNtoy+nkXzVm/Q3pi9y5qpn2eK3K5JvP9UZrLkQqCO3UU3bvq8tas6wW0JpjoIPLa3QKQpsVFEBIvUI8qi5WOnFlsWlxJnWysVm/M88TuHu5qgmTNVIiUeCuJIp+mKpDVutOD4viNhG221g38QNv1HKgpD8Yo1zL7QnUa3W+5I4fi5ftSH+vOpSUH+6kX5quhdVkujfSuztbzfFrxfrg0FRiisoSmigW4fp40hYVZmkZma35CZGZPtqUv2mrKFvy602tVVHUG36iop8kyIpRKsdvCLJNGRpSIRiI0a7Ztcb1cHF5vJE+eOVCVUUULcVRbEblkFyFmwSUUWVLaI020adSryDMXl7yz3Xjj11+y2wi0Ey/diRbq6K6d9D7zlyyPuu1ijb1YiVyeFFMf8Adj3VauhPs9s7Lp3u/NU3johEorDIRL5e6unLDZUnigtTlFAe2QxEfLWRK27NZS0tYlqxkbfovYbG4a2jGWqeo2GTm6LR1Fi8vpH00bqkTDp701vDhVui6cPk/CNCUS3apdw/LGtoUEG7hZvblW6KchIlO4fNIi7a539ozqJi/UhNjheALpqM7Lq+LuiaUhIi5Cn5vm/DVRtUV/XVuRYXmc29M84Oy3hR411HFhXLTvNpL/s/9+mPl7vTXRlvdIW941m/JS3uRFRo6EvvB8v8NcuvrL+q7zXayUW/rOJF81aR0xzpJ1i5ML81UTtKrkkBKX+pr8tpcoly9O7tqt5DB3V3I1B6G9ZILoraOQWRInTpsMlUR5OEPL8w1E2u6Y9m1rjfLWsJbo6giSiI/MlKqrZ+oWa4i68ArbWN2ZobkpKkmooPmEuNRd+vVrvD5R/aLGomLncqxJQU1EVe4k5DEhl2iVecWN9OIZA5J0Vu2K5cjkGOXFQcZeERPW6KhIkiWkW4kx7S8w/lr1lYsCxez2F7JFa4SujmJbiltS5VoWMuMju3T27AaqjN1b15NlNoqEltKO0i9Q0xt+G5hdG4uDyOUhjFRtL+at/FmZV+52LPsrqrKU9F4k1FSe1qgMRIflrIckujJR4tZjak6cKkQxEuNdFXDp7dkW5GrdEd22Pu8RH+Ksvzjp3d3jfxDXw+sl3IshEi+od1WseNZZbCZsdojNxsJI2cX5PyUWZjERHiO6pJreHrG0qJHdIvG1yQeoCoMpCIlHl6iqLZjfLOotabo1URTcy0yUHaRD5aC+UIuUpCMd1eq243jWpk2kTsa9jvXiyXZbwuWh7tcS2uBEiQL/DUTgOL3vqBl1+6tWTTbsbG50mSim2O0okPm4yrIXSMuAV0t0zyJ/hPR9njytmb+8Hi6rlNMRIlFkC4kqP4o+mqa+P5NtlmDIWy73Uy2/ZJcra3dLk1Z6kolpjGqbcH10cWXcMnl3LaKYxLSH/mrXuoHTHKFLW3umTW73eLwoi6TIS05bhScpjuS290aquSYe4Z34fBMFtEWySDZZTahtSHViXzFVj2rRGXN5D3E+2xnqeH3RNvqi/FMu5OMo/VXRXQ9xlDPpiTdq4RREnqokss5EVNIR7dwkIj/NWA3bPGFrJS120fHOOJOCKKcvSNEs/UrMnTUsKYPRRt7l3rr6Y7iKI9300zHkWJrHZ1aVTcMs6jMEbkKTp6io3EdISTKWoXdVuwnqBdFCJr49wTdLj8QZf81cmprP3zhx4pUlhSU/8ALGUaumC504xlFxachcOCJJyRNi7RGPdTPcX5MJSGjG8Z1n2R3BNNUros3UV+IIj3CMpCVVnKmre5Db27xgKzW4OUBVjtL+GoW5dRMFWu1rtD8XDwSjIk3IoCO3duISrcG9twtm3cZfZNZS1tmOq2bunJF4UoxISlIiIS/lrF83lvjY7upsYKqzVKHi+C4zb7k+OzAip4WSUZSU7uVUvLLSk1ZlZmrchT13KsSKUUhqatecLs3SxW10iijr6jmSXIi4jLiPpolyYquMfumRuBiTlBcUh+mq/i1meH0mLU1bcRn7EeJpZd1oZm4a6yNoQVuG4dshGI/wAX5atX/tEMgLIuoWP9Nm6padoaa64j/Wrl/hEfxVdPYp6TneMTu2TXa8vrexcvREm7URHxAoDukUZD9Nc39SLol+uFw90KqKMfEl4QnklFPDS+EJFy+6jW9Iuzi/3FXHj9xM39JHp4fbbfiqb/AB50OmhFJyMpES47ikJbR2xrQui+EhcsoTvzVkTduxIdIS5apDyj5eRVRfDqlhL501K3iN1cpSbs0Ff2chluJTiJF5d0q1D2YckyPH3GRA/VRcM0LeMU1h1CEpRGKnIREZVRg7FjIjrxIP2nnhI3xrbviIokJOyj3SKIj+EfzVj+J2W/ZtkVvxnHraoSjlcREuRD6vTV06iXx5l2VOn7pJQhSLQSJYSGQj5R7a2z2Y8db47iN06kqspOHK5Wu29vERJUv4fw1eZTPXsahll+a4e3a4bbfieDQHxKn07RprZ0Xt0byNkKwrlJQliiIj2jQ8Xw17fnDi85Geiz1yVVUJX74vL8tX5R5aUW4tWX3aXlGuWsxYUrqOM2hq4WdJSEiISIilpp/KJbRpNpZtblciJAFPAoFFy6IvvP7sf8VPkbpjiOsvfHSJM225URKUart4yh1liImyAbTjqW1Nun8MlPUoQ7vpGjVl6qTVWUqfWZiz6kXRvaGr0i/wCzIJtS/LHy1Zumvsf5NYWuld83K2sXMf2dvuU2+qrV0vx3HrO+/WEwZ23tQWTQUX1C7txCUfqjV4y7qJa0bemFmzeyqKCr8XxjlIY7fllKnLCtrMV5JG6qZHn3ss4aTESbv74sskX3eokWskO4oxTlKsnzRxhuKqOLIbcVLXaB3Js1/iOFdu0o7vTV0z7qV1DvV6RVxy6Cm3Yp8k1UFEFFSLzbSHtHaVUfw7BOxs7o9s1tF8rIkyTHUGQkQyEpFL8VV5pI0kqql5cOT2+4zdi/dLcuxXMm7yzYNguQE+trZJ34NFsS3iO3aIjER3cpVA5Ex0csWFwCNvJVUpIlxaly05VqHs05QWE3q4Wu144teMgutvQT+IvFNNASKOoUSIdxbRjU1lnsw5heCK5JXEU3irsVSFuUhTlylIRl/wBcq2vAeTjwmZmY8b9U+MyM1Y1hUwFv1GsOA5xbbokwG9Omy4quVEW2sLMZDIvwiQl81dkXrLNS4KWE26abN5pK21wmptUIktqRfMUol3Rj83N/UToqfR3pfkj+8gms8ffsIqJ7vveJCMR27ag7f1kyZ90vsdmvJN1vgCgncESJNzFAhEZFEklSERT5RLzS5UzyPk1mm3Cx4LxkmLjrHIaAXVa4vLCzcP0iZvF1SbLtxkQiuMtoy+WsZ6wZJcVrpb7ybhwS2PfEJPV+8bFtV2+bu+mrJm10dZVa2OS45aHyzW4LqvV/CpfEarpSFdUhEiiJcvqrD8yuBXp8og6ummsTYoiPJRL+GsPOmatT0mOnyG6lvG7ZRpZK/Fa23AtBN4RfdkX3RFLiPGrx0/6R4Gi+J1m+eMUfBqlG3t3KWsQ9pSltqs9MbhjVyJGzZUgmspb22kTVRVQU3EeMokPy1vmBo9JbpdE7a1wpxZ09AnLtMWPi1G49yqZfEViI7uO2qscMjx7jBNIqtVicx+6Wa6F7ta5a1fOLYq2XbSVSXUkPEhLdIvllWN9VLLnTPJnmZXJ4neCVXFBs4JARIR7RFMeJVoWQN8IyJrfkOml+b5EtbECIU1miqBS7ZSGPL5d1Unob0T6oZhlCN36oZC8LGbYUiT1CJRRWMhQTLkPbLyiVKXH1lktXkE0yqXb2demuUOMqHq1mTdxaRIlS8U8TIRIi2lIS3ERSLaMfVW9ZNg+EZdlQ5QqZXBmkh4bwqjZL4wjx1CjIh9I0O9XhK5XRji9rVbtxQGWmKojppcdo8iL1VF5d1Cwq3oqYk3zBi1uBDpF8cZIjHcUi26npqzJkLF9uPkFDj7rbjFZy7rsvjvUa24Cggoix10CXLwwigLGO7QiQlIdvp2ltrWBvVofM42ZuNwiO5ZMdQR+Yq4pb2u12nLCb2hwo6FDcTpRcVycFykRDtrarh1adYL0vfWuxrkm8uEkiUIeMu4aKCbjZiZCt8SQyS7Xm8E6teOWa4LOpaYrC2TFD8Wp/CJVyrn2ZZ/jOXLWi/N1GKjEu6JSHtISiMhrqj2e8+Z5xY1EHhpt3CApDpiIiKgxLcJR3FtL1bas3V7pbiXUC0pt7kwRWWSGKbgvvI/NS1y5OwloV6nALrqhcliTaqqpuhQVJVJRQRJcSIpFu5U8T6lNXThMb26eCQjEVE0hUKPliRD/FVg6m+z+riaiaVmeqKE8U0kE4yIirJVsHypjdE2a9rcKOCVERGPIpUvcjmYm3JEp2N7NeC+8L8OfvRceDSElGPiEBTJRUu6IkXESrXusTdK+WlnZHlyK22VsXvC7vh4pthEhj6iIiERGnXT/HVcJxOy45dGqje5eCEiRJKJSIRKIx290aumP4OBPPe+QH4xYlUl2zVYRJBmQ8SHzF6q1JtGxcSuO1WYrqu/JaTqY7036Y9WMmyK25W/yG4YfidvXJezY+3LTX0O3UTHbIh5EW6t6HBbIi4Wf+62pPHKQoLutIRXUEeIkQ7ipnkmdfqq+bpBj9yuCK64tnb5EZIMdXaJEPItxDxHbKoe6LZa+WL/3vuzVMS+5bi2GP1EjL81YsEa4y+mvIvKtuo4uGD2F4SiDplrJ+UokP5pVH3DCWZIptUEhFNLzDKIx4j2iPpGNPG75+mP7Q/cKFH7xTlRrXbV75dm9tSXUWUXV3SVIoj3VaWrHGZkJj2f8ApqWJs3jx1dCdC8ckTRNNPTTRS9IyLd6u6NboPwxEA+Wq7bxQtLNZwgkOixTIUx80ao986mXRZRuyB+ztqlzV8M2EUpKKEXaMpbvppyssS8ik1pW4mvR2ygVNXBAIkqqcR9W2sHfOOoLeQv7y6FqhL4lyYiKaPqIhEfplVZU9oSw223ja2tpdZI8EYlcCEWAl6h0pF/DXGyI1I0LGvYei3LPMueG4RkqukkkOqMiEUx7fLVyuDVuonNcxRLiKkokP1VyGp1qyAXHjbRa7HZRQ+7UIdcky80lSj+Wo1Trtd3FyTYXbMrks4VLaOuLZOJd0RjIfVGlLmQKvILWF5W4nSVnxl1hrMm6Thu4ZquSVFRMh5F5qJeOpGB4qmQZVmVjtaiXJFxcE9f8A8oSl+WucXXthYHY07wwQVvCizMdK3umaYri8VjulqkIinLb3SrOf8r2b5gmp+vi9rsthV3Db/czZy/cSHyxTFL/eFH6qWuVHX7Y5cdrfcOguontGdFnDNNBLK3zhH4qS6LWzOVBdJKiQkn8UUx7u4qp+HrWnG29wu5/rRabXekkktbIGjG3E4SH7gh13YqqlEoyEd1ZG66oMrO61cDxm347ERHxwxcvy/wCOQxQ/4Ap1T7hlirp0o9fvVHDhXcq4cKkoop8xFuL6qw/K4uL5RdvMjVlL0KtF1apZup2M9CrhkBHd7dkVpdKCSnwbAk7aXBIt2ugTZzHl3Jl81QOP9AfZ1viazj/L68sJDuJnerWgyUEfmVciJfTKnFrzJe2sSt13tKdysdwLVVtrzVFBb1JkMSSU9SZfNIdtOrotiTNu4yHp90xw1xbUkhVc+ItJO3dtH+/FyooJD/fiMS/uy21o+Kgjxo1hh66FXMb5MaV0b6C9AMZv3662bPE8290CW2KajZNftKIiQyH5qunU7qtcmrxuzx83iO2SkYlIS47eVMcZzq14705tLdVraWby4IeNXTY29s2EiIf6tIREdojujVNdZJY8kvCb1V+sz1fhKiSA8R4xiNfUvBYccS7si9T5j9R5rPrtQt2NGwmzv7oijd7yzTkqUiFZLdH8VaA6TtClrhbW6ZEkJCSfFNQe4azNHNFRaiytJkTVBMiElBHtGmeL9Qnlytrdq/biiL5OSRNU/u15cfqqtlSe4m4hYeNrhwlN6pJ2u1uLTlHSq2vLOo2XJC6DbV10XaKBFuFNMS0hHlIUxHt9Vadg7hrYbGth7/F2a1pfOVV9a6MRInxEXJcVZapfNKnCN6xzG3BXbJrkIvhEtBGMliHzR5VgPVzq9fMqzArDaEFk2stpKKxEtspFEtvy0pJfHQMy5H+8PXE8iy7uO3+U1zqR7MvSV9YyyNri7Wxvlfu1mKBKNlC8pNpRiUe3T5VyfkWL37E7s+ZtbNY3Qsfik4ZspCI+Yu4eXdVqyzrlfLHa2drvdxuj63pDpLt0X0ZD5tw/l/NU1h+cN31pdEgDhNrekxiRFJREe2IyjXlfLZWBs/YWzHrvEweQaT77VWvUpuCunVyJZ6lZGaNwSEh8Qpbx0FvmKMfTVqK03S4ESt891ppxIUEW7JIVBl/WR2kVTCafiCgydLPFO1MUCkX07vw0+a4zkb4vhWtRPtksUf8AmrzjZs7KqqekWCBWsw1TuwsWYoN0okO4lC7o/wAtVPLr89WZrJEvEY8RiNatZejeQ5E6Fqkqooty026HEfURbRH1FUpnXRGydJ2rW5X7NbP4xyl8Rr439pTEvKnyVH1CNJ1x5nWzrxHJkRWqjGc4bmSQtxbug1B28i/w1qjHOHpXpreVX+mTNoq0TEU5DEiTLdH/AHdYTfHGINVC9xg+1v6wYimX07i/hqJWya+EIpIP9Mh2iQ8qmPkTwN6RtxOZWLjZXKZeR1AN+f8AUy8fqv70boqKiSkhlJQR3fNGrJ7MeN5u3yy8a9kUGzrpKpPnhF8MlxiKWnu3bZfLLtrnn2d7xbrT1Sb3nKLysLNK3vCXUWX2qfC4kRfKW30111ivW5rmCKw4a9LRt2l8EUEIiJS0uJFGUS2lEvMNb2DjPmRtudTCzm0x2+2Zr1kHMrhF+ljLVxb/AIojb1lyRcpkPFRQYlyiW3aVZr1ex+w9NXlvdJNVLtkBW1Jds3TVVFNRyrtEopRLTTESLlu21uXUhiPUZ0ndPei1pyRiJIbSHRdDyEVBISiXq/8AVWU43jt0/XB9Zs18QpoESaHLU0NpCkJCMiTHV5bh5VX18Xke4avUBcxaqMckul5zC9Xhgyeallt4xTJSUiIUt3d5hKqn0/K3OL0nbbsr4dNNfxMlopprR47iqezC0oYi3Y2l/fk03zxfVbMyVVTlIiH4AqjIpFtIiHdUt0tuyVldKWa7go3dXBeSBa8k9UR+6UjxLbQ5SSY8e2/yLUcPuOSkf1Wt6WSOreCV3J8mupqqJsyFTWV8uoPH+Wp7G7Dj1hsqKXgE7epERIUS1B/FyKq3ZerGGs8yu1uumPtbC3kuRPiVIiJUS46cdpFu2jV0sI37qg+bq2vDbpbcfSkXvC6ELYnHl00+X1bazZIvx6lzFxVg5N2IW8OL4L4v1cXapoiIkJLNNTUL8UqtFntdxUapur4uJKRkSaYlp/mq/Men9hYpiaoksXcPES/mKmr7E9ZYjta6KJdyJEQiP4ZUPRS5bkVsW5Jj8JcSH0lKnA3BwinpaWoPcMttSSOI35PeDpr8pERD/DT4sTfqIlqoNSUjtJFUh/KQxqKy/kExVbW8ZkmLV+6T8UUiiQ8qlG7dItySolRk8TvaYqGYIiI/uyId34SKnDexv0U5qoRTHdtKi42OARE9TekQ1Wc86oYf09ZqK369op7ZeHlJT8Pmqh9UOuStvvy3TzD3tvWuhNFVxcC7QUESES+GIy+8l5uPlKuJcyG+ZUm4vl3vayywyVUTWIi1PlLzVYSNfkImmovEtWcdVsczbqpcsjxe1+70bgWoSa24VC7i+rlTpmVtcEs3mIpkrIRkREPmjWH2NRqjeEXDolBbpFItPl8tahY7kzuieukAopkUU/MmQ1oWqtTLtfkXq5XoLDj7hvclfHNxQVVbKJj8RMo7RKuayU1FCMu6t2ypqvfMffeAQIXyTaKqKP74fNGspb4HlbhFNUMcuWmrLSUJsQiXmiVM1kWoawSy9VK6RRqQsaJOCUiEhGn16wPL7KI+Pxx4iJdwjKPzR406xuw3xNipdvdrgWo7SWJIo1FZQWxJ0arKBJMkU59xUQdtvl5qTkBCiSOluTIaI4IE26YcijVkSR4uARKZDKNM3lwVeFvkQ9teUUJRQgq+YD0P6l9QGqdyxrEnjpmqRCLoopo7S3fEKI1WZlTsdVWfqUtutEYCH1VZOnLVxdOoFlapL+HUNyJCsQy0y80a27E/YrzC5LKN8tyO32FRAoqNREnLkfpGIx+qtax32R+nnT10xyF+8vl4cJKRkTlNtH1aHIh9UqrvlL8S5D4+aVupQenvXrqq4yBrithf2+7LLufBJouIiPl5EQ6VdqYn0JVtt0b3bqRe2rwQEVPdbdItHV9ShblRH5RlWX4j0p6JpqeIxLErCopHXXJ00JRdMv8AjyJUfUnIflrdsDyQMdT8AV2TUbjuTbrIEmKY+ku0fmiNMxcqS1WCzPGtEvUu12uDV1ZyYJC4FqQ7lE0iiQ+WXEap/uvF8gYlbn7XxjeUSRWJJRP8MfzcqkmvViw3C6KMNVFi4Eoqi6KJCX/XdVubrM3g+ISBEiMfvE+76q0lkVTJ2W05GI5R7Mvs+5RZ1rNdLdck1HIiP7PdHMpdvKQ7fUNUnB+lPsu9NdFdh05uT68MVSEXhXRzqCQlGXwlBj6hjGuoEWZMyWVaskSJXkJbVB+UvL6aynqN0txzJr0V+SdJsbhEids4iPivVKJEJbS48vTVeaHj9sYsnxYkrb1GxX3gRMsDtNvJf94i2EVCL1SGVTGm/wAwvBMkG/7G2SFckW8REv5a5Hyi9XnART9xv0bsn47QXU0l4t0I8lBiJfUO2uuMBF1eMLtbrHnqKjV80QcqLam1QiHzR3UvDs3FgsiNYqspdrTjr8WYpeCTR8oyHb+EiqSLFXCicffKjce7RSGX4i/w0xs+Lum4iq/vKwl5Wo6Yj/irLbt7TmPY/drxjjrxi10tD5VooiJKLbRLaqQpIkQyGrjNT5FdVZuprl0wFm+t6jdK43AXUfhLLOSLd6hrCc0yJ5h75bHH7C5JuG24lE0tqgl3Du3D6hGpZv7RV0vAtbzZLMoszkIiIrl8YZbhiqI7vwlVwcXg+oiKLC84bqR3DrIKJqJ/MJcaS00jL9luQza2m+4c037qJZFlkxX8cKct2s02/TEavHTH/wCp9ypQi/WVi+fEppps7gr4YlPlTKIl9IlWmXToDgzwkX69jcCQlxZviEVCHd8QeJfVtpqz6C4aooo8a4Na2ZKyIk3hCQl/w0k4j9JUK5WWzKrdRlYahLp03Z3RYUmFxeWdm2Ifh2tUkC9QxHaNWCw2O14uJJWNl4clYiu4UIlFlo/1ihbi+qolxhuR4imo9sJpt24pbk2KihJpjy2oFt/CNRdry5qoXiH95dLJy5R20l649mf5A6M0vE0586i3TMXW0RiWmrTEk8cWcI3J/bUfeyCZIIOiS+OKRdsuRD6arf60WZ01haLoisoO4kxkJD9JUzcOklB8a4cRjykVMXVXTiDWnE1JmzbvGKbpm43Fy1B20N1a36aMEHCahFt01E9v5aqOI5MvHwAhJEvutbbL5Sq4N7kkoWkqgsn5hIpDQtBb5EtQxXOvZptbixk6xpn7tfICXiUyIlk3AylqjLdLcW3/ANVY77rZYu1uRHeyfKMxIS8KSQin6e7dXZw+KZrEbBwsSZDIRLd/FWX5ZhuNZkzIbz0+u1rcEUiWtKGgRFLkSe5JXd5qGOFV4jN5mOe1k2t6t9vbuElBJAUiSj2q8pVJXDq436evm9uulr8d45ORI+JFOQ+YdpVcHnTldGTjErinfCbCUWKiQtHaZD2xIol9JS9Ncz9bHVxx95Zb9kNjeETa4LoXBuXw1E0ijIRlxLb3UTSLFYGFGdjoa7ZBi+XYeL9gazNwPx2KbxLT1C7kpDLlVda5o8x/F/Hv7CIpoL6qChPSTIiLtjpkJcazNx1Wa5k6trDA3Qizt7bcioMVtUv7v0x7ZDupjaemPtLZxkynUbp5Yf1gx9m+Jova312QisQ/eiKa6kkh3dvHtoPVuw5lZAnUDLmubXi33t5ZkfeCv7IItyEuPcXdtqg5AiwyJqtZnjglJbhERl9Q1aLx0h67W9NZ71B6c3ZmKpESAt0trflIUxQIojxj/NVTt+F9QcyeLMMFwDIL8TGMlGoqlGXlV3D+KvaeBbAyMFnaRfX5HhPqBc/3q6KvH4mZ2G12tR0syZXZqssBR0yHTiPqlurpLo/l2EYLiN0vYurei+IYk1dXAWyiyojxFAZFH1R+WuQcyYuhuywP27hN02VIVVFh0Fk48hUHzD5qa2+8XRusi6a3ElNVCMVBl6eNecyNExpmVD1sGvuYFkc7GvXtPe8BUOzMltEikLgV9Efy7v4aw3OuvXUF0+WVxB6ztJL/AOtumLYfEuCHzLlJUtvqrPxyB0m3RYP3mmMZCX9ZQUUdQlFW4kpIvux8tPxcdMheTcivkZUuO3FeJX75kmW5I+JfJrlcHSn/ANeLkoX5qapxEfuhKrlcraldm4qoaIwEpSIRIfpqhi+XTKBCJRKk+TwFwJKq1lO+N8j7xWt2HxFLghRExkW5IaZp3Ix5jUpaS94LRhFMeShdtZuhqH0i9k3GfcvQnHZpRUuBL3AvVqqEI/lEatHXy5fqz0VzK7gemQ2tVskQ9pK/D/mrlnF/bUyPA7TZ8eVs1neMWLRJoh+yKbUkhERkQrju2+Wtaz7rVhfVrpfcMIzJl7hfXARU0274iEoxUSKWnERIo8i7e3lWk2VHFHxKUeO0sh8+3DPRUHw5FLkJVIN7pdGqaxuDJ0K+0lFN35irRs29nm/Wu1o3zF7yjlVnXVJLxFpEiUbl2iun2yH6ap9y6P5pZbsNhvOL35F9ESFqoxV1IkMhKsjeU0GhYqKxNSIj10U/TKkktaI/vli9KdbE39m3KE2Yrhbre4UJDV0fEkK47ZRiUd3y0xT6F9SS/wBXxIW/+8fNk/4lKHeU7tN+JlIuElh0kG6jcfMW4qkmbdkiKZ6ol5vNSr0QtXRMlWZN1kPhLiSsh1aG3EiR1fDkScoyjVhWUWaRm126QOreja8AxS5N1kBSH3o8uBEo6LuIkIxH5RKqzbW7BQlPEOtEv3XwJCX1S21EpppR3hu+WjJkkPm+muSZFg1jLAzWSakWkchGpaypuL1emLKIl4p2kgmn/WERRqv21iq4KcVI/NyrfOi/QPLb0+Y5u802aLNfVYt1B3LEPcQ7dtV1dGYcqub9lWE9BMftIq5RiFtayLQQ8Guo2XWV47YqCMvy1zHmGB4vb3jxdg4uVncIESqdtfORLbq7SFz8MS+mXbGUpDq3WCx5bY3Fr0rsNwujz4hXJFDUXRVHkknLakO7zD9VUmy9OfeyxPcrXul2uRCSaQrL6gpl83bypebm4kC1CxMWZuRkeRZc6eKe69UvDpiJEiREoMvNIt1V0nEVo8q6AuHsyyUJwkuozWIdorCJfwlWe3LpS9sd08O/MpDxKNZieShlbixabDkXsU1uiayZEIERekade7Xo7zQUEa0C32VlxMePcNWBvaWSiOlpbVdseVRs5VCXHMxs/ikXA6Uo+Ua2DFc+uLFmNtu6viGZcVFPvEfq7hpuxw34Kmg1FOXJSNN7hhd0Y7UgEhIS3eWreF5qXFlVoWqUs3w8eVFWZbGtW27W1Nqi8J+ioKvdVwst81BJW1uk1E+K4kPbXM6LN1Zx1zdOBj94mRbSq3YTnzpG7JtVVVPBqlpfKJba+lxeUXIhs/yPn2vg2iyFWP4nSji4PSJM2+n4cfvClVXzq+K+6xs1tX0U3JftK3l+WjF7xtKK3x03zVdIhkJR01x3CJVXUXzJ4nN0/FNxq8S4x9NfMvL+TaLWqn1eLxixaq5Ucqw0HDFuq3VUFRsJDJTcoUt1Ph6iWiy4nb8VNrZ2vgR+KSLRIV3CsYkpqS5EP91204vynirosRv4p6QpCiPcXqqsjhrOKz/3iimoqXp21h4mXtLzDmx93qZjnF095XpNVBJEWaSYth0047R7i8xeqoMUTeCRpbR4lGtafYaCbMnCVtWdJqluUT3RL6ah/wBQ4s1n7hv4WSZRTcFGRVbjzFcS2OxkrhFJQVEtolxIe6qq8RBNSMpDV4vQoN/EOFQTFRJLSL5vmqk3ARjqiYkQ+Uq1ozPZSJfFES4xOrd0Ry51i+YIt0tPw91i2cyGW2UpVR3SxqbNIiLy08wG5Ha8ytrz3QpchQUkTce7bVqOSjWK7LY6I9q6yuMVyDHXqFm02tzt/hBTEZCsqkXbL0qDWQtbCSjol7kuTcRHcimP3fzFxGnGbLZLkl6Fkrd7w4dK7WgqOSIkx7h3FtEaZ4zibJO5RZK6zdiQqPrgpxUIe0Zdv8VIymjeRmUsRq1eRunRfovbr8sjlWUW0RtLMpIN1B3PFxLu/uxrdM+xXHOpWNrYzkzKLfk0dN0/iMVY7VU/T5h7qz/pDmx3SxtbW6VKSUhQl5ZFGtIbvtQe3dVJmLXc+f8A1Y6e5H0zyQsfyFrt+8bOk/uHSXaqNZ2osWp90VfSjPsFx7qRjqmOZMhJPk2cD941V8w/4a4Z6qdGcl6a3orddAIm6pETR8n9y4S9Pq8w1bhmstSjNDTkpRW5Kt9yv4ZVMY/lTiy3AlQVJNM0iFWPcNQKjN0mO8SpuoptLfVm3xKx0s48e8tvvYnibhFVckhIY/mHkMvVGVRbdYRfD4pqi4biUS1BGJfV21ArN17goT1ur4F0W2SLZNMS+kRGlM2uUIvETXNq6EuUfhyH8P8ANSWHWYvWUW+6OnzM3rNFizVSEmhCkRS9Uilu41IXLILk6xMcXuV3WbsR3ELdIUyW+bb/AA1Ho2Fum3myarCtGRS5CVR6l2akmo3dH4dZASKThyJanp81C1hpEqN7Rxa2Nw8TQjIokpH1D5SrrzCcqYX5i3ftVUXQ6Y/GEiXEhj+8UJMo/wAVco+KszNiV3bvHCzopCKaJRFMu0i83yxGg9Peo10xnKE2tySRTtr5XVS0xkKK+4pCJbRIu6tLxcyxNWT5FXK5LxO7JGI/CSWEYyEtBQR9PamNDJRIi0ookXzJfzKEX5aqeC5NbbwzIVVRJQhkRJjKJeYlRTjLyjVqIkkS/wBaUTEu3xJD/wDhx7fTW4y1KasGjEfhJKF/uxL6eKdDUlwMCH/eS/mUGg7SGfw1JekSj/8AdKUKKo7gSUGXGKBbfwoD21FDBl4VRTSPRkW7dpbvzFyr3wpbFW5eX7vd/wCrlToRdRkZqJy27iV/xD2/9SpRLKpxm4iRcpLl/wD9I9tGANU0WsuaYj27k/8AF9X5qcJ6Ccv2hMR82oP8q9N3F4YW1PVf3RFqj5idx7ZR/wBb8tZPmHWZxcGrhri7p0iiqkQqLIqEL0Sl2pksW31f4q4zKnYGt+peMq6hYpY/2W4j4hbU0yT1RiPduLcI8R7vVWP37NGSb4X97s3g0SEklUW8iJRLzCRFpFujtkNUVTqQhbXTp/d3TxFQuXhVdMvqQVkJVm+aZtkt+TU902NNuir/AFY6Yl6tPj+ERrJysiGVepchjeLqWjqB1us1pRTYY4Dxv4aWhqEMREu3Q+II/SVc25VmF5yJYgVVJNv2pjtH8NSDOyvH1ydBdCIlDEtxUGy4yrenRNwMRTQ+8KqLZFtKDNsedP8AH75kFyEGrdRwS8UxlurrzEej44/iv/u9bmri6Kqir7yW3EJf1SciEY/NH5qj/ZpsuOIs7ggbMkVme7xCwjpkhHcPKUq6Usrf/wB31lfENxauUyUTWHaMfMXlqQx25MEzbRxb1Q6V22zvhVf4kNpWcjqkiJESZF5kCEuPp7dw1ltwtb+1rJukkNYUCEhU7vqrujLm+K5RhNyZZW4Fqm2HXaXBTkmrxlHylXLb5wgzZ+MQVFNNLkVSSOrBRtY1bordG9hx3HXSryNryF2rb0tSUW6q5fA9P3qBD/xK0rLrwliN4TXuLdZRiZCgppjIkZSiUe6Pl+as7xeysMo6JrWHwG54yJ22RTLTIVxUUUERl5iGP/Eqe6jLG1xnHbplF+Fq6Y21s5UcLLkLl1tEtAo/elIeW3dWvCzLGJZbMWzLM4tfTfH3Dhw4atSFsLlysp9+RK/dJpp9xF6uNcp5VmyWcXDVuQiIioSqDX92n6lBHkVVnqN1UdZtfkQdOnTghUIhFwUiIi7vw03sd0ZeFuApN003QpSIuRD8tVpspWjqLWORJP6SWUza9s3Wraboo126EkSJPUS8u3jSVGtmyy2unD89N1q6pFKSihS3SLuL5qrKL4VE4A30S7lOVa0+6e4r0vHFc/ul0eXxu+TSe3C3pttASEhkkKahbVRltL/mqrpC0q+qjN6rcjH701ZW1ZqlbXBEQjFWW0h9JVJYyiwJTXdLppt0lZEXKk3K7MM1zK5XcbMixZkqRINUYxTGW0dojL8NSBDbh0wSa/dbRiURr03jcG0ayN1PN+U8htNtx9izFemRD/olV0mQjtWUXVkJfwxodpzQLe4JvkdoRfNVyEi7VJbd0i7qr5XAGqZCk1EfqqJWdeI3rnIS/LV7PxIZ122Uz/GeTysCbeRjoyy5tht2Y+6F7Xa0WLlfcm3bELmXq+Ju/N6aqfVDB0k8beOsVZW1xb0h8SmtbxIXIqyH79NWJR3FxlWS2t4aZDpHHdKr9jOdA1IUnu1YtpFH4aw/LXn28D/rFY9xifV0cytDLGq2/wDv/cYeSj1xIlwLyyKpyzswt75a0tX7VQiIf2rcIpkQ90hkMe6pbq1Ywtayd+sKoqWt9Ifh/uVfKVZ7jN6St7pYl3AjqjGRDKqLM0LUYWukbt/SdXdF08Nwexvv11iN6Xek0VFOK5JiIiQkPLaUqtF66gYveBas8geXRYrYloMZJCSaKW3iJD3bf+WsBteRWFHGUVVbomKwlFRQlCIi8vmjSi6vWu3uPgXJZaI/eJ6okVeLyseZppNu3I2oZkSNVNaWyzEmbibdk+uG7cmLbQEvqH/DTVbPLcsKxs8XWTU7RUkon+bjWOuuqg3TU8BaXSihFIiGX5v+alJ9Sri4EUvcMv7xTkP1VUXx2X2j0I08PyYs16dFcFvGM7d4WX7tHaKZVBrfra3L/wCM3YfSL0i/LKo95nD9uKgpN26YluIiVlu+WNQrjPL28Hw7dJqX0kRD+Iq2YcXLVSrJkRjF9abjdsmRX8K6fJ6o+JUECIi+YquSOB5L1IfOLzeQWtojFC3okOpFAdojuLiIxqzez66zwbxfAtrX3g1fNNK4MyEdOParLikSZbhL6e6t+tOO2ZZ54ezW26C3QTEV1LggKanif3oiI9ol/FV6aSWKOouGOOVrHLtw6A5a1R8Q1eM1m/cRask/mERKtQ6a3zp90Rb2+15pgd6K7XBMlxu1vJJymslKMkxLTIePEq3wcbb6JCbfaHlGsv8AaExOxvLDYclxq6eKWt7kmS7ciLU+KMtokMhjp7pf+lWPNJLxkGTY6r1OgumOfdMcyREbHlqYrKlEW9wbEykQ8hElR0iIe4RIq1AsfXRTE0tRMZckdwlXy9K3vZQcMFiU8pEO78VWTB+qnUvA8gtqWL5W+a6Sgoe71CJy0UkX3agyjHd8w9tWdNuNfViq2O35H0KyBS5WtZqkkqQrKlISj2+Yqx3Nrb0bzK9PmVrzqx4vlSSpeLTeELZk8Xj+8IhERL1CXzVLZ51EdI2N9lCqqabhmmKHhxkIprxjEZequQ7wT1YXV0cajpwqRKl3EoqVfN/CaaeY8rk5rWraqmrJH7eFdCxdQsTtdtb3BreXBDfLVcEE3LFuukoiTNVIiFRNcZbpD6hIVB4kJVD9I3Ddqxya2qsmNwTubYWyqLofuylIVBLkO4Y7Y8uVTnS3oag86U9QsyvzpRHJEHKFvt7UhiKK+1dUS/4UqyPF8oeY/kThduCZa46Sqa3Eh/6GvqMkEkGMunyMaOZZZGsbQzuHg0Rx40CdKMZLsXBDIlEBHcgXmIe3zfTUhaVsVyJ8ikk9tbNRyURUdFoCmXqLy/w1R7XlQ3R8mZiKLxJUSQES+89NXjE8Vxcr4pbshyv3TcHwqrsWbhDUJMZfhEvmL5a8svjmaX0YtN+Sl46a46hi94umK3HqNj94dXVtqCxt7knfEi3CokOlxltlLbxq1YS3LwfhVTGSCpJF8w7aj2PT+wtciteQ3HI3DO5Y8noIRQigslGPxCLcMtQh8u6rFYUUmeQXZlKOoqLkR4xl/wA0qsZeLsNRerGlgZNom1Za1FX5ikTeKoDGsty5u1xuxuMhuXwbeKulqD/WlxGtK6wWHKnzi2usGfqW1FNRVB2XIRGXwiUEfqGVc09Rr1mlyWbrvLWjclGIkgkUiT+aIpEI7i9MvmrQTDbAb0kKmuWufHeEovUi8Ncsx8X9rSUH3e9ikSm0ilVRRLxiek42uB/NWnYzgeX5l44Lvjl2TYriMdFIiIS+rj8xUq6dH0LKzt6Tq1t2d0S+/UF2opqfMUoj9I/VWlHOvxKD4zET05wFK7OPFOgiozIVVNQZCQ/y8a2wcgxnE7SiDXIHCN2vMdB0jH4iUiGIlEh5dpRqv2HE7deLO3YNX6nxUiFcmanJKXcRDHt7d1UfrA+at3jjwaSZM7QKDZBMuPwq1Ek2lsU2jZuJpl0FxfGK12O6XB06kKBeKUkSnyl6fLWdvMVSuV2WXVuPhyJciEoyTU/MP8VaNhN4x+6YWxf3lqsm4uYkolFyMUyL5h/ilUG8boN26iGi4JMl4iooQ/DL/r5atcZeTGfNi0ZWUz110HtN6yBrbrG9as3TlInMVBkIiPdId38VDuHQO6YW4avSv1vdE5V0BFMVR3F9NWZ88DB7g1zd78b3U+Q0mae0Vh/epkXqGQ/VV06nZd05dXizhimWo3C2+JF6XwFZN0iEYirEYyGUSj5ay5I+XEvdI+QHpj7OeK3R0KV8eqOFldzlu3kmmI9xEXIvy01zj2ZUsqUuzrpy9RZkzXJBszuCu1YR2/edpfNt9Q10Ri9tb4vipPDiT67iJSjuESHan/NSmLdlj9pUXdKimigkS66hcRHkRVcgwV2/uGDn+Vk9xXHOA790tybHVm9pze0OLa+lKMfvB7SHtIdpDIZDXT2I4PYXHTsrXeWT5uLZJVRB5yIVYj/LGs16odRv12vgunC/hWIyStutIkUxEvvYxKMo1oXR26FkA366OLuKy1sTQXkUhTLaQkMfKQ+mvBfVzSwJaFuKnrvC2lT7i8ih2PHbv4EcfVYLLN7g58cg8lFMh9Qj3DEqv2YYmQkNuIxTt6DYUBT823d+arN09UZXhmTwmo+Ft7lVBCJbS3an81Pskb+KYqPFUiJEiISEh3S9Q1ueGaSfEWSbswWRxk4nmecN+mPsp35Vk/Irgg2XaIKSiprrqRl5pDKX01ybguN3nPretkeQv1NEpaopjHU9RRq4dTLhdBso4Q9Mvd6rsnZEJfeRERj8tVnCbplGPuvddhFQmrwtrVRKUZeXb/DWnmTLJVROPo0TBLg6PHcXfYe1NwLFy9SfJjGRSHbuIe30lV86S6DXC784G3Le8Lquk0aCQykMSkQ/lpixtrzJvDsL5YXVrWSffEF0hpkRbZRHy7eVdIdJcRai1WygwEVEFYti0BFNFLuiVeb815GPw+K2QxoY6tkSVOZVOjfWHJnQ/wCiVkVJCmIqKiW31EXH5eVdZFhLXDcVxnEjSEmdlafF0/3y5cvzEVT1jfIXLIvDgMkyckX4aNkVveZVkSNjszpFHVLcosMoj3FEaz/przuR5fHfIl6qwzMxY8eRVKys4SdfFcOBFMfu0RL7sflqk55lg2u1uCQVFNNASJRSt6fdGbCLGat0eKLR++IhGJfhrlf2hOjuasXkrdlo3C2kh4ldioQoropSjIo7VR9W35a31yXdq1KatF8St4XkQ3ASQfqqEm5XkgKnFPzKF6vLVmvDx/8AstosZ5BcIpbW9pbEmn9Sm6VN+mOJ4bb02r25IXC+EAiRE3Q1EU/TGX8VWLMurDoiUtbVwVtbpfCFu32rkP5Y1o467XYFmZh9i9+yW02UbTl+Mp2+3pkRCTy8imoRF5hjIvqqq3a6NSef6BtdvdEl8SLdj4kk/URcRqDdLNXzgXCTdw4REZKrKFoCPzERbasGI/5L7tabhl+V5RbVmNlIUEMft4lrPFykQjIo7eW701Y3GZuINVXkwzvmZIXBqpY1cZvl0uhJCgQuPDNGCJEMh7SJUYkJDHTlTrBemd+vDdE8gSTatbYTlymmmkSYpjGRJDLt21V8i66XJxmBZGeM42KwpJNmyZC5FNFIRiIj8TkI9xfw0lb2mnDhF0zu9pRTccU/d6pCmQx49xVVns7FiKRVSrHWHsvo2a/ZRcsltbBFqmhbUENES4lIt3p410sspFMjmIiO75a+e/sW5hnj7OnCWJWHxFl043Zw8TLTYoSlISEh3en+GvoEKzV012Gm4bqjEu4SHylViGGy2M2ZuRyL7U3UIcwfM+miFrElvEiqgsi7IhdK8RS0o8vLy3RrJbLb2Fyxe14gBvLDlGOOXirRmo03PCXUTJIhSV0yISVTjGKhSHjEhrSva6wU8DEurGNILOEWZSXbpkRKW9UiHSX2lLTl+Evmrllr1EybqpkSd3egitdCT8IX7JoKLCrEZDER1Sl2kRUtmrNUtRqu3ZTrLrMzxdrmlrwh1blmbW4Y3rrqNR0025ahCReYa4zu1jdWHLLkN3ft3SjZckCJNUe0u0Zca6A6rdakGfUC1v1ba4ePLZjosrgz1Yj47VIhSLlKJf8AXbWIlcLysTq/X6Vv11CXVJMUiIiIpU7Lq4uBWJbCcbxe7OoJMLlerk5EhTTapkW71RHbVu9luzvCvlyyi6Xl8zJBMre2Ju21FCLuFP1RHkQkNad09a2npj03/WB+Te5ZpfkJWtFZQSUaoF+8IZcY7iKsr6I3R+nlTrErCVvvTNK6e8CeJrkI6CqcVeJCUh28fVQQsqL2JLC2rHQS1tN86uT1K7PGKhEJObldHMiRERERKJCmhHzDEuVRrHqN056f2lnh7K7unzVskWq6RSknq+Ytw7i9O2sf6xZY8eX4mCWQEo1EiH3enuFvHiRFxJQt23dGstvF0dOEySZtycLCMt3bWdJltaqmgsKqpr2edSsUzS7KW3HMafZBdHO1sKchEfVt3VneQW3IcRYihkJ2vxi5FoW9uIqeB8xLl3KEP4ai8N6hZDitndWtk1TTUfFJV03LQUUH+qJQd0flIaZt7fcbprXJwO7tTHiNLhjJJITGJuHDEhJLd/dx5VriN26c3zE3QPzUtt4QSIiFaRJqD6S/xbttZLabsys7cnDoPjD+7TS1Cqn5FlV3za9CytYqR+6JNMRTH6iGritXiV/Wx0N7JPUqwteoVywhC3CpZ8hilqLKaajfSFRQSEu4eW3lu+aXQjpw1RUeA1eeIREiFAlFY7a4hseHt8bZi6A9R8RCSq26Py10NjOXHdrbpOgUlpCJS+J291V5GaLixI1s1iF6oF4jLMbV5D44uO4dyRbakGOPoXC+W9ULcKLpsuKgqEO4Y8ajc4+7tr1m4brKWx6k7FMvhjES3DujHbQc6zi3I424Vxe929a9CQkmmJEXwhLdEhEh/EVdw42Z1kGZDVWpu1p6kYQ4bsb9m95RtbrHmnhFBUFVaO7kKaQkqUqs2L9UsIzpuK9jcZIzZq7UHzq0KptHBemMiH5iERrD/Y/sp+0A+uD/ACFAU07U+QVu2mURUjKKY/7yIy+UvNXdC2N2vRFugyRTRSGKaaYxFMfLWvmputZWKKyRoZW8sr8W4riqmSKu1J03VEk/xVW32qm4ca5DrCrujx+mtWvGHtxTJ+1cOmLhtuFwzU01PlLtIfSW2qe8tLq9EmlfkkWt2jIVhH4bwR8wjxUqi0bKWI5lYY4jhLjJiJ4qrosUiiRDyULyjV4UGw4mn4BhptyEZSUjIi80qJZWauN4qsgBERDJyQkIjEqwvqHmGS3p4taboWi3ZlEkRKUi9RD21JJFxYxMlpZP6SW6idcnQplj2B6emI6S90UGQl5tMS/iKsPdN3V0eeNujhZ8oZCSqiykiU9Py1YtNLTJV0YiIDuIu2qreMmYXJqLi1m8Ut6W1UkRFonL+8dr/CS+UZFWHNNLO3IZCqoBvmQPbg6RYPXtwvDri2aqLqOyH0piUvy1Wcmv2Q2NbwA45cveSqWog18MW0eOooXaNRb7OCauBtrV1b7Tb3yuhrW9UhTW9Krkh1Sj6ij3CMY1JKWvDVratZL9l7V9b1S1dO2tnKizdWP36BKpppS490S7pRGLFW3YsVVSn3LJOpbxuorcc8RZkkmWm1RuBahf3cWwkI/8Qhqs2Nm9vSxGk8TUWXGT584+7aiXaRF3Fx83bViuGI4G1troLM8yZ5cokTZZ0u2aJpkPGSQipL/zRqFs/VK14mx90tbsmncFSJde5JshX8OqW34HH4nqItvbU2fyCVlUvSlv6fdO2qLe6PXyd8XjFRNoKz1ulHaWmSgi29I/e/LxqPZp9Prs6T//ABq+725feqXKxORXH/hoEuJf+aP01ntwY4zdFvGIdRnUldyhPrXEiLzSSXUlTFTD1ViELR1Bxl0oqMtNRyu0IfSROU00vzFTFUjMbIta8StoiVmta2YEXEv1iYtJF5fBJKE5L1fFGou6Z1mWMppihhrXDxIZJKDZPDLfMLlzJf6hVqDHouvcrCjccUyV9crxERUtpMUFkFFe4UHLRyuJd3IU6cPuhPtM4Gtrs8cujMnO7Us92SU1v/IUl9NM2WcFmr2Ej1cyUlFksgujjIGLna5Z3hyq5TU9QkRSSU8qiZCX07a8iJi8TvPTe7ullBLaxkI3FvLaQiI7XI9sk+3kmNV3JMb6521n4LK+lGRRVGIrPMdVTXl5tfTEi+oiGqni9wcMcot6V5aqNxScjIVE4xKreBGzTqqlLNb7DMp0ReHSrpES8LEkkhT8OQ6YpxGO0f8Aoaj7HciTujdI9wlIYxlVy8D05TtpOrv1ETdPtCXh2aoiOvHiSi8pfSI1X8DuzJPJGYOLkxbiQkMiXFMuPzfw19lxnRsV66VPj2TE6TrZrGsYzi9yeOEUlYpt1fvCIoqCPy1Xc2cJW2xrW7GkFrXbSXJAltcvFuo90h4jWgJ5ZgthtKzr3sm6cNk5aZcS+Uu75axHMsmteWKJ3F1kayLohHbIiER8umkO2vIvnY2BOsmV1PVaePy8/H1XF7GY9SMLVLG7XlsFFGqFwVbO1iIiItshIvwkNZk/6sZa/d/a7NZkitIviJtExLd6u76q3fqxfsXyiyt8Xw8b5bbSIycpvl01yWV9MUxiPzEVY2jg+Ms3EtB1cFi2pJqLxEi+URl+avH+U8lj5GQzR9TWxPDeTVVjfjUrLzML9cik6VarF5vAof4aeMbp1DcJiFtXvGj5WqZCn+Ea6Ya+ym9Gyt1Vb23s90JMVCRRYiSYl5SKQkMfqqj5R0J6pY7qPFWA3xultJa2qksUf92QirH1RjWT7pW4qppr9Pz9pJDNWqPU65CRq3m4NdL/AOYcqp0+b4zdyLVvmbuo8ZN1SUj+Ihp03Z3JwRIN0lBUS5DEpDUo3w27ureTjxrUpSk1WFWX1baKNZJf2y5H4mGLlIzMTHTvIrT0nyRrmFhyElLszLao6dioJCQkJCSAjKP1VYso6+dSeqj7wGVZAndLazVJVoJWtsgSMuQippiqI/V2jKVZ/YbDa8ZIrpm64ixbF8BuiXxHXpkPEaCnlVhyTJhb+NY4yxclHWca5It9vItBNRXd6RKo0M+3VmL8KY8XKNS2OkUlG5GkSKa0dstokXaJVmNvzjKGdyb3bI8ajj/iVWi/h+Uh5RLzDISj3VPNcsdWO4PmtrvKayZarRVZGRIvEvlVEZJlyGQ+XbIa2DobkwiTfH7pYyJvd11U7S8UaSFZfiqkJFtlx47u0qLx8K7lWCypGdbRkKp18uK1jt+G9PrM1at1xJAlkRFMnkh3EoQxlIf/AFVeOivTNW7Jo5bkbxZNO6uxXbW1mvptlIltUJMSj5qnMb9k3CMDvylyyPCL5fLWuRELdxJRNuReYW0dvl8tbR0/xvpt0julwvmL4HdHnvdJJImanxBRiX7tRzGPLdIi4jur2Ma6pyY8lNj6Pq1marFf9qbJP1DtNpzJW0vHFvfF4Jy4YqCmo1cxkMpEMhIZdw7hrGelvtLYDa+oFre50lcLla1RVYrlckBcizFWPxBlItpCMhlxIu6ugOonW7oZeGrzp31i6aZZZbW+IRJN8xVTTW0lZaiZIFxkPJMqY43j/sAPlEWeKWvGxU/+vPeG76nJbqBmkduI3RGRfQ6ULE8XuFjUBrY7S6RVbFoD4RPQISHbxHjxrke7YOv7rb48kgoN0IhSSHVTTJRce0lCIR5D3FXUlnzLp9iuGt2GMv7e8t7NLQtre1uRcjEf3YxIoiNZajb0LlmT7MHDd0Tp9EiZ6oqNG5Dt1B2yFQhEZbo+msnyUSstpDY8XIy2Uq+C9GbDb7gpmGR2SV4cqkqQulBXJNXuLaRD+GtQUJJNEv3aYj3dtNRuRktpGweSItpClyonhwIhNwBEQ7hEilH+WvOyNVTYGalt94KJruF3iKaSoqCmm5JCXzRjt9JU+FER4RpRFQyUARqmzWH6CoxoKjhJESIzERHkRbaZ3K9NbcQpKlqLL7UEUxkosXpGsp6rdZMIwlin75dJ368L7mlhtrsSj6lyHt+bb81LVWbqTXj2NAyTJErfZVr28u7Oy2lDcrcH3FT/AHY/9emsDyDqBnnXpwphfSoFLLi6Xw7heHSUVFh9I8hkPEeVQtrxPP8ArteG+W9S1yt9jQIvd9vT4iP92PcX94X01u1pY2jF7SLC0MkWbNsMhTT/AIi9XqrusywNVeTBLGzcmMnuHQXppieQWl/jltdfrI5iJfH/AGYkBTiqqQlIpEUeJCPprlX2rMPdYTnijIEtOz3BLxbLTGIlItwl6hKQ/hrsS2p3J1kF6yh06JPS/ZBknIlBlLb5e3dWe9dMFS6qYWo1SEffFsVJzbylGXmT+oRH6hGvZJifYXVux52ab7vHqcS4/jdxvxEDBVi3TEhEvEO0kP4ikX0yq5WFxZsBvXu27gjeE/36YkQjL8tUm4EbMiYGkSOkUSEh3CVT3S9vZnmZN2F8ISZr7SUIZadUGszGjitFF8eRsDzOm9wWRVshs27NCJIJpr7hL6o1bMgyZlkFrUdK3kVIuxcpJkuPw9dKSu3lyH/qVXJj0TsKYkZoN3TVXcgQjt0u0uVVXqZ0TajZ07pa0hak2UEXOmP7otsttD7Gatj0+N5dNOJU7ldLRb1CcLioJKiKup5to1XX2VNUXRK2trqNS2kmsrEvw8fpq9dTsNw1ws1xnpowISYpDrvBfEt8ciLVSLtIeMdokMiEpdtZtPRHrJeMkteJM126Lq6kItkVBiRD3KEMZCIjuIijVdYGtVSxkeTlravEh7bjfTnJlnRkDhitpFFusr8NNft4pyj6ZfVUphfQ3HL4so8zzPGtttrYZRt7RdRdx6RJURSH6i+kqvGaeyz1nwW6eILEHmVNUI6d0s+5Yv8AgCUtvqHdV0fdeL5kWF3DDbpZhbulRJBdFPVabiH4qqjbjqbRLjGREVWlSWK12MhkxsxbIq2/pI3H/Zv6S9WMFyC14DjLi136yqpL2tx43XdvhjuSXkWlu7YiO6NbV0LwN50p6Xs7RfklE7oqJEkjEkybiX9YPap5hrPfZ58bi+VXZ/dElrfa2Nt8S5RcCQluKSRbh+bdWZ9bPa0zfJr04teB3JSw20S0hUb/AOtuPVqch+mNdjZdm0nYori0msvU7mxXIrHnVju2B3d0ipcremJLoyHUTSV4rp8o9u7zD6qoLPoGzaouGrD3lb8gbOSJldrarqE4S7dRsIikr6hIZequJ+l+SZb0/wAm/wAoI5C+TvRIKiJKEKmpqjEtTVlL/wBNTl86ydU8gJT3vn2QLCRS0RuiqaP/AJAkIj+GlLCsvKQZ/EvasywmlZV0B9ofHb9csgxLp3cFhQVJXWYrpCRbuSaepqq/KIl8tVfEWfXPLrwo/ttrdOrkg+IV0W7YU3bdUeQqJxHSHzSGsreZpkyayyqWS3RNYikSgvlJEXmLdRLX1+6z42MLR1QyZunL7n3ouSf/AJZFH8tMjijXqxXzPLzZS8lO5Lb0t6yX62ohn7PCWaI7YuLhqO0x80hQIRL0iUS8tUHOsD6xdP1ln6WUOlLKgOp72srkhTRH+8FAhJL6hj6q59/+qs69OG4+Kzl0sI8fhJp/mERKulPYb68ZBfL9esczl+Lq2+GJ34h4oShEuRCOkUpSEhly8tXFm5cTHksykx0z9q5VNRGydVVXVwY7U0nWqIqD6lBSEdX8RfVyrqKz3a0XC0o3TBV7e4ZrjqpIpiIiXyxrFc69lXpixuy1+xp68ai5InaDMVElGiI9yQjGQ+ndtp9ja1twcW6FuAhH/wCXTEU01vUW2rVrrZROyqkH1q6vH09vBEr7PaN8fOR1RuCzSKZD3SU8MRF+KszwP2nvaR6jZEpY8GQwext7K0JcraTLTaCkJCIpSIiIS+UhrpSz50d0UF0beKwDpiiKu4t3mqHy7Lun2bZFb8QyaxuCdJKD8Zw2VEkS5JCK8YkJF2iVLbSRm7VLEax16lixd17RN+x9FfLXmH428Vlqps7Su7WHyx/ayEpcpdvlpix9n/pzb7w3yu8255er1rk+XfXC4KKEs5KXxSQEhQHlxFOtC97ATcRSVUFQeW3aVQ9wyJu3cRVcJiKW4pFGNc27dhd/xJZO22tHUVb2ti31RiqoKCYkQ+UojUOjdnrO6C1VMdZL4uomrtUSlxKq6+6mWG1vEQ8emsTxcWwiJCUSIoy+WnD5RVR8SurEkhiQxl3V22idQtv8jXGZCSeqBiQl29tOBTEmpKhtUEokNU/F8gKKbJwGoiXHzDVyFRJRNYIxEhpKyVFtGNdSMfTXPvUBu1xXNlrMrZFEWd8IndvcahaCypblUP7pQS3CPEhLaUhjWsM8yxy5X66Ypbb83cXSxigVwbjKTcVZaUvmjVdzq+Yy6Yla7oq1U0i1xUcEWmiqPHiQl+EqLPwff4zR6NUXDJtSWM7stvFN8i6ZOFk0xkRSKUvTV2Zk305zEpbvSNV/G84ZZkThV0THxDYdIk2so8u2RFWa9cPaUxXpWKlptaqN4yI//wAnpufht/UuXb8vL5aq4GH/AA3HWN2sWJG9wxuilyaqLItWaRKLCW0h21pFtTVFuj4rctHd81Yf7LL7PM4w1HqH1EsLG2qPP/haLdJQSWQ/ryFUi5dv4u6t2TKtJV4lWRviOtTbGIjUTkmQNcdt5OC3OFdqAkMpF/hp4s4BFMlV1RTTEZERFtEa53yjqo3yx84uTNu4FqkqSDSW34Q90fVy+WNWMfH3SvJNRSwJrLt7otfLiqo6FUtRRwnqipIvMP7r5hkI+arUo8wPqpZbhZr5aUXGggSRJrbVtKMSIS2kkXy1kqfUpwzUTeNTElEP3Y7lC80h7hqmvL9Y7xkyl7syr5miqIkVvTU2qK90fTW1D4BcxasYOR59cB1ZTIep3sf3xnnTdr0xuJXTG3xanvJ4QplbdxSTUiUlYx2kIxKVdtezThrDBek7PHGF2cXBNB65JV04GJKKkqRFt+aqviLdxeFm/wAIUSjIilxHuLzVbLxnjrHcZdOsc9zung7Wje7XImSMvMSmmRfTHd5h5VXn8PHjptx9hkX1FJly2l4qaU3YgmoSsCiXb20zyLMLNhdv8RdyUKYkogzaoEs5cRGRaaA7i2j2jXHfS/qp1kdZNlz/AKpdS3QvkIipj9lSEUWaQyISTLykJFEkyKQxkRbanrh1U6c43kzHL3D9xcFhSFdC7OLkREiX9XuUItw9pSH014ed54JmxsPH4/KT9NF/+T1WOqOtpWM19s7CcGvWD3zL7XjjO15JfnqD5NNNItRQpDqyIuMpbuIy+auE2djetWr4X8mrhsIkkmpt1N3aVfWa3+1FgF8fC8f4QROHI6HimItiIkiLiWrplEi7d1cY+0pdMZcdWL0vjLB81Y3AUnKrN8mknorkPxREUiIYyGX1FVTw2JN46Flyp91mbVv/AL/1A+SythVaOPic3s7S3u18YtbkuTduuukk5W5aIy3ENaBfHmKdL80TszL/AN5sdIkiQ1FR+IO2QySLbLdxLy04UyZ+VtG0CCabUe1MYl+Ko3xUhJIgIU1dpJyKJfNWuszadexiyeWV268Tasby72ZnjxGzZVi9rs4kOoms4S1F0f8AfkkI64l2kMi7SHuq4PvZR6N9QGqj/DfBuBLcSllfa+n8yY7h+oa5ncOmrhEUlWSJREREolIR+aVNRvTzGxWdWO6PmZK/u27khTIfUPd9VcaZ5f3BkOTjs32+Jo189jFkjcEfdebuCZrqkl8NAXKiZR+Yf5afYz7LOS4+6Jhj+TWPIHyRa/u8V0EH8e0iQVLj9VVPNsiaqNWK6rBNwxuCA66kiGPl4jy3VpXQfJukFyvjqx5u1IrouhoWa6OCTXaIoRiIpjH4Cg+ZSX09x2jgjsym1DGzt2LlgfT88RbvhuhN0couqG1m8QVbeDQluKJJqF6pR0to7o7qq90wFVa5e+8gVJnbbRIl3QqC58QgO4lZRjIpbRIpbuNX69XrJunNvWSdEpnygrpENtvSniXKKS5RSFMiHVFQhESIdw/xVtHTWy2HqFbb9ht+sy2N34Wja4Fb1tIVm4lKKifJKQ7e0SEtpUPpDOrSRtyL2jNFxZeJzLhuJt8quTi+YUlfnCKCuqLdqu0FSP7qUlJCUt3EtvbVky7IshvDq0hdBfe9hQ1SWeIEJXJsSXFOI7tMvVLaVU3qJert0/vGSWO1r3Ba7K3AdK/aiiZOEEuIkQjEiHy8dxVRWbzLcsdCdtuiyYoEKf7Q5VFMS7tNQZRGstrM3ItWX4lwzLOrlabHaX4rorLMXe4UZCJJEMYkJd1R7XrFcvB5EYMiTa3ViXhiJQR0V4x83GqTmCL9qio1f5DY3jiRfDt66q8fmIh5VTU7k6eWtwyMiFMZCkmXm7ioY4fyFtJ+JV3VvviLjxF7atd3briRF+EpUpFmIjLwBfKJSqxEzcPtR+ZeVIRKphjYQW0xmmRKkMRES21YmmoV44ystbC/uUjSSTTiP7wo0+sOE5LcLsik1ZCpJXtIa1LDent7vV4Jhbh0WaRbtTiVdHdPeltmYrRVtEVC5EIlp/TWblZ0kSdS9DirL2Kb016D2tqmi6uiAvHxRLREZJo/N5q6YxuyurXb07Wybo+DEYpDoD8PzR206tuL220s00mpJxEflqxMUTRbpqxiI91ee9xPa1jU24q1IG+YeleGPgFWqJIykWoMqrNt6UsrK6FWch5beI1rjdwhplqqjTW4CgTcu700umr8mC9aGZ3LGWusRAA6YDxGsR6rMWcVNVuMvSVbVlDq86xJMvu48h5Vj+WYu4vAkbwhTIy5KFuoI46SWCZrqZbZbD4hbZFOtEsOG20UddUkylUO1sZWtQUlVZCO6Q06TyJJqRAkuKifbVqZmbqDGqoXBvb27duKDVIdMfN3VA3i23FNFR0lbXCzUi5CnIRKgp5ARbwcCPpqctrfMEVE39rcPkSLtEZJqD6hLaVJjkeKSwTLurUw2/MVScEDdq4WUVGREIlEatmA2dJSxura6tzNO6S1Wiiglr/4f4q6ALE7bemPisqsyYuhGRLWkYrF8yZSEvy01cdKcUdWdN0wzBFFxuJt7wZEnEo8S3bS9Ve6wfLQtFWY8/Jhsktoyt4XkwKW9S3LoKEiRfHTLaooQ+UpCQ1rGA43h6dtTf2hgzHX3RWT+IiQ7dwqqEJcS7aw+1s3mOvFPHpKJqJFIhIS/LUxeLfdHFvtr1kDoSF2qo20xISIS3bfq8vmrJTNRXtWx6HLbfxlXqdJMcZwXLG5OLliGPvFky0FFPCJSEvmHcNMX3s/9NLoKhNbGTNQuJJu1SES+VWQ1lvR1n1Ox/IlH/6tPCtt1VHxybhQWw9oiuIqkO6P4hrpZnBMtIeRbq2sfTGzI7NGeVm1lgaqsYup7Pt+bxaslbS4Zhu1PiioX/ClH8JVnfUDpuvb9a2+IcM/h8fAkiKn4uQ+rdXXyM5CJjtpnk3uEra4QyM2Pu1VOK6b4hFMh9UqS3ioGbiNXPk+R8o846S5k3trq5FYSUZipqks1ISH5o8vyjWRo2tW4XBG2s2SzwiKOm3TkoXyiNd/XD2U8FLqcWUYrkF4a2NX4q9tRUUIZcoiuRbkC8sS+by7hY7fa8ZajbrS1Z2+X7lqIp6nzR5UMrR4i1ZrMCrNK1q8ThPF/ZP6nWFqTxWwt0RIRVUuzp2LZNEfLpqiKsvpqr9VsNf9J78zvJs7a4TfIF4a5M9wreYZaae4fUP4q+jThq1eLCk/STU0i10yIZRIe7dXG+SXjqJ/lKsuQZ5a2dwsdzuhKsifINnf7NqiPEhilJIR4iMuVVIW1mkYsNwX1OV7hkzW1uHSTO1uidXIf2lYlOQ9wiXlp8zuV3vSbdgYItWKXFq3GKf1earx7RHTtvivVq6KstH3fcHaq7RFNLTFqJFLQ+mXbUba7O4axVSaiSYxKWoIyq3PjywfuKV4Zo8jlGxdMDUVtqLNxuEWy+75Zbv5q2ZjeCFQhM/VWO2siZt4umSzdNUoyIdsvmHbVmY3ZUiEzVlDbtqivbkXFNebugWRE/5qj71Ycfyi0rY/lFu8ZbXPIR+8RL+sTLtKqSnnw20kwcRFHiShdpVbrLk1uvTcXTNdFZMtshKVdZW0O/zOUer3RO89MbgmqX+kLG+L/RtyTHap/dF5VB8tZTcsbF8KhtzFFb1cSr6LOEbReLW8xzI2A3Cz3AYuW/l8qqflIfNXJPWTpDdOl9wmBFcLC+kVvuAjy/u1PKoP/NWjjzLLxYoTY9eShrh0/Sx1imdhyaw3huOqloorri9RiMiEkFUxItvllLluqHtdyu9yTT/Ve2s7ktyGSig7fmEv4o1X8f6L37IMsWeMLi6TZ6up4pbaSY+r1V0BZbbhHT21qAkgsotEvEuhQGUvMX/qpkzRv1ChhktZjK32ZOrHb1ErzbU2rgtoiiRCMi+Yv8NVcb4byT1JgoomXcI7qsWWM2uaXhw/mRWlt9xIVIl6hHlUS3Y2hqSZoASaYluEdsfzUmyoRlsR6KiTxQkmqSmovykMaj7xY3T5EkknS2oO5BNMe6tGY5liXvZrZjxBu+YklFQicqpuR+UhKIl+KtesvR3AboxtuUYhdnwkkQqaKy6clPMKm2sPK83HhNzVhiw2Uznpb1EvOL2lmrmBKJopfDSdEJKDHzaYkNdZYvlTW+NRAHQioKUi3feDylIVx5VyH7Rl6dW3F7fjxsCRJiSshEY6KSpbR2/LQfZ96qPWbdG1v3CzcWynwCWKKY+rjur03gPMSZ8f3jNyMdUbidpOB1CIVZFHaUYkXq5KF8te8K3KJm1EvMXhpfN/2Yqg7bnjV0m3Ve+IiqMtSJEJRl3EptlHuGoXJusWOWVusNuAro8S0hVboobk5FukRS/hL6q9Nx+RXt+JoQpgKZKqoKJpjyLwygjGMi/cj/15SrO8261WHH9ZhaTReXI0BXTU8TFpIi3CSgkO6PaNYzlXVTJsscFN+mmikuqqmix0Nur2qCQiRdv4az29ZdaLC3m/uIs0+OmioQj8ugqJflpMkyp1CWO3YvmVZ5eb0s4f3l+8JuS/iUE3mqSbcv7gkiKNZTnXU5qzRTF+4WlKQokoKihfVGQ/VVJvnVIrg4ILGl4UYxJYRFMi+UR2jWY3wlydKLqkooSu7UU3EVZORkXYsIqp1Nusrgr4iV0uICimO7crxEuNSFyvjOyqN0HSXimbwZfD5Il3Du2/mqh2u7E4xFm93SS2lo8tu2qq6yi83JNS1qql4fX10hlxLjWbyctayUNOu3utwsnd7WZEiXwlBLaomXlIaq9vvltReLW0EhbrCpIpdxVH2G5Ok5A/dFpx5Fu20+TwX9eMmRVs15btxXER1FE1YkXdxGmKqgs3yOnvZ5y60M1CYCkoLhBInKpaHiUd38381aVmGeXS7ajdgbhwxkI+FWEUSIvNtrM8N6Q49iNvb3Rnlry6XKIpxRc+ATL0+YvxDV+b2m9psVnnuRq8EikQkIqF+bdWhGrKolqvyJjF8X9+W1RW4+F8YqWmmmsPiUx28YkSZSjy3dvKnjr2f+nyeFizu3g0xSQ+K+JcRjHdKRcfll+Ksv6ndSrtjOHqOLISzNZBdL4erxiXEhL+IY1md66yY11YeeFu7+7WcVYj4EV/2ZHb+LzFx7qB6/Ii2Y1az3C12nGf2C6NVBbFJBwX3aw6hEJdu0hrE+vnVRxkFva25vrLDb/hC65DpSKIy7uUZekaro2/ILa3JJqbx9a0iLQHVkMfl3USy2lnnBKY84tYtdcSEXRFHTKO2Xm3VUkzmgj/AKTTxsT3cixr21MncN9yb9Vdbxi/xE1hKVPrba3TV0m6dLqCSvIh5U+Ux1/it6JrfmBETNTanHaoMv4atwt0lhF+LIdGRCKeqIqJkXmHlS1kvyK8kLQsySdiBWRVimuLdNQZRiIxlW6WfMrdmHs7usGyjH3QvrGoStouiKEkSERItNTylEo+rbulyyMUfDjEeLaRFKtws+TYkz9lFa0sHTcb8uKpEnyJaS/m+UR2+mtTxuv3at1MzOVttmUwlrb2ttbik3CXmIu6lEUe+q6pmCpbfAKCXmlKiM746cF+0NU00y7t1euXKhTjGeL1gmfkxKOliEY1GkpJEgnTx0Jlx40xL4acAoZGuxI1JC1kApzKpBTS+qolmsY/Cp4WrHy1YhbjUXIvIcE+1GLi1vfiM3m1VP8AhL5qzcrCu3fLMEktZZItsauDh4kzTJc4y7Zd1DdXobOxRft2aLpZyMSl2153y6xpy+R6TxMzP9tiFHF7y1RJXb6h21H+OSZqEk6SGXpKpYWeQ5N/rq6ibeX3aO0RqyMelrUkZpARF3S5V5mSZUPQLG3xGbq+P0WLW0Arp2/TkmKPwxU9ReYqi1rs6TIdJqinpcSUVlXsqtr1O7JtWBOtFAREUyQju7qbkiAxB618OXqGnQyJXiLkUSmzVuC2q6XIvN2jVgatWrMZiKcajxFK4ELWzJOFlo7RTGUqixZ5BqELVJYY7iqwsir2F7bOWzDb5ZmN8fK3Fduipp/shOCLT15bZf8ANtrTMT9rK/Y2+K255Zmd6YirEXltJNouIy9I6Sv4ZeqsJb2td06R8UkmShdpVIXqz2kUfgPx1g/diMhpLKsrchyySItVOqHXtbYksmolitmuhJlxeXJdMSH/AIYj/NWd9TOqCuVWJq3ZOiTWXX1V3BKfGWLtiMfhCNYPaxVRIg1RIaeFcruSyappEsoh2iMqiwxpyI2VI61HyzF+4+L75cEQluk5LlUPfnV2cELUn6ikeKKfGnhPEibk6SuXxJbmpJRUEqkLlabMjiqOUJZA3TvQu4ix1PiElHl+KiqnpYXozFs6b9YF1MZUxnNM0W0Wy4+GaupEIiPqj+WVdCdHcbQyJu4zVrbivDVBJVC26a+imTzS2kREPb2+quZejPScuomWCreXEba2Enb5QRIpCPbEe4i211pnjVrhOO2ewuAEbSrFQmaavw9BCJKiI9sh2/NTPFeLgSRshV4//wAgsjKkrtlw6A4W1/yJ35hdL8Ly9Z7bXj5NHS1PBuUBIkil5lBIhL0xrivF8bcZRcHng0hERX2qFxGunMf68OMX6Y3B6hbkSeMUHnu3UkSn7TJNJLylpiQ/hrJ+gfS/PMiTTSfm1tNlV1VHzpQoqJth5Fyq15BoVorMV8NWazGvezj7OKVyvDfJr89TdN0Bk20+JeYi+Wve0FjvSXHc0vGaXHNXzO3vk2zJ3bbDbfEu1lRGJCoqrFJCURLkRF5avGUdaFcX6brN+h1jauLXb4slb0+XFNPaPFsmRCS8e4v4q5HUsbi8KLXk3oqXB8WpIktqnq3FKqceI0/CNbMWpcmPGXclb0U0bJPaczLNGttwhu1cM8REUmIovkk3LlZCMR1HIppx7eMa3S1ujuT605HY1x0120V1FFRHRiUhV8pCJCQlyrkFxYdFwLBVd5cnCpCOm3H8oiNbZi/SnJbtiLezP8cuGOtbYguogtcikKiRRIpICQkJciEiqtneJyFZfXQs4HloclWp1NiuHXrp5cvCtbJeVnGTeGVSXaotiLWfDIYiSQ6QyLiUhGs/tbX9SVivPUvGW7hi8ElVFo63gSL+sTHt9QjIfUNZ70d9w3rNn2G2ZVZiTZoqROk4iShCW4RluHburoS4WXxCIg6VJwUY7u6q2VlyPVW+I3Ewo4maSP5ETdL974Zonbl0St5pCSBIl8Mku2PprFeoifjhUmchKQ7flql511M6g9E+ol+sNkb29a0uVfEoMXSREmjLuERISSIu6q6161ZVmjr3Td7Db0SX3Cs3l8P8UqdHG3FhcmQvU3zA2LfGcLT8E61E2yApD5llykRfLWH9cLS9GxvHqQR13Iq7fN3DV4xm8PH1pY241SLSelt83/W6oXrA6SeWkbMlucCvrqx7RjtlWrJ+2UfkV235El+q7O1qhFRnb0NIpfed0fmkRVrjcUv1ZZ2u9ql4i4IJSUluEo7fqrAbWo1fLW+2pFF58JsoJfxD9Nbg3uDViso4fqpkmSvw0x3FXIWB2+RTcot7q/Ium5HqJ2yK6g/LyKrB7PuJ2vKrwL90Ak3saXvBVFQhHU+Jt+Ye4qgSWXa5heLaCpeDuDYkiGO5RJXdt2luqLumJ35rdBszJmpZ1Ga+qXjFIkiMeVDHkJu+hVz4/s1bidVXLPGbhZS7ujUFi2kKSxIFEi7i9XprK1uuVy6kXIrRjOPLXLHRFVB2iKQk7cK9vwxKUf8Amqrvsky2zt2Nre3y6KN3hCPinWuSBeqJFt+mO2h5Ng906Z3pHLcVyNZjeLeIuUnCe5B0URItw7d3/qqxkZTdTP8AHeNjtuLyA3Zvi+VJld8oXWbsSQ07W1trZWRdpfElHaQ8SkPy1VW7O+YnjdycWi8rExVcpIEOgSbuPlUjtjW4YD1WxXqUzWtbizW+33Zz8V3bVkx8M4V7lEPKRdw8S5bS2lU84t+L2O8M3TBIvFCuSb1qjIU00o7ZavEvTVGaGHKjq3I9BHuRN+hq2F2NuzwVFrj9yUeNXg+JTcEnpkRFy/hjViyC1j+rfj5CKyDYki8pD6qy/pb1A8dZW9pbuiFrb9VARly+LtL81W7NsgVcN02Dp4IiuUUmY93qL/mp6KqL6KCzMxz/ANRr0CywpQ8cnuHTbiUhL5i7qsnR+1hb9S6XcVBuCA6aDd1uJP8A6GNWK8YbjP6qvGq6UnipK6ShFuEu0vxRrKbTlV7aptcftJabq4KaYkIyUlKPKqUzbTWYdDz6m4LOGeRZRa8V8QKlwublJJUR3EmhLcReUYjWwZJeF3lwRsNhSWb2liIoJJppxEo7ayPpHga+A3DIve5+MvD4RQZXBHcOl+99Ql81dDWVq3K3txJqLchHdJT7yNfM/NePl+rfIti6ttxxr/lY9DjzL42HcZbMw1xmxhjNvcXZ7ufPBIUxL92PcVTHSFqOQX67XtKSiLH9hQW7VFS3K/hGI1kfWDMLkLFwlaCIRlofDLcXbEa3Tpy1S6W4HZcXQBu+uiRCVylqCKZKlJcpJJkREMtox/DXvfp3wkGBirh4/JV+X9RiZ+S0tpG+RasgbuLSmTh+v+xlxiPH6q5bxdRrllryzqhmVxURRyUlWiCLjaLVikRCly4qcirWPaC6qAKxdOcNSWWvVwZausskqmgnLiKhR2yGRbvKPmrmXJMgtuQZInj/AL7FOx4qgkL7TEfDKPB+9JOW4vqKvRZMqYsfIo4eHJKwG5Y2k1b29rebXqOF0NRO4N0tNRYe0hLiX1Vm+VX65YS+eJXe73S4MXLYvdanidOKsuRblBIfSMa0DKMyHPFiyGzKi18DcGxW9Mv3jZIYlIfLHd9NQuTdMce6oXhquOUN2Pg2hfDUQIkxckW1Ii5ERbuI9tZ0NpZDSmjWJeJS1LDlWQWEchuT9wTFVMVxEi00+UdsuX01W7sjdMTJif6uPEVLg2F20UItrhAiIRV29shKjZ9mXUvo7dk8SYZzdlreg2HwhNXqiaApFySjLbukJDT7EesHUbqI8RsOPWEbpdl2yVtFuna01NRJLiO0fq/FTrMtlGKuG6Kr2VhqpYcoeNWr+6YzcCbvEiUbKeGIU1BEolEu6JbamsRwN/lDwrawYNWukI66iynhkxH1F3Vuyl86/wCJo4/YbvY8Rsrq1NFWgt0ddQk2zlUdVVcUFNJIdu4pDtHbV8JboZZ1lOmXTtK4XrIso0EnPu8i8BqpDIlR1yLbyLaRRptW+ILR4aLazFuwO7ZV0pb2XF8ZwizsWLZAfGtVHqSabpL+vFSRERerd6q1y8dSGCNv1bbYXz5Yh2t26eoQ/h/9Pqrm1qo3wlw3eP7o6tbe1CqhG9CUVJDu+IMpdvGpBn1IumfC4ZdObXa78shuVUbuV0EU/mIkBGX/ABa7DIsS9jN2Wlbio6yy8ZXlThw3vNouDe3riSS7fwykSEu0ttZ70r6X4pg+UXzq1lbonSeLpr3K3t0RIUG6Aperkp28qzHqRlGR3zJm7y6e70XAj4ZBRR2KZDH5iEh7t0qdWfKuo1hdCeS3xvemr4iQXcLX9sv8CO1JSShCUZd3y1IciF5OS8ix7F68mqpXXTy6ZxkjjI3FmcN1r058cuoTYiFqkqXL5R81dkYvgLXH8PJLIeti10srFKKhOkEEE24x2pEUtWMY8irB2eedGMVbrXHP73bcofLoRbWu0iShD27lxikl+WNZzdOtlrTRKyYLhY2+0krrqtXDkiFQvUoRSIvKUtvbGrUOIz8nKGRkxQ8VYqvU7NrRck3lpwHH2tlakoSa7rVFRy4S8pEIjH6fxVZPZhbtbfiObG8ceBcPNBik4UKMRISIo/h7aa4W3/yoZY6szxq1RdLpEoK2unqEkPEVFyjuHzFyrWLt0rVsLFFJwCNv92IEKo+JIvEd0hHTjIpdpbo7ayvIRx4ulV7G142DIzU3q8TJ7xb7MzuFrbunAk1eXTwROE/hxEiH4pfiH8Vas36I417vUZOm6KhR3JuLgQx+kVBrA86Uevn12sxjFZBcnLaJbYj5fpj+GrVduumZZtibNgwSTYkSApvlh3EsqO0vpKNZH8uTFnX7TVYb9XsHb4S1Y3GwvyJNVUmyqeomQpx4x9NZ23yi7NfhHcvg8YkIqD+EttTmQOMyyK3opPwTdIsZEgiikKAyLkW0fTWY3Qn74harmLcfKnVzHkspRmXlYfXq6K3a6LNUr44cNf3e2Mfpq8dLbh4FZO1uEmYpkUfEKJKSEv8AhCRflo3QHpDm/Ua8FY2DVv4MS+LcnA/Db/4i9I19Fuj/AE96bdD8f90WFJ4T5yWq+fOEvvlfp4j5RpcmY0TfbUXs8TltbA7C6yC14Ur1IsqL65rkWmTZygSYx8zlNAd3lLlVPzos56e3xbF74q4tpNpJtlmbSJOkJfeCX/Nyr6FXR5iV8Zkd8K2vh/8Arjkn8vcNZP1A6e9IOpmjZHuQOmLxBNUWKKNwVUFPb2piXp/LTIfIxztVo+RIYJOqnG+NrOrkJPXS4vFNeUrsvEdvm81T12xvKEWbd0Nmb/6aJJK2qMWi8XBEUREVCGJCXHlUhm3s+5b05Y+8khs+VWtBXw3jBcxJNUuIkmUSl8sq7Wwtm/xPA7Ha3SXhVGNtQEmYlt1Yjt/FWxjtHJxUrZV4G5F09nfo3beiPTNji6AorXRz+3XZ0mP3zwuX0jtEflrTo7eFZneuvGJY2xbpKn4y4EnIkW6qQ6Jf3kiHzdtUXF/aSy25Yi6vOQJYyxuw3BdBBiKv7gSEUlNym7zS/wANdsvaxQaRfkWjrw16l3RbH8c6c5KnYyupOReuCS4iIiQlKJEPcO2PIaV016b27pvbVDVuj6+Xx5ue3i4Kkout6RkRRT9NYfePaC8Pmyl0uiVycPGK8RJuuku00iEdqY7YjEv/AFVbh9rjAVii4sN8RLuiKBD/APdKVHJDazMXKybaqptThEroi6a+IjroKp/l21zflThu8ujpcSkRFEvUQjEqV1A6/Y5kGOvGeH35S03JylpJKXBkvpp+YvgahSrP2eQWtFEvFZ5a3RFykk7Hd3ckaq5zX4qSNWTsM80fXxuxU90qpoqCMRUJAVI/SQl+KsHTvje8ZMQ55d7wThIS0iERWUIh7RJUh0h/F8tb9cL1Y1G5eHvNreKEP3ZPkmwj8xK/4axPLOl+R5RfFLu3yPA7a3l8JMb6mRD9Rcqo6Qso6OVU7EsjkWLtUfd1hwhqsouoIipdCK4rkUtpCn8NKX/CLlTG/Yv1EuTwrpbsDvWsqXx029kVREvUKaSYpDx7RoZdM1Rbj4zObDqR+L4d62Wl/wDRhl+Ghl0zxL/tueIrCPEfiJx/CipTqUC31fqDHBerREMenOSERdvutfd+WiM/Zda3Ri3XumPZ1Z7lIlXv7M0XbLCRbYyUTJL81GZ4j05tLgfCv0XD4iHwxCLtypq/3YiLb+atUeWV/abSjdM/6jOMNRIdVJNZVcXrgfMnbxUJX8UR9VFHt/Ii6s5WX3s74rb703f45ilnWR0khJneL2pEiHkUW2oREXl2/LUD1AxXD8PuAsMl6TsZCmK/+h7o7TEUi7hUJsQ+ndKJbSqyNerSrFq6t3SfGcmvSyo6Sl8vj5dYhH+7bJEKCH/EJSol91u6qtbetbbl1GsNpRKRE3RUFRSXmk2EiEvqpcm3biWF6lNLG8csrwb50v603TF7tpao2fKB0dRIhlEXKXwlRiX7wUxKrUz9ofPMVap2vOujFneIvmwqoKY/q2knwl+8VFAtJWXqSIdtbl1AxnplerfiOb5+wxlNjfLWkVwvjgfBJlx0iTaFJVVSJFIRHiI7hqQWxELSi38B+sTi2oNh93urfa100CSjFIhUSFdWMfKQ05bL8hNl+Rj9h6jYVkiYsnGEZRhLpdDXQIbgNrJYu3QcoaCXH+sQIi8xFyh7xcs5G8JtcX9oy9N7o2IV21j6gSFQS7dBReSSvb2jKn2UdB+s+YPPEBkFjsNnQ3Nh8M7TFT5hXHVIvUQ+aoe39B+tNtRUa5lcrCpjKBSEbovFg4/3XiRHSL1DGorsjWjBavU37D2/S/qZaVrb1TwHG7TliSGvckySTQJYRHc5TIYx81YDerPiuK5YsWJKsbozZqloPkUiQJb0luIdvmERlShxnFFnyeOdNOoLxZ0SvwsZZoKZKyEvMmJJ/C+YS+qm+RYve8Tde68haiitHbEhIS83EijHuGW2nZ3ms3Fi+yV8bxOFlSfcWwzul6uN0GD11Jv2t09qH4e76pVAunxdu2jPCiO/tqNY2+5X67N7HZmSzy4PFNNBuiMiULyjXlpMmXI+5Ox6KOGLHWka1GL58qSmkG4i4iPdV46B4id66hJ3G9tVk2tlHxcVEy3K9vL8X01esT9iXqXlTdw6yt6xxuKckG6jnUckXypSH6SISqwYn0junQHJrhh+R35q+UeIJLtlh+HqCXIREvLTFq8LSKLV7SVLpcs2bovnDddksjEopLEXL6aixyq6eFKDdq+jt+CRIqf+WVPnjxqLVTVbittiSag7azXJMixxupE2pN47tFNSQy80eP5aBZDYhj3eKqXB1drNeE9K+JJpqK7STeDpqfi/5qouTdJ7WRKOMauzq2uCHamoWumXyly/MVOMdG/ZMzUXsbNZRultHxCvwCL06v8Ay0mVxsZKL5DY/c5Ibok+IU3HqERlL1VYhkki5RsV8rHjXixzbnGB9WLW8WVulhWuzUS2rMVCU/LWfs3DInjhq8NZi4HiisMSl5Slxruy25BjmRN1jYPUSUS+8TLaXzRIePqri3rYo1uWUPrkkP72I/LWhj5cmRxmMPKxViW0bDVR0u1ERNIhEu6rJYbg/FMdJ0SYyFUYkXIe75vVWd43fHUhYOiFRuW2K3b9VWZNYbeQ6BbZbRq00FupVWevY2p57RHUl5/o57nVwGIx+CXhpfMSUZfVVdedQAuBSuTpZ0UpES24iL5iqqjb7dchFVqaPiCKOnHkXy8q91GxV/gNrsbh/wCKaurggqSqLhOIyEtun5tsaGSR7VZiKy/iaJZ+tGTWVuLO15C+TYh/2FQiWafU2VkkXHuEqlkepGOXZ8m4ddKraNw1ZIOLDqsFFCKUhJMZIEJS4ikPGqP0xbt2qbPI7tY2t2TSKRMXhEKKg+rSIS/CX+Gt+LMLj1AcNbdhuC4rh7NntJ5abWkmuPb/AKyW7u9NOWZoltYYsaytWponRPKmeRXJ8wCzXa1uGYil4VZsKaaIx3DLzfNurcGok1IUmWmXmUIpFWP9P/1NwVr4BXK7SO74knyae71ERSIq0q25VjT4f2DJbO4/3NwSL+EqzcrMkn5MXI4Y4uKliEtMee7zFXtQv+6gpzIZgEh8w0zu14YWO3uLpdnqLNm2HUVWWKIpjWYzFhSQJTbykVZ31G61YXgNvWeXLIWaekUeWoRF5U0h3Kl+EfMVc+9fPaaya8MVLD00YXBna3wkI3okiTJwMiGQ+Udpeqs96S+zm/yL/wB48rVJuzEpKLOC+8LyjLkVdWP0W0gNuVVJTJOpXVDrxcFrRj7V9acfclpLpoqftb5KX79Ty/3Y7fm5VqnTn2fcSw8UX90Z+KeAO1FSJJpl5i81XzF8XseK29NraWWiIjGRciqWUKPfWbkZrNxjLkeOq8mDJqCPCgvnQiiQHuEh3UHxEah75cgRTlOkYjMs6sNl6DpSz+8sd0GW1TVJXbtIi+aq28WNniql0V01FBSHaKQyIhjKrtjr5JS3t1Ut2qMttU/JrPdBUbpNSTURVV+IQiI7iKvq2jXisp4nXT7tWOWevnTVC+NVOo2OM1NQf/ijch3CPHVIe0hLaX0lWD2d49sbzXapCXqjLbX0SeMUreJe9G8kVRISEt0tsd1ct9Yun+AYOi1tFhNwteHzsn0RUHRasY7U+O4periNUJMf5D9w07oX1MP9X1LbkN0TK2iIqiRbVm5F2iPcPprfGNnttwZzVvLd8xfIFpFqjEhLbtIa+fY3RxZ2v7ERIrK8o9w10l0pWVv2E+CsbxRMuS6am7d5hHtpyyVWpahb0axB3ZPP+l+XPrywx9ZZFdURUJ8kSwuCGPxBUS4yjKuiPZ3uWF2PE3V3xlUX2SPh17koshoLtZF9xEiL4YlxLurIb109vzhmsu8yBizbx+8UbKbh7vTWZ2dQsHyxvfLN1DIVm0iEiEvDKDLclEvvR+WqMLbElmXia2Xkb8FVO8lskvyiKcH5EoSu4U+2qr1ItOKZcxJvkwC4uDZKKb4iisjIe1f+UttVHpz7QGFXxRNhcf2G7L7U27gtNFQhH92oQ/lKJVX8g6tDfLgtY8Sx91kFyGUm7FUnKCZf3i+0RGvQrLA8Z5uPex5LKU+34yWLrLYVfMwF0xyNVJC0koQismMi1R0/4SHaXlGk+0Zh9hxdGw22zNWbdvbCFBBERHxIjEvjqEIjL5i3bayPPrX1ByDMEcvvl0s6LxiqkSDFG6IKC3SHtGJENSHVbJLtlynwATG4F+0uSWH4hbfhJCSoySGMtolEpd1Y0jxrZVU1llmyVrYy91lVyu1293CwdDFSJEO6Xqq8ZBhtrFnb0rCyWFQkBJy4dO4yV9PGI0PG7sk1x8VXoazxURFQiH4ie7jTfWdXh8SqThqm3Hb8Qt34apspRsyMRamB3JSRpXRGI8pOZCNETwNqo4FK7ZK3Zpxl8ESWL+WppYVUWKioXdEhSLcIxqDTuDUiIzcJ6g9xRpca8iMw4UxPHmKyYN8r8QJEOrJAUyj6fiVr3TfLLR05eLfquwJ81cxIveDlJspL8RD/AA1z6+deKcScL6hEW0hHjVsY3TWZpxXFEkh3R5FVjp1Br+R0Zk3tEZlcnWrd7WjY2fhh0k1LgIiol5h2lKX4aumL9QG+QMbbkLVVqTUkCJckSkOqNcx5E+Sybp/a7k6Q1n1hImTRRRsKmo2IpCPl2kRdvdV46D+KY2G7AQiI3AhbaPaJcZRHbKrkcnIFupvH63PU07albjJFRdQlCUjyEv8A1VUc2yr3a+uV0fvyFNAR109WMtu36qlHjhkzvhAKoizsLYUCiMtwj2+oqdN2vS+6LKFd3Td86cqpLuWaztRQREuJEglxLtiW2jkmWJbMSNWfqZjhftZdXUXjVg4STuFn1/2kVGxE5FtLdpkJSkI8SIa6kujcxT1SXEWq6qqeo6l8SPlLzVk+XZ0l07fNbDiXSVZZa5uUmzZRukm2aKKq7REiGRS3d0aprjqV1xy7NHWOY/dLl4piuTQbXaXMWyOltIRGW75qyvfKq215F5Yf8pumM4zZrtnRePZJuGaVtJJosSep8cijIS8wiVaA3b5HZ26Le/W7WkJJJLNS1tQhH07t0fLUD0dxHPLGxJXN8yuF0uT6Ilb/ABZKNGY+Ue0lKmM86hNbLljPD0niesg28SrFTcmRcdv4qsasqx2YW0jSyVUsFjUeEiiarBw3Ie1RMky/NWiW98Kg6oGMiTjGXGsPeZh7wYqJKnEiGIrCUaqbe+Xm0vCdC4WHSHcpr7fxVFZXBZbEh1ewW5Yr1aLq/aLy3s6bxoTF6TdeROkBSGQqJkMR4j8QS7RrP/12uLi7JvWr0U3hKaiEuLf+8L1VrmO3hfMnSbXPLWzuVrcp6SDdwPx9370S5DWW9eOmrDA/D3GzXZb3HdyIS1v9ZbkP7gS7h8pemr0cyrxYrtGM82b3LIrW+Kx5RfhUvjZVJB8LEkx1/SukmIkMvLWD+yj7NN56xdQnTrK0lm+N407H3sooJSdLiX+rD6iju9PzVs2D3Zk8tKmJM2V2WW+/ZM2b0Uxbq+YtVQRKQ/Vtrob2e8mtq2LurD4JG3ureuTlQYjJwKpS1CiW4pbSKnS46ytYW0lI6mvNUUmqKbdqkmiikOkkmO0REe2lOHTVqMnTpNP5qzHKOumEWF4pZl8vs7N4I7lHj1JFNOX/AKayG8Z9lGUN9J5kfimJERD4VyKiK3btUH70ap5uZHhrbULCwWzGroX7r4+/yoY2t0lwjPGdndXotN8+FIlB0B/7MJCQ7lP4RIa49y7pL1u9mdipkGOZKxyKyiP7XbVBUIR9Wn2/SVbYMxEd5D8u2NYb7VQ9a7kmOUMOo2RPsfSERc21Fzoi19UUoyH1FxrPxfNLK1ZOLfE0svw7RR/b5L8igt/a6YLaiT/FXjUo/eNXIkMv92Qj/FWldF+sWK5U8eMLQ1ceI00lJKDGO6Ma59w+5Y97nulhvwKCV3iK4osk1+O4YqFuEpVonSMbNh94K4tbDclmemKZJloCQlKQluUGXGvfeE8y24seQy1PnvnfAJLG02Orbh2Nit+ujG8JvFRLT8MumI/N5arbhqleCvzXMEnSLW9MV7e0W0/9X1xIdvlL1Veumt8wu+Yut7hesXGSL8kXERUay47S3FEfmEirm/qS+z7p/kV8t15ftcka2NyIqvGK0l9IhEh10JREoluHbxra1yoHkkt1PJzeNy8RI5Dn1TqF1Sxe/OGF+vdwZvGY+GVRdNkyKMuMiHjU5gthzLrFfhZWtUfDobnb5Ta2ZpS3F5R+UacYXheZdfMueXy/P1LbjrFQtd0p923S5aSA+b/1V0w3sdkx+yt7Da7WNnx9AZIMS2qPC/rV/NLy18k8jNqs7RxtZT0+d5Rkg9XbkZzmltt3T/E2bXEmBLMSXHxN6W+/cKjxUH+7lVyv3RHqN1u6fo9Q2WJY6m6bNh0FLhcNMnyHlGPEu74hDUHnWTYlfk3GGv74z95OUyEWur8Qtu2Pq9NK6I51fLhjaeB3G6LENjXJVBmorGO7dt7t38VKwY1dlsO8F5OVrQyrxb8jm/JG7/E7wpjmW9PlrTckuTcnblEi+XlIfUNVl1kDJqS2vZnSaaUS0xdlIR+qVdNe1Z1IVu1pa4Gwx5q8fIKoPiuDgh1GfLah3DLu/hrk25OLpcCIH9tbkI7ZCqKZF6auZHbbPaY6RK25VSSUy7F1mJAkrfmb4tyf3CiBfiGVM0701uDxq1ePVGrUi+O4EdQhH5ah2NtQ+Ik6sKyYkUklh3EPpqSvTN1irVFe0jorD8UlB+8iQ1XtTiSSCJvuVLNZ1rzmDhHEsXtzp9EiFJMfiKEl6to7fprZrS4sPQN0jfrbZsfulyVTXbEpJck27kYyEh1C3DL01yi1zTK2Lzx9pujpi47lmqugRfUNPLbkV0Ubja3TpRwKrknJCSkpKl3VJrSjYZFTidvWm4XbOE8RzzCru+Z3Bm5c5Fld2cFqItdKQilH1RIRT8pU8u3VC6XxuV+td0uBXRm9c3K2rOE0kXKaCqaZCgUfhEMky9JS3DWW9Ac6/V3o/wBUseuN7URavLMk7TJFSOmrqaBCPzSES+Ws9teeC6aulwXcNVlVSVQWbkSZN0B7RiQ7iqjGraMXrK6k1k3U7KLk3cN7dkDxHxzkvEp6hDIeRbe3cXbVVTulxJuLU3qmiH7sSiNN7peAvFyUfqhpkr+Ii8xeqo3ILg/saLUxtpKeOSIkCLaO0o1eVVUqtJQmhUj3VeOmeP2t4+97Pcca3ZmgReJ8ZeU2DZMS8xFEqxVFTK1C8e6Skj5U4xp9443CxNUkiJQe2osyiN1JerGyYbYWFpyC8Wt+/tt0Rt6opazWLls63fu1PL6qtSOP4vcLss1tNmeC4QGQ6IqqIkry0xLtKqbi7FxjtnJ6rybDqKD2kuRbRq+YvcARxtZVq3UJYiJdeK6aep5iIlU1KzZls1rGzhw7vFjaOl7NUmtttB4/cE1JSXW8EoOmXqIttbVY7f8AtSjVV64FMeIpiIiVcs9N74k4vCf+i0SkUZeOt5D/APwVdVY66txCik1yFMn0SSISGI/KKgxH8tV5m3eJYaPa6jq4CyR+Eg6ISHaQ8qZs1LkIkBmoKZeUiGVWbTJm1EyBnpx7SkRUzcKJLCSRqkiJcSGsuTFqRZrEas6dN0k5gI7tsSlThF44eDADlUW6USZoreCQJZQuSixFpj+GotqTpOSu7TL8tVdODVYsdlHF6cJCJNwSkoPaQ8az2+W03GoZjKHlrSNRJRPSXioJeblUO4sLVFQnQOCUT8pcqtMsTA2Yxe5WFwX7QgUhHl3VG/q23UJMVUhTFXuKQlW9Cji5NSA7amXcUhqtvLba7ktFBkOnLkPbS2aNVC5MUvG8Tu+JrDlZ414piIyEXREI7toqDtLbWiYznDe8KKJXe2kxTSElfEJqyQER80o1YhUYEzFJwkSiKAxES3R9MfLUwjmlrZtWrC0YyzUFUZScJjEvNtp8McTLaxWkZ/xHlpcYbdsddXdg9FYUkCHWTLcmUeJS41E2vG8ouXhUvEI29iRCOmmQpueO0t27+GoEX2tky10dN2aZFtFNukIppiPEYjWtW3MrS+UbsriqKdwVH9m1Fxj+Ii21bw5Ic2SvWv8AxCshZIFspQXFnxXF7kSrxu+cXIS+J4qShF2yFWX/ADVOWPFbb45FJe9s7g1QQ10FhES+/wBxSIpRISH+GrZeGLe5WVjd3XhXCxFJNQkxIRpjfL574s615cME0U2w6AuP3i3bH5a3I8NYmspQbI1dasS2Mt2QplbUkiJqBETFRTdHzD/NGnybVVmtJUUYy/dyjWc4T1GtcfC+8iJQVfiCXmEtpD/1xrSrg+YXKyqPba4FSQyGJcSHtqxHkLrGVpI2ViBybJH6bpFlZlfSuJK6Yy/Duqh3ws6uj4vCmKYoCREmJSd+mIlEfzVZlm6VyeN1RekKgj4lJEYxJXzF5qz/AChTK1GZZU6zVrZbwxXIS93xJHQ7RUFeQ7vNtKsjTSaeexc4xJUdOLCldhF0rd7omtapLkiKuimtIf3kS9P9aNVlnaXrq6Wm/Hm9psdwZvtzV0ko5UcCW3T/AGkiJKQ8dMiGW6RVA3S6L3bFXiuasC94OdVNjcnSCaYuJbtISIYxol4tuUFdsZQsOLuCtqDRBcnze3pqCQy+7XHlt8o8pd1aGX4/nuMylWKe3FVNG6xZF+qPTu9ZGkcVEGiopR8yu0fzENcJsb0yUyRuqqLpuokSA6bhDTiI/wDUpV2x1uuwN8D8Kq1brPHLlAfCkKSgl5iiryGsTzr3pfm7XwfTy33hS1IClptbu2QUTS8oiktL6YlTcDBbbsoueerVE9fOmd+zpQn9masXzMWiS6o+LTTXT5bolHbx81cvrW27Ym4WYZAbpiQ/uVhISL6SrZOsmeZ57rbvco6cop21ASSJwox1o7tokmK5JD8yn4azux9Xr5eLb7ktDezpsVVf2u2vrSxJNQe0k4pjIh8pSLykVegkzVfHTHyF5L8jJhwtnIaaFuLdlFXbqIdrZtTxzLWL7bJyx0F101i2yFQST2/SVV29dXtMVAYMkbWJDtRRfa5CX4dvyyGp7LvZh61ljt+6gpYu6b4zbEvHCmp+zKEhyIk2xbiEZco8RrAyauCL4SBD9NYckaq1mU1FkZl4sWgr1d7w6FV04cEmrEiWcOZf+mtmwfqA3tvwGusLUe5RX/EUqwu04jfrkQ+FakQ+ZYoiP4q2q39GXl2sLO0Wt0JZM8lJF58NtGP3YyjJT1fTSmjVlszFqDSRuhtVlzJu8iAriUh81WJT3NklpdYzkbXx1juYxcolyHyqJ+VQe0qwdv7JvtBWnG08oYXlFFNBXSXZi7VUct48lIpS+H81adg9pyhu3a2l1dPe10U+GgSaGmShdox7qysmWPFq+jGjiY0uZ1MNwvqlfMXTGzXZrbbxay2isiMVB+aPL+KpjJr46vyjWzWZmpo3NQRIkfiFHuHjtL6azFwskoKZJNSGI7i27qS3dLtXCbgHCiZDu2lxq4shS5dTQMgWt2PpiOlcE24ySEVkhEk/w7f4Sqqos/eyJRdIqbtstpUzyDNPeltJqa7odfkmQ7R9VQ9tuS6iwsAQR8QX3ShDy9W2msv4iVYkrkxu4uGpBblFnTNXaKYxUj83dVmxnNnjPUYJOHjUZfHYqDH4vmEvNQcfLxCgq66ZR2kosUREvTGtCR6Lq5dbfeNtyOzrOo/dt1yRX/N/NVTIwY8rjIoxWqZ31GfK5U3Jgq4W00oqIKbkyJUfSVUFPPMjYt/Cq+BuGkXwlCHTWT+oYy+qrdlHTfK8TvDX3yvctEf3biW4fMJEO6pZaw27wfxWDMdXamS1tQioX+8EeVWMPH9ou3CV5GsGsfVRUrSm3uTjw5OU9xDxcD5SL0+X01C37qpjjGTq43Qni3bItZT/AMzaQ1DvMddEKjU7IimmRRVFH4Y1X3mM9NE7opa8luKlrdJR7SJMtvmGtLckryKqt8RnfOsl0vUkLWOmn2k4LUIfllVPuDe4vpP3TpRwsW4iUKRVbrhheM214iFpvbe5NV/ulBTJMk/mEhqaZ4azjxKXllSWkZxyqpmbMXreJA3IiDtIdpVJPCb3Rj4c2Qt1B3R7fprTkcPa/wBVQ1sRS7AGhsFUzfH/ABSbFS1qqimjq6oy2yKMeVedWkGIl+2t/Npir8SrZfLWFtbj8KUi2xquumKpScA1UWGUSUHdHyypZGUsXTfCUMuuiNruV5G1tV1Ik60CWJMvlHcVdBdPehLpndLkwa5G1cCxLTaOkUJJqeoR9VUX2cfDo351jJskXS1zbCqgLpMVEddLdu7vNx3Vtl0tPVpRmV3xJujaW+5yu4b3IYp9xbYkJbd22PzFVeSTlUsLDxsVdqN+Y3RSzWtdNR02ckgSJeaUe7t9VXLH+olyRkzujMk1ki0lBREZS9Q1TcDza6XSzuDvKSj5xLUEliUTkReqpq05JpqOrWqw8Uor8X9qLWKPlEo7a1oW49iqw36+WM8qwlxcrNHxTYkl10VNuokPl/FXKdvb3JxfkXoW4fgEIqEO7aXcVdRZldH6eF3hIIqao6fxiH7ouUe6uaUyepvC0EhFNDd4hMtydMyFVhKyVY0DB2uIW9Rb9d10VrSJRcuCER0y3RiRCW70x3VS79nje23h0/wYHDVmqURERFMSj3ae6P4qj+pl+dJ2G24ult2+NclHcoqXGXyjWft05I6siGHLdSfbrXkHpk+jeqnQlnv3S/KsZTuOTZDkzjKNPTQRFoh4REpf1mpIh+mqi+UeW904evNNRRXaI+Wszt6irV0m8S3aRakamL5lB3R8o6iTdNcpEnIoiXpqvsqnFRsmS0vJmsxNPHF2Ts6iTVqRJr/eqR81M7bckLXY/BeNIVCXlH92P81Nbamq8LSC5Et3REpU4cWdqSkjMUyHdHzUyObZksJaP3CVDSZPhhDRU9JSlSkSXtsicCSifmTqBWTNqtNqBEJF92O6NWorHlrOxjfnDBZNny1JCRCPqT5CPzV6KHNjlPNyeOki/tI/3s3JT4vEvLRFo6cxL8Q1Fjdm5KTcN0x9SI0pS8R+6V1PmGri5C/Jii2O3xUfNSVJYiGNJWujpFwSSsSHtiNR6d4VkWkyKP8AdlQVniSy29JYfmqNlLXiwS47W5KDcLHcH0SEtMdxCNSjfG8gvCPirWwJ4KH7kR40Fim31BIwIZfmpwx0ifKLt1VG6iX3SyKpJqJl5pDWT5CNnjsa2CypIW7C/CrCTd+kpb1gKOm4S7q0B9b1bbbU3S6RDq8SGqHi+VM7oSyWW5WzY3JsUWjp02V+IPqUSEvzD9VbhYbtZr5ZW9pyW7i1FIotngkm9YOCj92KiXHlx5DKvC56yLyqezxatxKjZ7ba1HTdd+C0h+LqCMvpiVGyTHcQujwnVutrcZFpqLKaqacvlKpwm9tavBQtyqhJkOkRKJEmI/i4/VTfOsqeZcLFdJrbWLhBLwhe7UvDeIEZRJTdGXbLuqri5VGqW5ce46R6XsLXgbUsexRu4yLVF37wTe6C7cpbREeJDGqa16cvLHqOsrauGal8QImxClKW6JD5a629nfHWHUK7KXcl2rUrU0SSfWkmi+o3XjGQqFJJVMokQ7pDLj3VB+2NYwtalhVtrUU2aT4kvDpoR3FEiltEpFHby+avSQwyOu98TPytmJljXscP5lbyxdZO06RLOGqRCKiY8h9Q9tUEnl0dLKQQ0x7iId1bRmz61tcuuF8SZSFKJCipy2juHy9tPLL1K6Rp464u9xsyjq6KiWpb/DbS9MuMfzVYjbiZsi0MFWauCLnEi4+qrZj9ry18xUtYGz0Vx0xJRsmSg/KpGQ1IXjq1dsqtZWMsLsqdvSIiQ8O201EfLEhrSrG3FwzYri6RaprpirJQo0zi5FWpgOSW26Wm6eCuhKeIQGMlB3fipnb2PilJqyL5qsnVR8lcskUuzOSzX7slBGMiGpjoLhqvUzPLThCRafjl/iqRlppDuIvw0KLdqqTp2OmPZJYq4rht4f23HhWuV1iKTpQh027YfvS0i2kX1VbLx0ryHrp1cxfA7WqsztrGxNnN2dS/1dIikRCPmLaPzVvGB2HAcT6e3RJrZCdOrhbV022ptTRbDIRERkMSKMirnPo/14zVjeMwy1grZ7WVzcoMUHnglXbkhQEhFJsPGPduGvQPXFxttjNRWyJLKbx7QWH9G8FsNt6ZWbpU1v12XQFNpoti1Lelx1110t3KRRItxVXbp4Dpni9jtr33GJPlBF2jcEii4S/qkhS3EUo7d3ylVswux5H1MvVvyC+Xa7RERdvlnGgmmsgI9wpFyLbyjHy1ifWLqA4zLrBjb3C7CpfmNvuAjbWqfF0KW0ox4yIiiX1cawcl7srGtDHRamgXpPIMk8Dd0rRbW6yBEkg1EiU5F2ltKRRHbGsvuCdjxPLLsk1s1tWcM1f2lu4TFROUdwjq+qXHdXWDy4W3CbKXhRFa8Ofuk9pEjLiNY/mXSfDb9/7wP7M4ZlyuSgu4prKlu1FEh4kX5q55HFyZcesDVNLw+bgRzN72OxkeQPLG4btX9htzNmovpPmnhWiUk1R7RIR/LWjdVr84svR8bzeSRtt0urRJBVFNcSWR1R/iIR/NWe3DJummIqOrbaLG1yAbGJETVvb1HI+ktcpCIiUZFLtrB88zhxllycXa8koThVWQ6cYiPljVP6fxMnEVlnksH5nyOLOqrjx1qNcPyZ/g9yK/WRWLxDVIVFkxU5bSIh+qrhmHtPZrkGNp2G0pJ2l4X+svmpblh8oiQ/C+kqyd9cktEhb7ZVAi8VblOEq2ZoYePE89HkTfkOokoSir01FlFeSixSIqb2W8N7PehVcK6bdIS3RlQXTg3UiEiL01X7gRcPy1XkYYp0Ngaj2+Wnx+PXEfDiqQkpH48vTLiVWK4WFBxZXBtWcfDSXXlyLzERFyrFeivUA8TcPLaqCaiLkhIRUUiMq2ax9SLW6eOGpNU1C0iEpEJRpkbKyk9WsVXonj+KXzq4nZsmVcIqLiSFvWRVERF5+4lt4lx+qrFdrC9td4eWi4uiReWxdVByKnaQ1l9yWO05QN3tzjTJJXUTUT7SEtpVtnUK5MMqvln6gmu3WLIbQ2dvtZVBCLkZJriIiiSpbh7Squ0iooxV5ciu4/l2M9P8mtuUOBG6PkJDotXcSHby3CQ/TVyG5OL9lDrMjsa1warkI+DRbEsQpFxltj5o1l9wwVwT51Butoth8T4rTIkxH5iL+Ea0y0k/xtZrcbRcvCqChEVB2lEh3DtrD1lhiymyI+zcTQjw/dqqydVLg+a2jMFG7Nwks3sp7V9EfiJx5cuJVXb1esZvFwTxLFCcM2aAigSjhQViIh2+kfw1BuHy6zgmrq/KE3fDEREh3F5Zci/FTVxb7XbW5Lqqpot0hkRKcRq9J5Pd+I6Lxqp1InLOlf6upqXIH/AIV0lJdNZMi/w7anum/XJq3FGw9UrMzvVvSHSSfEkJOW/wDNWY5RlR5I4Ut1m1PD/dqOikSinpGXbUt0/wAFfuk3T1q1arDGJIkOuuX09v01VbM2msvEvLg8eR1Ax6a9Obw1Tv2Huk2abnck8t6oiPyqIRjKqvmGL5/jr5rd7NZmN6aoffqIqSXIfMKZbpfUVZfiZZfir544xnI2Nr8NuUZ3JctNx/daUSkVahcupzq9WMWri2qW18QjqLM7hpjL8P8A1+WtqHKjyI7Vqxjt4+a32zObpnTK4ZVAwUT1UiSXYkJCoPqESpvjuJun3Uq2vcNtr7USX8Woo8TLTT3bvLTjKr06uywqqinqdqkiUUT9QkQ7fxVtnQez2m5dPVLsgrIWK6qTsliLUlyHiXcRcpfTSWjbIaoyKOPFa0hpgrZazYuGuG4U8G7E2FD3gLQUxHb2kXEt3IilUO6xXKE8TEeoeTEm8U+9deLTQ5dqhEQyLzF3VDqdcsotdheYaytKLe7WpUm0lJKdshEYyiPdurHbbZ+r/US8LKqheLg4STIlFBaIabUSL+sVIY/xU3JxoEj2WW1i1BJJm8pKqqlqyjpfnlvt6eVYaupllhVTiSdnVTUUakl3aY9wx5CXzDWG/wCVp5kToQf5Ms1cIfAVfPnzt67UEe1NMiIRL6RrpzCcJ6jWdj7ksaTe2i5Vk7eOhFd2Q93H4US8pSL0xq1OsBb4+LFlinShi1RJcl1btb7S2crKd27VTJVIvpIe2VTD8dSNVh4qUM7IjimqrWMDa3rK8ZspZq6sORXDHV2QyFrqOfdqBKj8dyUYkoQpy5R5DtrOcVTHqhdnxsPEFafeSpKPBQ0W3xVCIZdxFu49tdeZFkWZWW0o3S5ZDcEREtNyzUbKkycIFySXQ3JJEQ9yYpj/ABDz/gNr6d4LkDp0hkNrRblcNck3jsibN0pSiOkJKyjES2kPqqZmFtL+rD/H5DZMnLqX7PrtjnQ3o+TX9jY3zIRi2R0x8bpf3hcox7dtVn2SbsytN4uWUZ4JKJuUlXNrHT1FFF/uyiXaUdu6prrgphuedL75kzi+NboordiuVkfNWyojJARTJpuEdsSL093bWb9I7bec4LwdtdJtVGMXIlHcoUo7RjEvVVZ2kiZVjU0seOGfcmyOKqaFml8tt+UT6WZviTy4XC3shQfW8UE1ECiO1dBRUhJIiEhKSZbvLVo9n/oS/wAVtpP0ntwtbVdXVFqxig5cDxEVNxCQ1qHTfoyNrWLJcruzy+XhyIp6jxXU0Uh4pj6R/DWyWlmyZiSSDXRHzbi/MVXExJG5Oxk5mfHL+iKZ/ZejuP8Ah295yVgm4uw7iWUdquVG/wDdCuRS4/zU6s9jxLFcqeZCwxm1lcCbChrCkKblNLuEVI7uI8vLU1eMga21wTp+am0iFJMRlVDu18a3Yliek3ihKSagpfDl5pVh+T8xj4f28fkxMXDkyP3OpOOM66adRkbphSQyUSbKpXdi6Q01k0FU4yHkJfMMo1xng/VTL8RvA9GL9oo4OqTlpa7gVv8ADOR0iKIqaQluKJCXduqydUGrVnfnGR2HMlLWmq0SaXIm4koIiRRElBHdEox+aPmrJ84w2/DcsXNhlHvBEnKT0iTHTbClyEhTEZS2l21pw5XuIFkryB9tJjyMpZMyZ4VcnQ3HKHTe4XQVRSFNmkqREhHaQiXxdvqjyqHcYarmCIha1fdKKBD4RNRL7vzEoI7auDzPrXdsZRsOk1IkC0yWHcooI8ZS40q1rajMnCUvCoDuUjtEfMXlHlXrvBfTsU9crIY8n9Q/Vs8FsHHUa2Ppnj1pRcN3TpG8OHIiKviE0xTj5RH/ABU4LB8cZ/Fa2O2t/Um2Ef5aUm+dXRZMW7hNqiUiQkXxnHqj2jUg4tt3KJEqIiI/eErL8O2voMaYmOlVVT5o2uZlv2YsHTWx2H7LkSt5XUZiO1IkUolHuiQx3VuTzp702Yp+9G7+x3D95FwuWusPzDulWP4mm4ybFb8/SYKeFxdp4ty8bxiIxluFUhkW3trA+sXWLN3VhZt8FXuzFmPx3ayJaKhD28ePm5V8p8tPI3kJJJov0+J9p8QqY/jI44pW9TpbOOm/TTNre4H3cTG6M/j225MUFSUTLdtV14iQ+mXcVcT3ZHIen94eYu9SaiSCpKioO4VBItpD5hpOL23POoVtdXd1kKzoY/HFZ8qotHjIh7qkL10Pypna2bpJVmn4YtyyhEmO7jIox/NWHPlR5MlamsuFNBCr8uRW3ji83AhVdX5ZNHtTHjWpdL+gP6xN0c3zdVZnZSIRbIpj+13AvKn5U/MpTfoz0P6g5dfPe7XBRvlvsrnQdt1rgg2TJeO0dyg6o7hLaW4e6t8s+RBkBXBfKrW6J5aJJOWLdir4RFJIolt/cR2ykRCUaLTHu22vFTNkmZOxsHT1jiQ2EcexxqizTtSfx26JSbNS9Sg/fqfVLzRrHfaG67ZfhOUfqpjmRt26KSYkuoLZIlxLuEiKQy+UalMq9rbpV03sa2JWFLUuAMiXbeFEVERcx2iX/RVy/dukbrqBYXXUa0ZvdHyy5FcHrckpEMtypDu3RLkO2qk0bb3HiqljFs5fMb9oTqXeL4nbUro6viisv2WIp7fNJKMfq21sXs343hvVLPLtfs5zW6Om9oaEogncHPhlGqsokJEQ7tsuO2qD7M+D4z0hsN86oZldBvFpuBIWRot4YRUEVfv1UxIi3CO76SrXLpfrNY8mHpy4uzNvchkTZvuTRUS3RVTIR0hEh3cu6lY8lJGnX4jJsiSBePY1a/Y3gF0wtNvgN0Uvyby4NreuK0YikgruEi0+0Zeb6q5160dal2bpbpZ0WvN2eWtinoXC7Jx3EO3TQXjKPbLkXEag8s6vKqWN105wDI0W9lXcqqXK7KLpIKOiLaSDTiWn2y3Spja8sxKz2NG3Fa2rdul90oihuL/iS5fLUjy58yRpa1Vv/FinNIz/ALjWYo+PrKs7aLJwqoookRFJTulu7qcPnkUSIYyj5alMgJW6NVMh8L4FvtTbIigW4fMShFt/iqlvLo1TEgN+1EvLrjL8NWF48THmhbcsaQ+WCUA7Ukh+X4Q1Hk4BPeAjUa4vSSinm4/w1HuL8wR+9dCn81DU1orIpPE69dBUeRHkX01AlkFrUH/4ij/5tN3GQW2P/wARb/8AnjSx1ieUug7pmUfmp83seYXy1+9MXwu/Xhvuis1aEoJR5ceVVWwt8jyR0X6uYQ4yaI7k0RVJFP1KEO2PzFXQ2I232mLl07b2bHzxPF7SkqqkgpY1WyjsfiyIRU1BQEhKW7VEvqqBKy/IxlPp31uuESS6WZA3RV3azhiommI+YiIavGF9A7jdiULJcjZ6iH3lvZu5KD/vNAVFUvqSGk3To/mhXBS5ZbmWJvH26T7MMy8XGPL4DYi/CRENBWx/EmqKf69e1pa9FAttnx2yeJYD/wAOIpf/AEKh9GYLcjQtxYeNjcKMMavL5jISFRHG7Xpu1h9Tt4om5L6YjWf3DGblYXjh1Yekt01CL/XsqXbICoRf/nJcvlKpJxm3s/s0fdrLrJ1euRK7fD2ls2YIEXyjp06wXIrCzbvL5009n24XBYlIjlGVX0db/hyGIlL+o3eqmLD8QWyI1B3DC8mZ21O79dsyseGsVxFdla00/ez1wkXHTba8RH1FtqHt/Upxjqf/AOJvpoRKJcb5drek5c/8NNIRbIcvKoXqpNwb+0Pfrwt+qnTvEW75ciUVdN12zlyXmIlHa5K/VUsTPOundpa37JbtZ7xliS5Ll7yuSdxTYiO0dBogoQkpxLcO2uN6L1E7zPyIVr0jvd+dF1Q9pTMCxuxuS10EVlfE3G5f3bZCUtP1cRqYyL2nMUTtqeJYkyvWO43bxFBAfEi5crJD5uMR9OqQ1nd+s+fdRrktk2Rq5VeFl/vHzxNNg2Ef9+uURTH5RGq+36Vsn16cJY+zcZhcEBkTG3u1XbZH1ETZOSo/LEfVR6suv2yKsj8i6M+tl5u1y8BgNjuV6fdqmuTYR+YUNOP1K04yTPLzYXRXTqm8dE6LaVtstv01PlUuS4kr5fu9T5qJjvRnqS6RRf3LMlLfbxHUGz4Sx8W5EfKoI6aSRepRWXKr84wvrMWFt3XTnp4oL5VzoRyS5JePJIf35J/ASSHt3S/moqrD2C29TP8AEx659WG/6m9J8VY4Di7wfikj+wNnQj/Xu1fiuflkXy1PM/Zx/UO2rX7KOu2LvHhNCJBjb3IrNiLtEl1VBju7hEqlH1r614va7kPXHKrtabazY6rZrjN0HTlx0lBEo7pbRrdug+F5AOFjka7DLraiugggxst0XSUTFAR2r7RkMh80S7qHIkx1Vt5uJYhWnI5Zwe1ssmzi12FdBu4TuEk0k1lCFMijt3CX81dIdG+i+KWdNmDfEmJZIK643RS4KeL92qiUkoiJdwxiW75qmuoieL4Lb3V+trBrbVFXKSrt4ivEiVlxFSJEqp6U0vmIeVXYb8lYbGpmWL4ldrhenKCHwXSS5KEgRS0lFBFTSjIiiQ/LKvN6RJLOtm+2Wpp21Xj2J5msdpyh1j81iWSbJO1ScEKaYy7hEikXzDtrH+oFh6b9fuojHHCy1F43IV0iEUldRqul96LZTbyEZdw7S5VNdO8HyPrBkF6v2ZP0fA65NHLVwhJQhSiSQpS4pxUKUhEq1Zj0hw3F8gZusesdvYtUkFVCEhIREvTuj+XbWLnRTwyNJjft24kjZesnYztP2c8SUeJ4zaHF0tdlYiJESlwJdd95pEUtIfl06w/r57NP6juBv2OZWm1x9ddJJQXSRL+FIvMoO6JF3EkUZbirtTLGOR3TEb4OPt2rW+OWKqDRaWmRFHb8XdEvpIa5vHpn7QDrDRcNcryhG5OVB1Gbe5EmsiPd8dyvuLjxEatQ6yQMvZrFiHLkTqxhZZh1B6JqM7XnWEXBTGV0v2F4K4qKDy4yjt9JRqWsvUx51WUeWHEsUt43BsOok1vz5JFZQu1RBMtqsfLKpLJOg98t9ryZ51BwPMsoeXdp4Ynzq3r3Z2zLtXbKCJCJfVH5aiekeD9FsVsoquOrGLqaREqu1v2IJ+NRKO5IhVKRfKJEPlrYaSq8ewLTNq3Ixe0uGuP3h4k8tfhXhKkgvrFpqJqjykPHl6azm7Y+4vGdFZBSUcEukroCIyJQiHb+aNbF1SxFxljhTIMSZY+1TGXwbeyJsLgZbSJPUIRL5Y1U8DxHKGLN1kdxFqjaSXFkKmvucLxlFMSEiIRjujVyOZUW1uQzKW8dVUyvOOl956Z3Bi3vzhmTh421yRbkREj6VNvL5abp4urlFnUeW16mL637lExIviIeb6a64yz2P2DrF7lnLVhlzy4JNNcrWJJk7RKMpaZJjqpj/d7vTXMdtuDfE701epM4wH7zt9QkPlKtTx+QuQvI8/N9opvunJbGSboFXiJCW1REuP1VbLC1yjIPDt7zdFnTVsRKpk6V1NOXKNTGTWl1aVm93sJa1huqZLsVFCGKf9agReYS/lLuqBG5NXX7E6uLFuJfe6a40zIWjDMerKWa7ZY3saidutaRXJ1+6RTKQj80aj3Vp6u5giPvR+pb7eO0USU8MgI/lGnFldYBax3XRvLuLxZfwpCMqv2OrYu4t612tY2/wqG1R57tXUTT+ZRXaP1FWbJK69VLyx27MZzY+jd7vi0GSqiiIlEnBcSL0+b5q0a0+zm9iJqqrS9NWYcqsKbUSV6kLMxEfu2YtBIf/KGVZH1I6jZMSghi+YZJ4UeSy1yVkX5ttV49cjK/pGazY2L25G4Y/wBIc+sqguMfv1+YkPc3cqj/AA1bH2E5plDNva+pHUZ06taCmvovnYpiRCPcRRl9VcJrZNlFwKby/XJwXmUckVaR0x6b3bOmLy4vVybs2KRaCygy1nMdqXqHzVJcNlWzOMjzFlaqod/Wu9YXZ8Z/V+3P2rxikhHRbkm5RdS/dbSKVQ+N5JlaKjix3lkKdpXIiYpooD+y+VIvTXE/SH2gr90pyhZK7NfHWVypF8xL936k/KQ/mruzGcmx7MLG1ybGX6by3vBkmoPIS/qyHtIfLWf5D3EGi16ljHkjk/uJIVDiJFKhrKCPdRCKRRAJEXlGmdyRXZiJrjpy9Q1lbMsq2VS7dPkMXTokxLeNUXNsmb29qou6XTTTHkoRREasFweKxKR/TXPPX5N/dLWLdJ6SaKBEoQiP3npqxgxq0qqwrIkrHZTRujPVy15VenmIA98QigJOU5D955hH5eVaddr0CKkPFCmn+9kMpD/LXzpx3KLvh+RNb9ZDJutb1dQe4SLuEvSVaxfvaMe5laVLWwshW99KXiPE6kR8sYjX0nHmWKOp5GaNpZLG7Z91UtFvauF3tyRHQQIUk5bi+muUVrkrdHylyfnHXV5R4j5RqHcXxqmmt4pJS5Ply/1pYpR+UafN24+B8QUtPyl2lRNNugqtD2QKG6WFVJLltrWML6gOuneKouGqQ6iqmgrqJlER80dsvxVktneMHGQIhdjIWKAkRR5EVXpx+sfVR9a8UszB4sikWkgn954cSLcRbdtJt+JYj4diWyTIL9nSze6PcgF0muQ6aaMSTGRR4iW3d28q2Kx9IXWTN255Q1Ra29IvgJpiIqLF6fKPy01s/TXpR0P1Lv4Brdny4pE295J65NSHlpj5pbpR21YGPVRdSxvsqvLcbazbFFJQiiTj0imVOgjjraUZNlM3FQi2O9CekoqXe8tW94unFBu8FNzpl5RT/wAUqzfIupmZZgoVoSYM8Vxf4qqVpaxbE6ERIt0Y/hrL86zJ7k14dZGkZNyQL4Caiu7lWlezDg72+KOOombyKztldNsit/2pf0y7RpKzNLJtxi/jZi9dL+mrjIm7W6Z+q4asREUm1t8SRL6XaJERfCH0ju+WrNclrNcrsxw3HMSRUcEr4Zkxa2hstL/zR2/N+Kqr1M6lY/0tbvLo1al74eSbWtmSshj3OS3bfLHzDXPt26/ZNfLatZnltsaai/8A2wWhE5+kiIhH5hGVFMyxcfkDH+R1BmHs73Rva1n+V3LBcXIpF4d5cmzZ39IjEZfVWD437O+UZxnFwxezE8Wt9vX0nN4TUiiju5EKvL5RKqj05vj+15hZ8lVb3B43tVwQfPdFDU+AKokRfh81fTC137AFrSjflbbcE7aqlIZNF0C3dxIFEhL1CMfVVXjKWFVXVrHy5yjpjdLXfrhZmb9R0LNyq2FTuKJRqLu3S2+W3RBw/HUXGUa7YyjEcXUa5Ua6tvTY3y4a9pvHhNQkVeQiooJCqgpy+HpEO6W4aqd+9mHJswsbO89NM0seSXBIdJ2x19Ahl/VkURL6o8aS6sv8gsWNZF+4cm23pnlbwhVSV00RL4iihbU/mrTMX6S2u4I6C97eEoO0lm8dvyj3fLL6q62wn2NcetKjVwv1ceC+FIfHJi2QXR1Y7hiqQkQy9NZfmlpxfprn18sME7l7sXFAnTfxLRomRJioJLpjqF3R2xS28vKSxsn7gUkcdvtsVHGbCeBqLY8k/TuTVykS4komQ6keQ7o7ojx9PdV4w9S3KRvjfTasWu5faKaYkl6R5FVgxHpLdM4at7zluQNfdao6rb3e0EVFClyTLdt9RS+WtGW6T9KvcY2E8edE3Hdqe8F5S83KJF9NXI1atjDyfJ48TUsYvZbfdM4yp81dK3BrjIticrqCWjqLkX9YPpr2I46y6X5FcH7zJWZWt8qKSemOuo6SHtIfN/FTXOurjW33Bxh9oYNXFpt66QufEFtcNu4Y8Y9vdVZ6tZ103x+/N3mCumrxqqkkTu22tcvDIryLiRJiJbYlGPKVZTYsmRZpGqepxdlYlcdZB7Q1yz7qAjhDW1vLbYVXPglU01dB28ltGRFHS+Wtk9nfE8Pw3OvfJm8F17vXbESznxKLdUolKUdpREu4uRVgqY4Qtdlslz/ALw6x+5oJKKuBbEIt15ctRsoRJDHkP5Rq9ez6+tqLPIMq8ei3tPiSbNlhSUIRbJSL1EXIeW7dT4IY8fipzKVZVO0m6jxqom/szgZD8UhTioKn01xrdupSuRe09fLDfNZN8NwIRR04jpJJbRH6d1dFWO6WnIsZUybpzeU743bJ/tLduJaiMfMgW76YyrD+sHs84fnllU6jdL1W9jyIVRJRNFXTbLK9wkP7hT1bRpmse72KOn2upcMguj9FwPhVSTbuU5JKFKI+YasVluCTxi3VdRdaH3DVMuRf1ihfy1yDjftHdRMDfFiHUaze8hYloLi4HRfty9Kg8vq5eaugsBvWNdRE03+H35u+FIdQreJaL1EvUn3fMO31U30ryUTG3Hka1j7x48vjdW5MybqNpKR5S+qtKvlnxTMMT925bbkXzMi2itISTLzJqDuSL1VkdlZv2ahfsChDqaRCJDIS8sRUIpU+yzrZjPTm3p2vKLki1fPnKWhb0yFRYUpblCGUhH/oZVUaSrcixFC0rVUynqR7OfUbHbTfMm6Y5a3fWW2IE7XFRySFxFLu2iMSj5pDLyjVV6U5VkeC4/eF1zcOL9dx0BfLXAlPBoelPiRF5pVt3ULKmDjC3T21vU1mN+QSFBRMtqgy3fwlWGrEkUUgj6aGbOmib0jYtR4a1rIp73HabwRFdLW3eav3hOExUl+KpzH7SysOyzIe728jLw7fanL5eNNWKMRHfGpZv8Mt9Z7a7ncvRpTqWRu+ViIFGlPLpaEU0wuiqKabwtCK3EpCW0vwlUemtppkruKIyqo3J8/uSZG/MeREKI7hT9PqqjNGqFqNmMh63dGTwdZTL8ZQJawrqfETEtzMi7f936qzMc2ugpi1ZgLUYxkO3+GuuMPvHimbyyXnRWtumSReK+7Ie5P1Vzz1s6RvcDeDfMcSF1jtwKSC0peFIv3ZF/CXdWx4/wAgzfbkMXyGDX7kY6wHrRkNhWbt35jcmrYpJioqSa6JeZNcfipfTRLs6sl2fLOMezC7WEb1/rabhXUkqRfvFB3EMu4pF83KsnZs7iSifLULiXEfzVPKMXD5uSGrpqIbpchH6hr0DZLbdbHnZsWPI4yKXTG7xmXTG/PrW3uKJJoLpOV00S12zgh80h3bZV7Puu15eLrJNVVCkJCJS+INQd8K+MWbF6drFO3rikIuCFUVHERkMpbeMuI/irPcsaqpuhepammuMtvaVY7Ktjz7eIx/fLudQLpq3uEl/eThN1LUHUHUiXzDurTOhd66gp5ATXFNZS4R/wBYEZIEMtwry7aynGbPd8keKMrSqREkmS6qhcU0h5EVdqdI75jKOO2vEMtv3iGfhBLwrNyLYdUfMKXdHuL6qo5/k4/HRtIys39p6tcFMmq6lVya0heLtcL9lF2ZqXIiHVRtfiST4xGP3YiPbLdypVwwMrGxst5VsLwkXL3QcsxJUVxEYlukRRlIt3bVwvl66eWtu48G/eKD92LdZsSnjEiGJCJeodsSL5aqeJ3y6XC2uGDhdYmrZMk2iahCS4q/uki7hkPb5ox3Va8bnRzquQy+qsPnw+NbVMd6lZxfLPkl4w1JgTUWNwXQEhckTlNLUKIyFTSlGPEaqt2yBK+N7SDpJRupb0CQVccicDL94Pp3Vs3Vrovk2dE8z/Afd9+9y20Vb6LO4ajkY/vSTLdxHdHy/NWK5d07z7C2NruWW2Fxa296SJdkLiIqLJD3R5DyHlViTbdrA/cXiOrh0Lz6RP7XjiyzFX4iSyZbVBLiW7zVU7lieQY+RHcrW4Zx/eEmUa37AeuDXF8fstmyG05JFUd10tq4kWlx+7V2kQx8w1cLt1Cwu5MdJ/kPUBZivx8dhKS6Cg+qLsZUvlULRV+Ryrbbs6K2uLQ1dF4dchJeP7yPEflqctrN6ojpJJbS7q25q39mu6OBbvMjxu3pkMSdJ47cmi8vNGSiX5atDPpbhWii6xrIffTNX7hwi0+GX06kh+pIaXpYJeJiuO4S9dLCq4Aiq0ZZYWqji22sgEhZpEXykX/prVMiRx7p23FJ6SK1yVT+AzTISL5ijKI1mJEq8UUdOjIlCLUIu0aGfTa4nl/P+V2I9uPsN2YoMRJJL4Yj+apK12/HHFnfXm4tU1HyC6TSzIppCIk5VlqrqR5CmIjH1ENUvJMob20dJqWo4LaMatmIrayjM37Xw4sUtqcfvFS5K7qp9eRW+mMGWWT3EpeGeP61tbsHEiFP4qku5UqnLLjp2FMnhk3UZlyFMuIlylUWtfkEWIpA4+IW7d21MY7kiAl4d/EhUiJDtkNU41a1mPrGOqoMcdt7XGc0FgJj4cviti9JFtrpCy3DHrko3O7/ALKiRCl96I6hR8pVgtycAzTJg9Zt3DVD47YlBlH5SHcP01esT925Ja3nhzEnTYUnbYiXltluj2lt8tLmXjYDIXbOhG62P+HWasnrhQhH4Wpx29vGjW9FK5ESGuoSy6o6GoW0fm8tVlqLpOzsXTdBRRRX4q5DVqtajIkRFWSYq7pUn+4TIv4ko+w9J4ssq6MU1gEfhjxKq3cG6QpqJCESH1VaNZUij4oiTHuGom7WknDolWqolLkNU8pbftqFjt+RTXBEmIxGRD9NN3CyqicAHd5fLVidWVVmnF6Alq8SHcI1FrWeJaoGpHjKsuRZELisrFfvBOvDiDUPmjRrSTrw4n4VMhjtKQy+oasTW0oLJikry8xU4xe1pNVnXimWsIl8BHlIvl8tFCrO1WI0lVK6s3e+D8eIkSOmWrKMRj5fpqpjkmo4E0FVE9IYjWnXIRFMUtqbclS1G47oy5VneaY23t4uG7duOtLUQKO4kip8i/iCrXGKl6IlhV1RFTkVWDH7wlfnSLN4CaiiBbijuj5qodrx94ssPinpKKchTU2x+qr5huPpN78nA1FFlUCEhHy03x8mxkqBkLeI1p1ZxKxtbXjiRJpmRK/e8fNyKqXfmt+a21uD9dNFmkpGMhKReYhqcvFwuVjtqirI1NRL44iQyH5Y1zrkntFZ1l1hUx65Y5b2dyYqai7hurpp7e7QVkXHyq/TXvZMiGnbkebWGSxq2AuMUTeXgLzdiYt1dyHwBIiVH1EPH5aeLZgZKPLbZHjr7vuKIqbfLXJrXqU/Z3AV3RprJqlxEREi+ruq4OM0uzdus8S0WchlFbXJRT6RT/mrz02rIacdbcjVnXUhXH7K3x55eVLXcG20tRIhJQe0RUESj80SrJ809oLL7OmTUbtbSknpx02z2SQlKJDopkReoiGs5yTPrs4RWXfunQteMUVCH8Uf5qx3JL54hQnSTBTRL+8j+YRqxjaP1YXNqpr2Ye01kd8vHvxdgiooTYmyaKjYibIiQ7iEdTkVVW19cs/tKKwMMqWt7VXk1Yqk0FQvNFLaP0xlWSurku4KSTVRFMvvSEiIi+qmfjm4yglu9W6tZZDLZeRolwzJW7Oiuj16Sz7l4giVIh/4hFL8RFVPuF4Qly1CqBUcOnhRQSWW9NecWu6Nd71g4T9JJxp261eINScY9RsytKajLH8huDFFUYqJouSES+njXVX/ALPPC7XkmaZNn2UJDcLxZU0PCKOPiC3JWREp/vNo7u2uN26bpwP7OAt0+4q7u9jnGXmK9P3TVq/FZxmbtIiJvuJFskkRR+YvTxlVjD3MiTl8SvOyop106fMMis6xLukyb3Vs6bISHasMSEtpcq+QKmA5es3TuJuEWLFcvgKOLgkgKgyjIRIpRr6wZZdGdhZ21wrayTUtg+GQIXwiinLtIe4tv/NXNPWrp7hvVi9WtWzMmpXS4O9BTwuk0TUERkRFpbZD5uVeY8r9UYsXk08aqszN/wAJreP8XJLA0px7a+j+V3K5Cgwu+MuCLd/8baERfKJKVpll6T9VcZRJ69wi5LNRGKhOkC04+aKRbvzV1h0p6H9Mei7O4XK6XRq4dPEiQJ0ptJFCO5NPly7ipjkmC35RjY7N0qzy2tbGzaJL/wClLgMi+L8KMhiRR27u0a05WXjGy2sTXF19K2qZP016wZBiubI5hYcccOFCaExuDG3q/eeVQRES47eNWbr9mGQZh0byi+L4A3ZvGd0Ytk7sm0JNyIluIhKIy3fDlulKrEj0vwjH2qmX5RaLKo8spF+0NxXaCSvlJDWJJUZelMaNYeogPrPlk1WNyxtixbF4VwJKCLxKRbRjGPHj5RqxGsUP+j6qKxcWVI7R69ThVF0gmQhIiIR7R5FTxm+SEhcK21N15k1BKJfhISp8ta2okoHiExWHbpkPd5dteZtXRLLJK6KYgMh7iKqdQgY4u8vSmug1btW6u4UVrggJfSSpDKm62C5VbyK5NbJdhRSlJwLRUkCHu3CMY+qpy/XCzI6LIEm7dwgPxdRXcp9MdtSFtseEXRFG7TeJkuPIhEk9Xy7eJUzqB3Ku1yB/jtneJWh14dQkykoSUtQS8v8Aiqm4jk2Rp3DwqWQqNyVKPxBFQvpIuNbcWOt0RJW3PU1Ey4ip2l5az3LLSytbpN0haU0VBKX3QxlVi1eItlsbI3xNBHF0WTzMHgkql4l3KKiAly+405fVKouxumtrdFbn9ytb60vExT8QmuKaku0iQV+L9QjUSWTNVmLF0wVH3a+SJMilEkS8pfVUeOKt2qizxkuj7ySS1IiI/E9MeJUKyUCaOxYsya/q2zfEBS8KlqJCJchqg2fou9y7H0eoz9+iLV89JDTU5SH1btv01dHiyTjCXCt7bksTZAvSUfLXulOVK5B0numINSbi4t7knaSKisS0i2lHbuIeVObVXYSqlHuDdviazW42tcvEIKkK6MhIto9pS4l/15aqZZcdyuyx2izOLbbUo6oqEKgol+HaMu3tqxXyxvH2QItbi8aosxGOoKm7d6Sqi3DHyRcOtJ/KKhJkXaX01XVVtYYyt8jVrLeBareCvKBEPEhIYqJ+r1DVoK0s3TfxTXTcIlxUEqx+4dTLo4ZsbddLNb3CbFsk28QI6bkY9wkPp80uNaQNnu9jsdvyoNRa13MR0nQy0VPSXlU/6EqtLItqsCqr8R06xtk6RLVZJkXIdQuNV1xjaVtWKLPURXHSUTTGJEPp9XcNaBaXDBwju1in2yiQ1KN7S3dJiSQ8S7ijQtGMUwW2uCxe8KGVrb3ZNVMkBTcbRUEuKgl2kMamLDbcwzC+It8ZdXBmiqlF2KLklJebtlxLulWqX7p/a7gnr6EVv6wSkX1DVbK7Zb01b6tmSUHtiO5s4HdKQjuEvmpG3y5BK1dSNbpodLXBXJ0yWcW95tFNNUVFlCH1R9VBY9ZG90UeBbcSG3vkokn4y5fmH4Y/hlTq8dUmuSKJ3Z7iRW94MUl/CjJF16ox+EVV1bIGTp542240JDxJMm3b81cWSRW2y3kQwtyjYfXTqteXjNikraZXBJ2KpJt1R0Sj/LuqDvFtBRwStmEk7fc0hJdGMiaqkW5IvLEhqSeZBj+UNUbWwtqjF0gXJMRHb3SpmTzFcXdC9dOkVFh3aYlqEReqNXqt1YymX5KUPqMo3dXp0AgUWwpNh+kRGqSmoaJeHXkO38VTV+u3iLgoB7hJclfqoadva3RZTxALCsX3BDxl6qsN/LiVFBt1EkUxhxryhGoUY7aa6KrNZRm4++QKJUMXDhQobvw1VbgP7D74CJTOIl6asGMl458i1uSrpNn+8IdxD+KnXTHGWr7Kkf1mx5xdLaKcnKachJMfNtro67dPbHibW1uLthYuMHfLkg2fIuVBftVy4ioIlEvTIdw90qFU3Ri8DG7bkD2y6aGM2lu4W1xFBRa2iuvH/eCMpV0xesbx+5WVNW3JKWPKEmIk2uSK6sVCIZRUTIokJSKr8WHssLYuMXYWjRathSc/DVL4gy3F8w1zn1+zIH14tN8swJovlXMYjtUiPmId0a14YFxY2ZuRVkk3eCmG5U4ZOrg+td+tos71b1yFdZMZCp+ao19h9+YlA7Wspt1PglLb5qumaYerkjob2wOL5yI66ZEMipVjuxWV4ztr1VRunEUlBIuPqjWVJktbiMXHWpmrUVXCmkD18iXlJKnibFJuPx3si7VJRj9NSzp06RyBN0wXkoquSoqcZDVsx23tcicOiyBBNZukMRT1SiJeqNRc5ouTLxA/h6ytVWKOmoYpkEmawj3CvGm61893jpaCIy4xKVSz7Gcfa3Jw1VJNuiSUklCLu8tRb7G0nDdEmqolpfDJRMdpVZl8gz8RcOCqa2JhjbWZWdO7uDTkW6RVpFrY/qzbbXkGOKrNdVD9pHkLpKX7xOMS+WNZnZ0bc1Ta2t+4Jw1JSRJx2iXmrXExbsUfdPik1vd4lEk+Kw+mqkSrNZWLcrMlWUeW/qYJPhai6srclRIZR8MK0h4xlpDH6fqqQvlw1rX4J06TFulFQlkx1BRL1EMiHl3bax+9Wtk8fC8x5vp6qokqJFHT80RqecZNlFpRUVxlw1a21IRJRNQpSIRiQ7ilurHm8fGzWU0sfOkU6S9lHqo66f8AUD3C4fpuLPlQpNCT1x+G5/dL7iHbGQkXy8o10J7SWChdOlov7C3JPwNySui6ZCPwxiQkW3btlKX5q4p9lnNrjfuvWFsMeYExUQdqqkjGTaWgpKIyGIlu7tv5a+i3VzMrbgvTHIstvyCajdjbVSVbluFQiGIpfURRrYwI2TGaNijmzLLMsinzH6hW+2rXJ88SQ2+EKSafarGJS/irC2KNkTRInVycDu3CIiX81dWZJ4C4Y/a39mFNa33NAXYpx3apchL5eNc05FY7CxyJ4zdK+HioW2PGq/pTiMblyIHWktpWh+4ES/4f8JU+Z217cHAoKv1FIDIZFUwxtdmRiTd0m4TkOqIjGI/NVgulrBuLciJNRiScmymnyHy/NQ2CVeJWbSiq3uydoMm5C5LSUTdfcF/15q669iXo3aRyjNM0Vak3RtVm8IgiSsvjr+UvlH81cX3AUhcKA148hr6Xeyzjto6f+zSzSQuXiH2Uf6ScqCmQkPaSUu4REY/NWh46FmmsU8qSkZrwqM8Z6M2s7s4iKrRJoIl5i2/irk/o/b7QzYqWkmBPhEiQJMv3xEX5ZVcuv3tXXSx5UxsOG4+3U8G2H3ao6KSbUi26uh3KeXdEakuj+NodO8ZW6ydVXrpTwwq3nTL7x4v+6H5iIto1e8hkK9Y/kJw42X7gn2juo3+RHpex6HYvdNTMMvESu6yZf6ixLbpD5ZDtHujIqz3pnml2xHIHStjxy2vnFqtYtNZxKSPpT7ZF8vbWN3jKL51K6qPs0yt1+2PnJO1yLcKPlTH0iMRqUcdSgs7H9WbGwFZ9dSJdyoQlt7RHbWa8cjLux9VNSHbX7bdmOmv8pGP51Z9JV1cLS6bfFUWL4cS9KglIfqEax25dfLRg9tujLDUk7lk1zXJNzeFpKJooR2imRbiIuW6P1VS7Dg98vDFTFyuV094XMSVTapvoiPcSqgkJSEfLQ809nPKMfx/x9myB1cLkkOqSKiAiKg90S7fqosXPv+rdgZsVkXiZ2WdZGxeeKtd3dM1hlublp8uXGoe5XK43514q6Kiopx1BSEZfhquvnV+TWUSf6iaglEkySiVJbvnA98hGnby/Ez2VupKPk9PjxqDcOouO6iOr0rEgmMfLUKos4WKYKxpbSEVR46dEP7r8Q/4qjVAcOCkCJEPpGrh036Z3fqJlDPH2rpEfE7tQi2jEZbi7a6+xPEF8ewx1jWJ2V6FxsSmsn9ltWiTwS7llCEdceW0R+mvJ+d+qoPEMsa6Wb/0NjA8TLlLufE4VY2d06UExAh8tbBiPTvIbfZ079dra48G++P4gR1Phebb/ABVtN26FYS7eMbo2uY2da7ESngx3JqdxaPcPylKttdYu1Y2tv7mtqzohbJNBTUHa3QjxEq8p5H/lAx0WPZXsbGP4JuW4cW5F0mtid0RfMsoJnYlSEicEkSi6Yl6R2l9RDV8xm9WG12tnjJ5U6cWWykQpvERJo5WFUpEO2UhlL1cq1TOGtkx+zuGr+129ZRJDSSTjpi3l5i+btrB3ROnzgbdjSSi1yXL7xNMiFEfT6qt+O8tP5KG0j1X/AO/qVcnGXHk+2tjoLpfcrNb8dyrLbQlqaoja2mshFQkhEpSlIi5d3lqBbkkooJmg3cKDIdN0mJJl81Ds5Xay4vbcVdNVmqjOTlySy+oo4XLcShF/LU5j9hZPhcZLdDIbTb9y8eTgu1IavL9s1seNqlFviatnta2SvWrVqikRIJlHT8Ur5Rjy+naNZa6G85IQlcXRKDL4SKYxTGtayqz3bqNehv2TH4Nu2+Fbba3ERFqh5SL+KNM3zG22dqWgh4dNAe2Q16DFxWVbSBSRqvIz+x42kKiwXGzFENqYqD3VbrXeHmK2/wAOwSatRSIlCdEgkS4/KRcanhtaCLFF4P7RqjKPp826qH1CuCqdvJqg3FRNztIpR06te3XVasZszNFyPXjPGr5RR4k/UuD4t2ssrKX1fyjTrHcucXJHQdNSEu1QUtpenuq5ezj7Oth6hWW5XLML8tZ1FRFO3jpJl8LuVIVR3eUYx7t1VfPMDwjD80cY/g2YPLwmxS/a3zzTQTFXyiIylH5qtLCyL1M9cxrdhren2iMxVLaO4Rrfui96wjG+nfh7o4WTfeJiuzJ74SSpcVC7dDaO7lIY1zTfMsw+0/sFh8VlFyIfvFBJFomXy8i/LW1dKenf+UzH2ea5XkybMUlYkjayFQlCSHulIUij2xKqPkfKp4fHbJl6jlRc9ttew36kZE/vl2dOn9y8coqrIlGbnQabeIiMZEPqLdWmdKeluNXS1scgahfsbyQki/aG66n7LEtxEh96QkIyEpD6h21k/UrDcVUypx+rx5A8b6SS4tW7kSFQe6Sm4uPpKNV/LOpVoyhw3x7HsZuCjPan4W4O3L1RHSGMhLUGRbf6r8NK8J5ePPjXIXq35Cs3DyEVqsdEdbskzzp2ta79YepY3oWyWqNvK3xJYh2y1ECkUvUW3t8tJ6Y+1Ze80RY2a92R8jcHmukQkIyFdIeI6W4hLdyGQ8ZFyr3SPpvluYWfHfH4k4tbck3yY+KtvhECHQIUiESIiLly+aofFen7Wz2m8YlmSV4TyK1XJUbbeLa7FouzQIRiQkkPxZDEtw/hkVbEvlPZcpOrGcuF7har2U1a7ZYztoqMsovLcSXTioioqIju7SHy1iP+R/ot1MzAmSSrxFnamhEu3t70pKESnIdpcfL8tZDmHT3qNgOfCrmt5fZRa3imu0fOHJReJCW4SKUhUHuGUh+XdWzM8wt1tyLHVWtotrHGyuyDYWaMiIiLbJSQ8hlL6a7N5OHIVeIzFikxWIO14PcsXuV0xrHrWpmGB2ySjZ04iLluuO1WKG0iUT7iERIh3CNbR0ds/TfHUW9tsKTVr76/aZJpForKxkQ6m6MY8a0qx2PErTa1sftOOM/CmRLqt27T4ZK9xREeVZW3wnP2dwvDrp9hWVWe0udpN1h09RXuJNMtwp/NEpeWkx5kiTfbjsoTarMrKzVN+aqNbeSbd46bo6sRSTJQRkXlGW6o3IM2Z2MvB+Ada37oVEoip9VRfs64zlFhErRebC6tNtQIrhpvGxCRPCiMk1JcYjx3VonU7ILHb2o250k3dPF4q6a3aPqqxkvLmwVh4lONVx5uXIwm8ZYqsoLi7P01FNxDtSTiIjujx4jWI9RutHu+4N3Fp8K6tJclhVEtRXyx3VdusFl99JpnZhRaqNl9dBNEtERL0kIlGsrU6lZWztbjGbla794hJAvBKI3lchULyqjKP8O4a8zjeGjgb7zWb8jc94zL9sU3/U3NGb57Ybv7huzlCJeHX00VO6RJDIfw1JdFcus2L3a/Wl6kzvjNBsK+ssxTT3a4iRd20dT8pFWYqZd1QzBvb7WVxZ3AR+AVvG6JEun5i/8AUReqpDFen+QY7cnX66Omdt8cKrYUZa5OPMIqJESQkPLlL0lWxDDyVVBkeRltIbJ1Ixnp9fMdWcWjCG7W9IKxS9wthbLKbt0k0hiqP0y9Q1S7axyjB8TeZbfG96sq1vYoFZLSmgKPiGy65JkquJJ/FH5vTu3VNX5N+3wW9X7x7G4OlUPAxRIkxFeQkl96I9olVk9kvpz/AJYLCV+zzHFGbPHHfhmiYqkSD5fkqpEvLtlHaRfhrTledK1YzolxtbM68jCXXUIMBaj7+w14i+uHxIkPhE9Ie0RVTLb6Yxq5dI+pl56sZoTUEPCqNmhKpi4USUEokJCIp6Yj+Gu9ssxHEnmHvLRk1kY3C1iMhRdJiomKvaQy4kPmGsBZ3S9uup1lsLdqxGy2f9pbKNWOnKMh0Ix28pbdu3jTtJZ5WtI3ErLSK2yvYp+ddRksbwPMMNsePs7K4ydVJs9bpoaZIrrxTV48pDuGuN+tmZJMXQ4pY1RTFL/WST2/TXUHtKXhD/KddnFkdIkVvtYk9RiURXESL8oxr573Z8q8cKOnSpKKKqEREXdT8zMV41jXsJjhaLkaB096gfq/cGrWKYtxkJFLlLbEvTWndQvaAdFkjh/bbysmLxBLwyeuoLZPaMtQR5bpfNXPNnxu83JMbk1ZrKMUlxTVUHiJVdnWOisotcriKiaaRaSCZbiGvMzYitNY9FB5Zlxdlv8AKbR0L66ZpgrO6OrC8s74rgrqLtVmxaZKj3DxLj2yrRMg9sjOb1b1scb9N2rxQk4ko4ViyJXzeEIlBiPqIq5dx9vcbTcEUm6UUXw7pFERLtq/W2+e8PgCknqCMSW1Yx+Ya0Y5GRa6MZTKrtZjP8qHxHvLJsjV8ddnK8l1u3V8oiO2uoPZT6U3FnjaeR3R/eLa+uqZL29EiaC2UKO2SciViQy7RrnHLFGHvxFAQTJnbyFVUVBkKhequguj/tHdSepGaM7C1tFjTapbVyboLj4dsI9o6308aHRoY9GaQNWZOpp1+6R37ILfZ7XZrdYya2gnK+m+euU2zdyur8UhQbSJX8Xpo2Uez3cs8sbi2pZysjkDa3kPimaHhk3DYYjoEn2j6hj6pVj/ALTXWDqD0zzi345aX7cm9wsyS7tm6aC5RkSqnaQ+WNSnsV5dkGUdarg/vyFrTFXFnjZJNjb0Ggx1Ey4pCP4qrYnt2j0jr2CkaR1ZhN06e9EbbbWeH9SHXUzAXDZMUEn3ixvFnWV7i2ppqj5oiJRq4YT7L/Tu9CNy6c5Vb8mUQHVFxj9yFdRMfMvb3YqEX1EmNTHXDNsXsdwKw3ZknlDi5/DaWtnpKLkr5SjxH5pVmOM+zno3JPK79rWVTVFdtbbe5V/ZfmX83pEvqpk7JidivHhyZHJS7Zx0J6jXRi6taXVX9lIRHwbxoNpUUj2x0/DfTr1irz2ZbyimJ2HqDZ310FQk7gzJNUV2pD2yISFXu+7Ih9W6uhrhdro4JFJ/nlwUFsOkkTq+qjEfmJTVL8VM2t0xK3ltyGzjL92i5TH+aqMmcuv7amjH4tlb7jGL3b2d+sTO1o3S2t7XfBVH4re13JBd2iXlUQEpS+WVU/WzrA26jX9VRRuDkpLleLW2XHSHiIi5Eh+quoCfBdP2UGdnu1vLkm6QkUu346RDt9JSGq236jYHZbsWG5Hi98sqZERCmxSFdAhLuJRBPb/5ClPhkjevLkIyMeaL48Tn2z9Quo1+cKMGRYPZySGRE8tdmtaZbu1QkREi+qlfrV1a8Qo3Dq1jtriUSJjkTRsJf+QW6t4umE9Ksybzf3S3qM0CJXWFJJBeJeZQk0yj8w/hqJuHRfpzkD634vi1+w94TktJBF1cGjsREeUlElCVSH5SGnTLRbSFHkxkPuXqnlWi1f8AWa13AZSSRUvq7shLzCPGVXqz9HeszzUdXvMnjhmk2V1HD5LRQ0o7oqOXKaRDu4+rjW4D0b6Y9M8dIc/fks8EotBxu/vk9QfKQkptjWL5ZeOnKiyyFt6d5AonKOs8zZ2ShD6k0pD+YqRBp7pfthKteTDPJMD6b3K8FfMm6xDZdVBBNdqzx9V2pJJAUyIYqClujL73u7qjdP2VbXqGQ9RsmWH7tMl2NuTL5tIVyrTun/s99Pswt8mtjumJprjpalyTIhIiH/syi5FL6kq0qy+yfiuHt1G7PUujoi1BUdClH8tZudm6YXHswVbnN9r6tYbZ0U0OmPRGw2taUVLldCVfqRIu5RWIj9IjWlZMnmTPGRyNk8s7q5JRUj7tQJo1EtxEKjmQx9W0fmp114suK4OixxLw/jLk+EfCWW06YuXS5bR1CiWknx7ZF20PpLk2b2PPLDjOTY1ZbXZ7m2XQTtNhbEPgXiRD8R2SsiVKPdItqlTSSaZFkkarfFQVgjTkq2L1Y8V6zZphuN3lrnjW3lc00Ha6bcVxIUi3DLQTGRR7RiJfmrdsRZ5K8dKOn7i6JtUmwtmjdwok2aKRj8XwwjqiRR7lS+njV6xm2tWrUSVlIREfTThYVXC2whkO7dVjE8K6Lu5knqFJlL1jU5X9oR9/7xW+1oXTNsfUbCSjtG0r7Xw7YkkS68Rjx2jLdu7aw1i+6g9ZGr7GemP68eFQ1feTy4OV3IqJD2koqv4YSL/011x1UwvCMoya02nMguDhN4RLiLVXQTEUh3CooIyiXl21oFnv1huVpdWPF0mqLWypC0JFv923EhiKQiNCuXJjybMPJfy/xLq5CJGvE4vw1v1LxVRNJ/hD5jZWKA66iPhNRQRHcRKCRbe6MvqreMbvCXUq3o361um6NpZpaqHh5EmsQ/1i5DIvlHj5irOWN4ybJMicYBeccWFZm7VZJNW5Co0KPmLjGPmIeVal0b6V3Tpnabxi6t+tPu9zcPeVtZorkSjVJUfioCJdsokJD6qDyuTDrG0lvVlW3/cdjVtWUj7G4K9ZE3SsmJDdHjYpE8uTkV21viW1TTFNOXmGUt3HzVoGaZNbrLjI2t5crg4uV3ImKHhR/aVFYlJfjEYjukW0Y1G5pmGF9B+n77Iw8Rb3SpEmhukLhyrKIkPKI7ij6Spmp0VszyzqXu73F5lT6720iTcLXBVsKmqlIUhFL7pP8XLdKvIJmv5amThy3jZeX6dSwyrFZWWpScR6kMrg4sLPHsQWuDhddJs5vF+bDJiIqxL45DIi5fd7Zd1bVnVpx544KzXS4vrezQ0iVUF8SYrEXGQxKVcps+sFybla8ee486x9naooJMWbYiTR0tumO0iVKQ7iKPy1bOm/UJLqFenFtsi7rU1SQSJZMkykPl/5o0cXjZ85mjaSuoDTKnKp1B7vttl0crYAmKO3xZDL4wiMZceVRPVq8JJ2VNVu1RfESSotmaiop+KXjIUJFKMt1V1nZ7l0/wCkt+b5lnjha1sR1xfaA6zdIdyqZEWpqkRS3eraNZrfutHS24WX9Ur8YuraQiLlq8XFN2nHcJaYxJIhLdKSZDHbVvOx5Yl9rXiIgbd+4VkvbCtOdNxwtJVvjbxIdByi4fCm5Eh26YqEKZD9IyrL+oWcL43o+5vajvltTEpOW7jInr1SXbHQlEfmKh9SB9mLrJlHh0s6sbW6ErpJStrtossXERUe/EFUvUSREW3dWN9TvZ7zzp/bycPLMjcrakJESlrUJciEe5SQiQj6oxrQw4Y0jVZOP9xYsqFufe0hmijFNhYes1+fLK7SWcZJckyT9QirEfzVOMfaG6021qmkHUlZ8jpacXWm/IvmJcSlXOuPtcXeJov1X6bNZBSKrVZMuPaUox/FGtOx0cfWUFJJ+zWEtu5UYlV6SFYviOjq5eC69dRL04G3XdnjLxHiJFjNvJQvl+DT7D7Czz7qVZ2r+/C10HKGmmSAi2TSSLUJJMRIRGW7bGq7kVta2u1i9tYJorEMZCW4h9Nah019n/IVLtY8m8ajcLCSCVw1ma4pqCUZJJkKv5oyqqzfI1GXHWDlxOjPaezJxhfRPKL2wJRF0KCTZBQdqiZKqinIfUMq4jttyxnqVhOrebMi4v1oXJK4OoqSfNlyIkl1NxCSmrISlukSXKumPbqvCo+z+skgqMVbkzSXT9MpfxCNck9BepmBsXDXCsjwtFZS7q+BUuiblQSUElRIRIZDxIR3DW74uNZrLap5F/7R5jfSdLIrHeMSfoKFjq5C5SWlutr7tVT8wkMhIflLtkIW/sp4BeOn9wSxTJSvWYIOdVNGPhlkxHaq2UQkUS7hKUdvIq6ixfOsBtePvLTil5fNSfKjr21wJCSKqXcMhEvzFSmecM9b3d+sEXW4nKjfQbanzCLYlfq3V6H2kTxrHI3JTPWGdWtH1Of+m/sY49Y1Gt56jOE7k+V3IY23UkSnqUXHj9O31Vsl4tNuJq3xVqwJiiTaKeM2URbEIx3eJU4/NH8StWZr40mbi+Dd/EJr7dFm7TUUIe0SXVJCPpkMvUVNbazSza4I4G1PxXiSkNtbkIjGQ/EcuZeYh4lu9RU2OGKIe2rMtTl3OOjdrUdOG+NOo3ZCJFb2JeJbI+lVco6X/W2sNyrH8ott0LF3Vri6kIlpqioJfUNfTbMPZbyizt0bbYzcXq2knIbTaySZJoqjtiS6pCSo/MQ8d1U8vZX643JFu39w47Z2aaoqCzJ2moO0pboyGXqGqeRjxtyjBjhjtZzhPF+kdxUfJtbowdC47kSTJMR+aVdHYmmytaLe2tRFu1YiSSaPGRdxRrpq2+zLn6iYhdDw9MR7SUVUIfNxbVG5x7IYNcfdXQyYvNKKq6NtVctlBH+sEhLdHlGsDIxZpW5LxNyGSGDjGxwP7TWH2tjfmOUWk0xK5iSbtEdsVx7vqEhqL6E9Ust6X37/AEWks+tLwhG4W+W1QfMPlUHtKt2T9mmx9RM4vVpYZRdkbfj1tSXUJ458TpvFxIhESL93xIu6pTF/Y3yOwvrfeWWb4z4pquK+nJzEYl/uN3bVqPBkyI614iGmVJLaMb5aVhTtY3l6lokugK4ouhISTEh4kI7pU4stya5Asm3dMFFE11dASTimKO3uGnzXGVXxEGR3lmTfT0otUNPd+KMfpqNuTOzYbcGq6V5Zuk3JRFvqCK8vSnKSv01pw4CwLtqvEqyZTStbXsUfMrWrZ7oowKUY6qBeYaynqFY2SNrTul7SWTZrr6AqDyUKMij9NdSXyz23OLOjGSag/FQWEdw+msj6xdKchybH2ao5HZ2LfHCVcuU3Sio7SEeMRUltrIj+nlXJaRepcbyVoVj17HG6nTPHrxdFkLTfHSO6QioOoSheUR7i9NdOdJ/Z36c4/ha1uyW0e8rpdUP2tZ0hpk39KHl+ap5xg/6q47a3jBexuGbnSi4YoJFJeUtqkZeqtMw3E1yRb36+XtFvb2Iy8O61yUWV7ZSj8Pjt3SrbWFUJj+PlddxupxLmHRF+3vyaWFAzcWnX8Mm4ULcju+8Xl2+odoj5acZF0Fv1ht6Li2uGL54MveCjF6msjt7k1EiJIhj9X8I9gZBg7LqddvHv7vaVnFsQEfCt2y6bYR8wiPzU1u3RVuNtUcN2alyklFRu3lriPmTkX8pFVSRmXkvU1IfF43WR+Ryj/kdy0Wbdrh9uavCuCpILulIkSI/3nal8vKro8zrAegbNTp9Zl03mUKiKD25KCQoNyLlLuL5RqeU6e3FndHCWL3b/AEg2KKjV5Fs5/FtEvlKNU3KLCwy4nVhz7HyRvTMYpPBQFs9bl2y7VR9JfSVDj5NFJkeC/wAY2JS4ZhhuG2VbLcmQcXq5EPwBWciKai/btHt7uXGsTdZ1mmdeIya9uifN7YUULeigQopy7hiMRj+KjKdM8jcKCzvN7Zja2KsWii2rpqS5ae35dtdRezv0bxnKMJcfrbiSL6ypO/8ARrhRRNHxRDtVEhS+PtIR7o8qZkNJPXbUxVwZIlZpDA+n/Su99RFLfdnVmWY2kikuRbdQe7T81bZ1E6oYv0vxlm1Bqim1t6ehbbejGShf9cirrBO04MjZ07W6w+yjb0kBQ0xbR0xHtkO4fxVzz7Q3sd4h1SavMm6ZXR8zyBsnJKzuHJLNngj2oEW5IvSRFL01Yr7ePiJWNmOH8szZl1KvBXe7XR5a30YkKyWs2j6SERIfliXzV612nHHFvUamFweXAVZC6RIU0NL6t31U4/yfizWKyeAfOrwSgoJN26ZbSlGPmlLtrXrX0vteH463tGatdO4XNDXi1Ihds93FSW0S9Me7lWXZn5F3EwJsl9qNeR1V0NzAh6V2fBsrya12e9W9sLS1vnSAolcrUlEhYrlEdolxLu/FVfzrF8IuDVTI8QuS1hyJi5JO5F7tSXRTkX3paQivH1ESnHjyKk4Ti+JPLo36jZa1tuSWGypIWls3dJeJfqCMYuXPES27o7tsttWTOOnONNb0tlXSq5W1ZvcLMuLmyqXJBsTFDapqioqW1OMtpcZeXjoZEMMUKtC3JlKWJPJuski1qY7Y8Df4m8dOMheYzevBkLlLxwtmhSViQkK5L7kyHd5RlXSyeSYR1Ea3DH7vhdvsdwXTSbOSEkn7RwPaQqJRIvmIRIfy1zLb+leeZ1ianuRhZ7ki1VJNssne/FkzSLdHTSkOmXb293qqBwnBcwTcKMkOpCOG3pBXTUtbpBQdQfMJDtL07fqqjFJRlt2NCVmlX9DXM8Y9ePZpj1GwXH8TyTEXJJe8ittmJsSaX94IqF8MpF8QSLdyjIRK+XC34f7SVnxnNXFmcWt5cE0lUEUVxFYhHcTFRQY6qBbu0d3l3DTzDUeubO1og/6htboo2/fRXFNZLj8SKYkP0kXzUl4xLEU267DBk2bpB3IkbDdJIPCIZJEmgqmJJDt/d+qQlujRz/Kw4ckaz/JhS4smQjKNbtllrsaizBVJNv4MYqEoQimjHt3RlGs7yjrJYXltcW6zXQXzpUYxajJQi8oxqwZh0htvUhP9b8VyZrjt2JUvEs30vdd0XVV/eJ/uHOrKW3cW4R3SrG31hzXBbGXUPMrCzFiL1W0oeDVEmyjncO4vLEZCQju80q19MhpVsh5PX6aZH9ZGMPzy25f/APFrtZCtfiXJDouFxFyUd0tMt0fVVfRYpOC8UkkLdugWpFQiKRearFkDp5mF41VX/wATikmmUU0x8o7ttXDE+l9tcMy/W3Mk7G1lyboE5JbzRLiP8VOhxZZv21PTY9pNNtSus8u6jY6jbbtjN+Im9zLw3xBSUEVR7eO3lXT2J2245FjIg/trFTx3x1xayTFRXuIo8S28qzlTA+hTe1osmF5ypQhKSSzhVDwhLx2kQ6Y/hqo5k66g2Fqm9smaEom2aaX+jUPBORQ9RCIkX1EVPbxOVI33FH6t7f5WNeeWF/guRNcjxR4+s90KRIOk1BFfbyFdPiqPq7q2Kx3jF+pBE6epN7HlC6RJvdGSDS6FHlGW1SVcY9HerV0suQOGeQs2uQN7gn8cXw6jlwQ7hEVIkQqflrcGd+xy7X5NvjSThui5EUlbTcIi5l3CKZfe/TIqptjyYrVYjMspB+0R0tVybF3FySYEORWpMRIoyJYUu0u4SEa47a3R/a3QnqrM3SBbVBIhIS9JV9MMLxlW7PrliGQX50Qk2/0M4fJkTluQ/wDZF5RJdOO5Ii+KMY7hjXDfVDE0rPn1yZXJmj4cVyUEUximQy4jUk58lKbIydi8dE/aqu+H3BuyzdIrtZ5CRKJpD4lPykO4RV+r8XaXb1jzbpF1it6d2Qs2J5s3EY6b61oLu2/piqMhL6a+R7p54W4Oot9FqSpaScpaY9oyqwYrml5xu4J3KzXFw1cJcVEVSEqWrL8hiTMh9XGfSnojdCFvZrc8x1wkRF4VuQkgJFyi2ciu2/8AoA/NTNb2ecatON3ZJwbO5SQJVpekx8IszKJFFdAS0hEYy1BiJbhiO2sx6G9VLXnWBt7jkd2WuizUhQXlEnLMuOpJKJaZfL+KtysuVOLKonF14xHkmsKu6Pzdw1VZsdm49jSVpmXtY5Xt7oVBEhJOPbHcNTSagR4Sjxreur1rwPMsFvWWukm9nvWPNFbh4wUxHWERkSakeUo/SX1S5Za5ZYciRcMLNeRdFp/EJrKIy9UY1nzfaLUMlv5jHqpcrujbWpsm4kouqKTRNFfUkuW2W3yj/FVZzDPC6f2G2oZC6UdXB4Qtl3iaEU0y7i8u2rVeHDq220itFodXJ8Xw2jFqkSijhUtoiIjXMfWR11BcXxFh1Ix64Y68bJDp2100UbCmJd0VfN5qr48euVybqLnk2Op0Ri7O6XB41cIPFlGoiJJyVIh3eWtoG1s7taVrTdmqbpm8S0l0VB2kNci+zv1kSxe4I4fmSv8Ao1cotHin/ZSLtL+7/hrsxuPwx9QyEh41VyY5IZP1L2I6zR/ocX9auk976Y3gXSTpw8sL5X9hdEUtP+7U8pfxVRbXkjyxreKYIPiWL94moSY/ir6CZBj9oyqyusevzIXTF4MVE/5h8pD5q5HzbpP/AJL78NhEnzpjdS/ZnBCOisMuMR3SGtLD8hurtt2MnO8ftfcXqa17LY4fl2K3Q+tNjtdwYrp6DFN9axQTaoDIlXPi0oryHjt9P01nqZ7Nbqz5kSWHuk3GG3NslcLNdHyhJi4QVGUR2yKJbeMqvWI5V0+w9mzcX7Em9wssvd67pGRCxKXwiUJWQpSj2l9I8q0rJOtmAZNZSw3GstG6NbmkS9vTatNa6W1fb3KqaRDtKQlHb2lyqxLGy/dZjPbHjlruKce3LB7RhLgUMhVFu8QXEV1GclEHCBDISiUd3mEip4Q3zwIqjlWi3XIhaOiIiHt4qEJRL8JU16iJ3J5fiSuz9xcC1CTJ0RbiVHbuHiI+WNEx+6NfdY49dlUVmOrqk3UQkX4ttB66R/zJJVGqpVU75d3Sfg3TcXiaREJCmRCooXml3U1t+UZXYb0Sq4qahRSXTIvvB8peauiMV6f2m4CT9u8RRas0PgEsJcfLxEki+nd5qqrrBbpcPeFuu1ptJKJSioSgioO3bGI7eVPX26R7kbf5QUyFnaujdS2W3KMSuTpv1a6T3S4Mc4tiAq3TH9JWS0R+Kqgol29xJqch7u2tOuWbYf7U2F3Dpplb1vZbkIoO7RdC4k8KW0h7fLyLl2x3Yr0zwmzYi3cXLI1fFOEnKRNlmYkoTVUeJSSUGJS7SrbFm+KqLM7k9YEzFykKiTcmJNFBiUvvBKMR7ZDKq8uVGrF6PHbVfU5fttly3A8ifYA88U1u1sdixFiiOuLoiLb8MvvRLbHbXRifRHrxiNpHIf1XcN3CsVF0cfd6ixbeK7TdL/hlVyx214HZ8sa9QbRj7VPJLeJafvReShD3EI7flkMoyrpxG7MrwIq2543W2iSuiuKmmRdpRq8kEcq2sV5naBj5p3TqhZE7wpY80dKJkqRILlcsdFoIjxLcOoqX4e2iF0v6fIorXnALo1vHhh1F07S9VJdMe4tPUlEfSP013l1M6O9Oeq1pdWnMsebuCXEtJ4IiLlEvMmXmriPq57F/UHpXqZD02uKmQWERkSkSTetfSoI8h/vR+oRqrJC0XIS0yv1UqtvxO03REnVmyq2pkqW5u4epCuJfKvpl+Yq9dOnedItSG0W0bgUZfs64qF/18pFWP3LLMgYks1f62okO4Vi1BH8VVe5ZtebsOhrppj5k0Eky/EI0MaX5FFsHHm7RklfLHeW6jw78wfM7ggvEmrhIkyEflKrliIurbaUXSrpSS8i8P2j5SqHsdtdI2sUriqRKLxULULcI9tTSzxW1tyI90top+amTLQ18OFIepLLXwrSnr6snS+4R8o+YqNackVbuhet3GopKRS7vmqji4XfLEqrKUqlGLNVZbbtH5apsX1kY6ewm9MMoYppHpy7Zck1fLWgYL0xullcLXduqSLFJWWnLjLltGsp6B426UfCZfEFfaQ+aupLbdnVpZuEkGokWlp7iEf8A1VnzMrcWNKzOqk5bbk192ppJL6eltlIYlUwxcGiROGbj4Zfu+2s9Y290pFwQx8ojxGnSl+Vs5RmRD5RrP93yqwWyaILxVwQmqry27e0qjXjO4sS/+JKEPqVqr2/NG74lGoamoXEo1KW18cvFOlSUGMYqVY122Uq1ZGJBbwRN/wBiV8Qt3CoP81D8doxmIiIDXmdwYanhYDpxL5hqBWRuKaxIBuH93HuqjmLVeIyNuRaLw8ao2/xrcRIR3bqg08i8OomulElCHiPdRLfZ3rhqQvS+GO4pU6RsJtSFVJJPbuEhHiVVVt2Gke6J6+cD4ck0W5DKJFVfvGMxUTVB+opqjukXH01pFrsaopqEKWop+9ltjKm92x1xcItxkmQ8fTRMrdjisUlGyoLIxBuJCO2RFulUpgtpBnfvHuElE5CqmMu7bVitfTm87jblFP8Avu75amBxXw6eq6X01EuKKe6XzUyBNVZWBka61Kbl2UD4dMQimKA7ojyrC8+tbW7OieWthbXDhVIo+IGIqF5ZSHlVyuGG5/crgsCTJYWvmUKolv0LfviUb3S9ukW5FLRbkIxKtDHjyWm3BTbSrU5vuHUrN8Zvw2hX/QrMV5EzYthQTj8w8vLLdW0YOTDNmbq4unTiKpCSGmkREP5olWxWn2b+nIimu/swvniQx1nXxCKiN+kNoxt0TqxgztLf952iNWs5ZGS3yEY1VY5rzjoqwujonXvlYdUu61ipEvN99WX9RukLyx29F6rkORXxulybkx0dP0jJTb+Eq7kce5mqig2ZVS8PIkI9qcvmKszuFpZEssrkNxJNNchVXboyIlhItw6nbx+WsuHPmifkxakx45VPn7erW8bjNCxukUSLaKypEQ+kto/w1LYH0zveaXBq3SbrJouXYtJN2ijlSRDLaIjuiPaO6tq9oQsewtPxmIYbaxTXbPGirh4nrEoK5DFWJbUl0+0hrn3JuqHUjLnDhe+ZQ+UF4SBLpploJqEknppESYxEiFIYy5V63HkXIWx5+ZdpqmoJj0swe0ireTYuHyrZm58Ks58W5JUXZaooCh8JItIdybsap98yK15JkRKtbCm3tq66pJps0BTKJFtkKW0Yj2jWdot5KSV3F5a3TE7h/k/wlFxfrMi+t9wLxJawjpqCUdLtItpSrUxdPcNs2qpRypGhj3FWw66d9H8aya6KDcrjdmtvYxXXJNsKiZDL7slJDpF+Kunuld+auMqZvLI1Rb2FJ2LFsiz7SH4ZEUe7+WVYm8Y37LMJs7jBctxe1sbwgS429H4blOJRIVREYj83dULiamUY7cixTDcculwuS5CLtFjqkmQj+8IojGtbOz8DwuNsx8m+Tf8AwY+HBkZk3uszivxU6y68ZhhS1+TauslFu1K3+GJ0mxXcoC81No7R3bZSESlWU4r0hK5W26XvLc6G3t2bkUPC2Uf9cQVKIyXVHVHd2xKrZcMB6g9QGNjZ361rOHSX/Y010GjJNUiGIyGRCIjyIRIi3bhq+ZN0nZYH05UPqleW7xi8FBJynaUlRQRVSV1BSElylEojItpba+aNhv5LJbyOL/mPQJ5yZF9vjNVTPc86W48nZ2tjxR1Z7XrrimSiguVlFCiXw5aZFL5iGqPZ8RxfG75ZbM1e3LKtUl/F6KWgu3EeIiJEQjuKXIeJbt1On2YMrlmyauJNbK4TbCOl4eKxKCPKRKjGUZD3VYE8mQdJ3BDGrJcFk2znScqCogKici2jKP8ACO3zVurrpjx3ZupdXMaBLSCep3VLFMZtf6qkkNyWER/0S3LcsXlUUESj8vdVTwW4MrX039zXbCFicX67qu12qzlRsoTHaKSe3duIY9pR7h5VG+D6fWfOBScJKPLw+V0BFw5Ik0yVLkW4d27/AJa0zNOlLq7dP3jVlbRa3awpCTZwKUVhFJQZCKvLjIq895L6shx9Y2j+Q7ArkLZepzDmF0xzKHRZbZEFGJOVY3RqoI7Vyluj/eebzCXpqLs7pK13hi/aqqCsmpJIk1yGQ+UvL/DQcJTF1dvdNxNFFndx92kS0h8OqX3Sv0qimXyyqH/09b3SlvvMSFmuQ+pFUSiQkP016kpMw4yDIEr9k1wyh03TWUVXJJdFTdEeNN7fdFcZfbYlb3gkQ6m5NT5h83qpqOOm8uDhdJwi38T2l92p6hqcZ4+wTt6bB+gsLrXGJCUhj3ba61fiCtiwWu+PfAkkk6FHbJJTl/NTF8o4uQkkq3TRUVl8FQpS83y0893sBEkGroVh8pUz90i4WIF0hJNL7suJJ+oVO2i7dQrKvYg0039p8Ra3XxLaoQqDHbEvN6alEVGbEtJK4pqOl9v3svpl3Um4WVu3Rmbhw6THaRLDKP1U3t9rboi30IkmgpqJbe6lsvoT19SYu2RMxsby0unqIqEnxItxFHbTHAVFbHY1rt4gW5Nh3NSQEkXXpU3DH0x3UkrOkSniHSUvVGn1vJVw6ZtVTLwbZUldPS+8+bzUSyciVLVlWAY5fsXuWUWjxA6AircrWsX7SxIh2kJfvUy5CXLzVU7f0/xK6Yeo1x501G5K/HQuDhVXbHcQlHj5eO0qtSOYDcOrSbq4/s6N6ci2XREtotiS0xl6eNVm3ir05za5W0wJ4mhcIxU2yQ3DVqTb7KJW3yMNv1nuTchSNIlBVKKpI/EIasmM3rJsbxm4e4chfJrMYl4MpKNlkCL4oqpltjxKtsu2G4vmWRJqtcgtuPiruVWfEQiJf4qYs7PZHidyxzC7atdFFSFJzkDgdNNMhLdpp7vLylXKsvIGvxUpeA9UHWSENryFkii4IvgOBEhTL0l5a0wb0/tJCTq1k6R7VmasvylVDy7D/At/Dgqo4FLkstTzCc6w99hd0SuPUF1a8ktioixR93+JRuCXqltlIYy+XlSlkt1LCrTixpltzayXCLVLxCbgtoislEvlqHyjPsctMvel0Zt4lxIpF+Eax9vY+o3VTPCwCzXZHxUiJdwS4ooJiO4iIh7Rq+Zh7GuUWOxs7pi+Wp5I+FISds4xiv3eGL979USqwrSOvFRbMtiv3TrIwJu4Xx5ms4FAe74Mvl5F/DVDtPUi6OskEsjYKM7eqRavh0tw+qXKpgsff4+S1tfsCRfIKkLtN4OmsmXcJCW4acOr4weN29t9zM7fpD8Vw3lqLfNVaSRrcVJVrFNJEVFnDpJ14gdchSULkoPmqJugkszFLwooqSlVybiBLCzVZ+Mbj/VpxKmd4G1uCWf2ZmsiigQpEiUZCX0jVtZrdiNjtFxsUFrb3jx4ikk3UUIu0RqedMxtLdG5NVSIh2qiXaXaVWSzp35N0R49a1G7hVPTJYSEfzcRqNfWO0PHTdu9yFRMXKBKlFD7lXykP81Oj1VlspVlhaJqlf0W9w1nRqkK24hIRlIvLUlbbSk+ZqAq6btXCESTUIS+J6alCtqFpxdYRVWkluSiO1YS7qMna0sgwNO5MkB8UxIk3Me4fN9NU2a45VVTQumdru5JuMhsl2brXJmolEk/uyjuJIol3d1dRLOg6wdLVmarVGx3YhJJVNQfhyLtKPaUdpdsa4ZwHOMmw0VLTaNFRuu5kSag7fy11dY+qhlmA40yBqmm8taCRCSvckPb80ipuHazfiOkZWVSi3TqRlHSNrcrQ8yNF03VbCk2a+JFZZFXuLyxj5eVcz3bMrzkF4UuV3uKzz4hEMtu2tK6hY2VwyDJHu0m6EiQU0uQx21iKJftEKNpmddv8SvKq2sppzXNsSTJMEguCKgxLckP+Kk5ZmWP3xmIt7W4J4MYuCIYiPcPmqFG2tXCaLw4jrpcfVUsnjo3yztW9usaybiW50sQppl6ZFVWoxupX27x1cFm6XEhHTGI8Rq9YfdkrCKiT9XUIi5bdw/4q3r2ZekfS9GzuMjzpBG5LIR0hcFFtLdJIh7ox5Fxl+LbLplXsyWX4rzCLCIoDHRK3oKJ/Nt3fiprYbSx8m4iVyFik4nHeNlaciulyJqwTTcIRJCQ7VPNQWrVVmVyV93Is1FVSTFHXGSJeb00bqVlFhedSrleenbUbLaVVJNEWYxERiMhj5SKVQ9wu10umm6foag7RJTTjL5qqNVVqpe78iJUTVR+KuwUUIpfGFSWoVaBg7W25NfLTjKS5JunhRUW8MRC3HuVLjKvPMmxLIG6jC3MPdamlIhRL7teQxJMqUzYvW7dvdLM6W96JLiPiC+8UEtpDVqBqyciqy24mkZF0NSxG1uLozvje4W9sQk7JFAmxN0iKOvGRSj3Dyodw6SpPLaseOYQ8yB08QFVLR0NZuP9aQiREUvTWiPrkbzG7ozfslrkiqy0PhqCJDt3bSHzVx/12yxvfMotrJB0Re5bWg0UES4r7iV3Dy3FWjlQwxclUXGx1N7IfT26Yn1ktL294y6Ykug8JAnSGmQxT3fxVav/AGh3U73bjNj6aMviFelSevk+7QS+6/EX8NYv/wCz9yJC29Rr1fswzJO22djZF4+8rpppkrqJ8RIt22VVHrZdM19oDrlfLzgttdXRjq+EZEKUU00EtolLiIluL6qpNOkGOFts8gbAXV0HA2IkCawoKrrpN1Nu2XES+mszyK3pXC7KOiV3Klqbh/LXR3T3o3kxN7XYcodM7Om1EhXIVxUXWHkQxHaP1VYOoGM4BjfTt41sLBElPipuVFhFRRQh4lLy8SrPjmuxZkWvE5XTx+16PiiSEU0CEVPTSb9drMzbppMCWJQRiIykI1Cur1dBRdNVS/Z1Slx3UrDxK7XAVSYCs3Q3EooW0avVUqWqPrTgby4Ip3F0l4dMt0lCjKvqEK2OdO+i+G4hZLu89+XeyM2wotyFMU/hyXVUERlxl9VfPuy5EzvDhNhe3otWZbRJNASXTL08ZD5hlXTA9TraNyZ+Fuil0vjloNvQbtxJysmrHTERj3cdxVo+OWjM0jCMpldVqVfBcDtGedWL1mV5dIjjOOKxJwsXwyJLt9Ve65dUH+eEKTXUa4+xU07WzjHxS/HXU+Xt8tWzIMZYYv7rwpJAW5Y9aSXvKyZbfHLlqF8xCO36qpOP2cMgvhXu6ICnbbenJBMtojHiP/XmrKyZLOxo468VMruFlVx1FrPWUfOdxIopyId3dV+6T9OTyrGVn9jdaeQHcCSuCgpioTNDbHlxlu3VB59kQ2W3kqACT65q6DFPykXd9NWzpn1Ws2A229W1Jk6G8ObegOoSBaai6UhL8xSpy57Njri/HsM9uqzbi9icvWQdNOkvUrE7MMXF6F9oPU0R1F9BdAky1VPNIhKNW7Is8YFgOQP2T1RRqu2JJUSQJNRMi2pJbq5vwvpml1C6iFfsovKLG32whdrrCv8AHcKyltj3S/DXSF0td0cWcja2a5eHItdsTgiUESIZEXLby27Y+WqbSMq2VQ1/qOc+oWB2Z1jLe7Xd17tuUdNCSUtYo7RIeX1FXPLoVUSUSMCTJIokPqrpzrJY3FwyIWCqSgloISLuItMd0vVVNfdNXl21h8QLoV/uEVh01FFRSHV0y83pqQsy9hUyq3Uw2QOCge2vLW0m6IuDMYltEfNRrpa3VryJO1qyjIREiGuwOl/sn4Q2wG5dQ80eDcFFbaq5t464ii1PTlJSJdpdpVT8r5nH8VDuzg4+DJO1VK/0NcMukfT1rlV2VeeIyFci8KmomOmI7dXd9XIhrouzZLj2U2y2r4Wrck/Gp6heMHcj6o7ol6hKNcq5C6XyXG8at9hQUWcW9kIu0yQ+GIyKJUybZPk15TWxVhdlrWRfsy/hS++Ee2XIR9I18m8n4B/qCRsi1ZLa2/t/w/Q9bj5umEqx/E6ufZ90otv2rMLzdLK6dNpCQuF9Yh/DLdL6qqWV9abo+FRlhDF3cniQyT/YhRTj5hEviF80aqHR/pSd/dTStaa3hh09NqmShKH5f+aunrT0DYIsUXF2xqzi4jLTWS1FE/w1MD6Bs+jY6tJX8uvqcn8wir9ziZJg/RK/ZmTV51AdDenzktdK2JqRElf7xTkUfw1tqfstpPkSVvN5ttpWIfubW2IhEu2RSTkVSVvKzdG292yXKLo1s6IpaCROiGShcooeaQ9vKs5uHtaJKXRFrjKry9KOdqTMraQqKK+Ue78P4a9r4L6I1h09z5trP8VXqpjZflWdtvC6/kGvnsys2boW6+avHhGUvh29NOQ+oiWrI+ujy/YnfGuMtW6Nnx1i2EraimpInCv71RT1D/NXQy2P9ZMyZqZhkb9rg9vSQFUWpJE5WL/eCIyH+IayX2hML6g5FdGLB1jlhWtdvj4RNnqoKOJJ7lVFyiI7h83IR5VvN4/K99uLEuyv/b6/+AeP5CkdWksxz+N+dayLp+ZRlu3REqdXS4JONzolE0y8qepVws/s79Trk1UXtFut7jQkJIrPkyIdshEYykRerzVAqdM+szW2+9AwG7JtVx1Uh0xIo+lOUvpjWtPPHAtpOKl5c5X4KBK7NVmYmk4TFEfvS48ahRYt84WWtdrtDp4SW5VwmQiKIy5ERbfpqvkPhb8jZryzeM3BF8dNZsSCg/SUfzVpWP36zW8WZ2ldZZQlSQQt4ihHVLbuEfikX1FSYZ452XlxM3MnZVKf1Ezyw2Nr7kwXIbXpsbf4Zz8PUkrItu4eXq9VZazvmPsWbdW6Kk6JcZaI7t3qq2XbpXlHUzJrkra7Gnb3QrkLlZ0l4QUyEt0h27vSIyraOivTnoP0hcPHXUmwuMwyJIRVt6goajRQu4RTKO4S7lNvprQ94iNyMn2Ukq2M3wfo/wBSepVnUyXC8DUb2NsmS69wcJEgiIj5SKOqXpGVdIezX0r6jdMcduVkwHGro+Wvi6Sru7LW8UNGIltQUXIREd3L00PNuvHUa+CnY7c/Uxu2qxTTY2sYrEPaJKfypiPlrtbFbs6umP291cm6jN0SA6iKg7hqtokHkWqmvUsO0mFHZlOXbX7Ffiiv186tZldHVyur2TQbWumUUi/+Z1U4kXpEo1euj/ss4R0XeLXTxv6yXQiL3e6dIR93pEMYpjIhl6q2LJli8Ctpfuh1JfLUbZXzV06F0RkRKiPdWlF46CHSyKZ7ZkjrVmJK5PgRajdHSEiYlKQlu9VVVZr0ou10K/XKwt1Hy4xJQiV+J9IlH8tXp4na0WKxvHCaaJDpERerbWOjj7q1utDx6K0SiQiuMvqHlRtGrrVlsLjbVPkXjwfS9ZPwv6m2lwnyita0lBl28q86xvp8s3/Z8FxmQ/8A6mbSH/6HUfaRbo/eluoOcdSOn2A2tF1mWRsbKK5fA8QUlFvNFMdxcu0aiwxadVBu4+uAqt05ICQpiMYo7Y/SNJx1q1s7NxFXTUcqakt0qDYcsxzLrGxybF7ondrXcJaDpuJEJR5CXlIfKVJuWVW20kTMDRcPB3En/Vj6qVlSR4ke9JxUKOz8VJxN4WmTpV+JNx5ag1W791GxJuoTK5Y4Vwb9qy2mX4ZDUDdro9uyKgPFVBR09TbtEf8AmrF7xnWYKLLe7cIK5W1Dam6KI6nqiRDtr51m/WcjS1wv+I0o8Ja8jQL5Z8ByRNZ7i98Ws7gpfsd0VJRop8qgkRJfVXO/UzCb8m4Jk4tDwrhIl0GqKAreIQHkqgpLSV+USqaddRPdY67rGXCOl94mm5SIhH/d0S2+01hTFODW93Rmp3CKBCRfhpkP1PlSr96K39pYjVYii3q4HaWrO83vErsos5bCh4MktNs6EZcSbFIRlGQl+Iaj7e16jZ8oKWM4u4cCqQk5TWdrqIJkP3RSkRDEdsZVoiftEWHxAr2Z/cG6glIXgyTIS/iq2WHrsOUM1GV5u9wfNyHwy7xuWm7R/vEyIeXzDGvSeGzlzLcasDlzy/5TA8fyC/WfImuPv3jdFxcFxbLishFH/elq7vqHzV2l7NvW7EnzcejN08HZcisoloJ/dp3JIilqjL94UpEPdyH04mt7Lr+5KJq2vOVL9irlPVaXCI+NYr9uonxIe0iGJVivUjC8t6c58za5kwJ0N1EUGz5EiIXQjEZD5SHbIS8w1vNHMtW+JTVoWjZWbkfQ7qZkCTxQbM1PUapDJUh7irA7tfFbXfHxpX5jZ01WS6QrPFBTEVYySjLulXOI+0R1a6MulrJla/6zWlmppincCIXKaUo/CX7vqlVmunXjpz1CxtxdLJdBbvBQkvbXhCmsn5oy2q/TTNWWtSun2mM567XBwtZ0b5aMoEnVzXVTuzcSLUUIu75axNGy2u4W3wAiKKxbRlylWseKxzMMTuF0tCS3iEnvhlSUIS29vqGq/YcfFR1qqsyFYXMWhebburOaFmapcknvyYa23GbXY2KKRBqf1heYqsCNyxwXje2unSKYkMviEIjLy0nNPC2m3rJSESEYiXl9VMbD0/ZuLapfs6avG5PEhG0sx+Gutu3KlIfu/wCajyWWAXFpYsy2UMrLdhtDK2uFlF4ikLNpqKEReWts6e+ya/zh0jkHUtBSysyiQsyESuKw+rkKA/Nu9NaJ7PK3Qxq3bpYG1JHJDQFJVO6R8aUR3aZcSH0p7vMNbsm3NZFQwIikJDGO0Socfx0crb1rGVm+amif26rU4zvHsT3K8ZtePFXYcRwVB6XhCWLxb90kPcKY+qW5QhrVsX6f9IOkKkunOKOEXmh4ZW5PnZKKLD6h4/hjWodOc0tPWTp7+szhgi1IVF2KqYuRIkV0iIeXaJchl2lVFv1nfs9TVQ29pCQlWpi4uNL2UwvO+QzcVVWNjF+unR1l1iy79alcjUtrhJok0TT8MKiEUh5biEh/NWY9LWeVdKbg+vNoeuGrz3eu0JbcmSYqjyH8pVu10FXdIlNvbKqLivT/AKidYLo8tuLqt02aCpIOblcJKINUvT5i8o1R8jhqki7JofSnlpMuGT3DdR9hLrALLjbG7XS3CxvFzSJRV86XkSg+YeJR9I08WuHTK4Ilr3zFRU7fHEKZf/RR/wAVTinsr4zitwtd0yjKFsg8MQ67VRAmybgR7RISIo1SeuHRPHk0Vsyw20o+BFt+3W3Skux/vx7lU/NyIe6VeZztNiasx77H1vHaMu1vseH/ALP4O12UiiJEomgmQ/THlU83atYi3YJaYltkiIy/CPGuf8Pyp0m1RSt1ybkKCURHTUWUIRjEdMY7fVXZnRvoXl7q2p5NmptWKjxMSStopkSiaXmUKW0i8o/ioYYWlasYU2UsS2YpLHGbvdCUa2RkTpZIdxOCJMf4eXp20z6sY7a+lOLt8hvIJ3C5OVUk10xERTTHu05SIox7Y10INpb9L7fcL9mWUKPmYEqTYWttSbNmbYRluGXLluIirDc6Hon1oyZmwyN7lV0eKuUkrWTNy2bIIy4xISISHu3SL5eNajY8OLGzMtmMtvJbsm2rGO5oi4yS2t2GMumbcXKQrkxU2trgkXcK/IflLb8tOOiuddL+ld0fMMw6QWF08Q0v9KW8SJRERGRbVyLdLuHdXQ186K9FOmOHld7oFwWa2oi0FHl0IREiL7oSSEfV21Scq9mtlkDdnmXT5LxTO6oCr4V4uKLmJDL4agxFXb5okNZuRmR7W3MFJCsrbhZuvl4xTEVEbv8A5PrTfHWSth8M+dNhIREY8i5cYxjXLuZZxnVrYjdLIbFNqxLX8GNtQJNMRHjIhIiGPbKuqPaww3IMk6Nj+qt7bt7ljg+8o6REoSCSBCqkJcRKJflr5k3y35lkwxervLgRFyUXl/NReNyY2/ZbqMRoVhqy8jWh9rrqHdm7i1uLyxcE82pSQVLw+2Pwxlt/DXQXs1591avlyuHUvPg904Hi9tc65aRIouFYyHTTLkQx/NXIPQnonkueZ81tze2uFmbNWT5ZPaLXykSnburt7KMB6q3zoDjfRlvckXlwJ8Kd9uRXD4JMRUJQYqKjIuSe2PbWjNDdb1M1mXqXTon0FxfMMHuHVrKG7xa+Zs7K7r/HiIoCuRIacRklt9W6NT2M3CzKZw8X93It/HPvCW9TaMkkh+KRS9Ui21WXWYXf2f8AF8dsNh1L5ZbQgXvtMhVL4HbobpDu2iXGPIat1vwPGfaWtOL9WlWd4x15aHqq7JS2uR8WSQkQ7ijxKPllH5q87M0smSsnxUYtUWv5GmPsqtdv8O18VJRUt2n2ju3Vn/Vb2iGeAukcfsLBG8XhUdVVuMvh+XiMiLuq4OumvS+y3RS8r4qmN0XS01XRCqKyiXlIpDt20zx3pziVpfOGuGsEbOs8ElFdF2RLqD3EREREX1V6FvLRyRVkUrtis2vFjA7haeqvUBNZ1luQqWMnKn3LEpKKJeUiHj+ate6J9P7J0rtb4wulwcKXD9rUbvlxUUGIxlERGNWy34O6x9qszYOhWui5FF86QEoiXaMY8ai746xfC3imFoJXBxdnyHvK4PPCLl4oh4iS4jpDxKIyH81edzfL5GzJ7SPkql7SCF2Ww+dPHWSOlGSvjG4kWokO7TcD8w9w+Wphimy8KiKt0RbrJFERcNiUER8u0hIaynF+pg37MkcPtzK5NVFWytwIicjuSS+Xly7SrSlvB+FI3iqbcYyIpR291eNmh8lpJF5PHg+6y1kVm4/+BeVo6tCzcSl3Sz4v1myJHH39oa3RjjVw8a5+KQpvNISEoiW5URIokNG6U9bMN6gdQsswNu8WRUsqpJtiRFNNoi2SEU5D6hVltiQ8ax27Y/aM4WZs8PdZJa29jdkSFy8SMXG7kJci5Fx7SrTrHjbW1tU25kSg8tMRFMSLzEI8i9RSr0nhMGfFktoqqv4r1JLGsq1Yz+9dJWqeQPEra/vVy13Zf6QdXKIrR5KCKERISq8Yviqtlsry3IXRwROdouhST8S1KMS0FCEiH+WppRP/AEgJhtinGsf62e0Y16XkphWJMve2ZPC+E3iRJsxLiSnmLyjXsMbHVexXm6mqdRrb+s3RPJOmNh8QtdHLGSa1wfaxLLiqJCSihR8tcM9WsJ6g9A8gHBX98s9ya5HaxdoPPBdpSFVMfKQlL8pba1bAc+zKzvPdGTPXmQZRdS8WTFqmJKI+pQi+6H0yGs361XDIbhli3vfA3F2vS6Arp61y/ceVMR3FHyiVWvaqsbM3EoxyNuVMzwPEytt4H383/wBHvlR+MW3wqstqvpGvpxhttQeY+xSfuvHa6UiWIpEK/wDWpl21iPss9N8azLCWOfZ9hCLV4k7VSYorJ/DUSERioWrIi3anpKugmaNot75RhbVUU0zElU0fUPlH8NYuZj2/qGNkKYv7Qnsw9N71a/13x+12/H7s2Ilbg4RQIU3CHmIUuJSjuEfmlVVs/RnpoPT1j0yfq2ljfshiuV4WsyahEQlLTSX2qpSjylxrpq6XRgTdu1dC3UTeCqgomt+8GO4axv8AyQ5DeMiFW6ZQNvZ48v4u03LXFAR/qkikRSjuGs2Sd1kj/FS1jsvyY5dy7p7fOguXFa7905st6taqRKIOFrkummsMijpqCoJfMJD/AIq6e6A9QGGVYemOP4o8tKNvImy9vF2TvRLkMVC3R8suMa0S8WW0XTwLrJjY5U+ZiRNlGLZsuTfcMtMdopfi7acMVG+N2P3zebumxtLZIl103iXhiRLuluj9QlViaWTJX7agtMztyKn1a6L/AOWjGUccu+QvrDb1XKS7kRQFRQhHkI7tvbu3VzO89h1qVyWu/S/NG92b2xchUY3YV5EqkW5IibDuEvprarH7Si/UzLrszwazW+5WO0ISIXDkmzt4lx1UCLbGXb6qtGL5VmtwReNbJi9tx1OOuJPLkOo4+ZTdIq0MeOTHj3GYXJFJE1WUy3IMivfS1m3tvUTp8m3RVGKC1jKSZDHcMVe76pViPUPrFg3jHjrGbNdrldlxFNim8aCLZikQ7ojIpKS3SLjXW3VrCz6me68QdX73WziSt7WYlrqCURigPqIpbi8tZW36P9NMdWJkli+dZJqyQJ0+bMkU25cdSOoIl5qs4eUkrWbsF6TOtVM5w/MnjW2sb5bcjF1dF2kXZPEpKW9cS+75bhLbEu7y7Sj1t0XJ7k2As7y/cCs4cqqkosmmKYlEvKIjGsp6Q9K+neF3RS1pM2+QPLrJDWfNkxJZLlEkyIhKMZV0lgeJ49ithK141bWLNqTlVcm7P7tNUhGURHaPHtrVkkeVbL1KrRtF2NGx+5HcrSn4pUlFkPhKkXL/AKjGnCmgzTUXMyFMRJUi3FVbsa3gVHSRgUSiqEamvEJKD2kJDEqZHJxKjx8gLPJmF2bk4tCSzxMe4RiNOkXBkppKt4lGRJkUttZXjeSNbHcnyT8HDdNsuqlFMdxbvL5asjPKGry9C4aqimmSBCQ6okRF2yjxKijmVlsHNjsutTmdneDxfrtknTdVha2rFy+VFDwraJEWnqCShebSLl5hq/E4X8UowtbeUduoNZv1iu2EY77QFwu92sPiLouVveoPkbyo0UTikKZDpxJJXaPdHlGVad01yKxrZIzeqxW8Sgq5ZEJffRTIhEvpl+GtV87Gb9vjXsVPH+NzZmaNuTN1/wCwpOYZYlbWZA3dE6dbhimUo1z71Cv2TZNb2Z5DcrHbx8T8AiXIVExl+8ERL07hrVr0tbUda94uycI2+5kSjZR0IqLCPKJFyLd+WNU23/rzmCKljtbda5OFUyJdqiQyUS9Iltj/ABVpRxRZuLaNqqZ2WmZ4vM2ciPkZ3aeuGbs7a4ZfrvcnzonJNiRLSIRjxKRJkW7zd1Wiz9Vs/uz5G8tb2jZXTYYrvmslCUS46agqlpF8sazN10tzdjkTy3OMVvlrdNiIvD+71RUGRbdvaNXZ50f6u5Ummzttpa28WLElUre1c/EUERkX3QkMij3ENI8Zk42Orbn/AP0U/LY2fO66Qdf/AGjfML5kGTJos0Llck27ZyquKKbLRZSIpEQppCMfpGPy1pDjrla7o1Z444ZvGbxKP3i+1RWPLiMh+mudRwPLbSi3v2QMr0s1fCqSCOgupIRH72Q7Yj3DyHuq9XLpviV+wu1uulmZXi/ZMMSujdNAUWzOQy2yiXLb3Vh+QljmZmxVqew8LlZuPEseY1jorpvlT9N8KTxqTduIl+2KLxT1SLaJS83lrVHF4VJOIgIl3KCUa+aN6b9RMXuBNctSuQtXIlpuCItNT1CX8tdJdF8w6jMbWihfrRcL5Y0EEiG6NUyUJES4ioPIvp3DVXDkVftyGlmSbrbim7ZNjuPZl+2XJuo1uyAxQujVURcx7dQeKo+kvpIaxvMuluUI/wCmb2TO7W9mMlHjX4ahNhLiSZR/KRF/FW3YyPv5EbiwdazNXio3JJQS9JVYn1pBm1JB+kKzXSJJVMuKgkMYlVqTHjbkoWL5WbF4tyU5fyha19SPdvTHA7QoKao/FcEgmp4eMSEhXKRacZS+LW/WsWuB4ixxy1kmSLFLQQTTHcoXIlS+Yv4qruE4XgvTMbwzZKxWuCniVRUUkSbYZaSHyjIqdXDJG6KhOJIimO0YltqK1uwOXkRyt9vqSmO9TGA3BGyXw00VHJfCLju8tXB8syZoqXRIVIpR2iW4a51yh83vTxMlUBFGQkKiw7iL+7HlVgfdYAstntthuSWs6fJaC5d34fljQtJWwOsKsysolxZcSyz2gLbkKTUkXVvSJzcEyTHTcLpDJJX5oxl8tWTD+neDdTLtkV3yHGlLksg5SbILEuugmIiO6OkQ6pCUqouK43+t1+I7Q4dW9RsJOX1yUGIpj5eXL+WtcxPPMUdYeta7bdnClrsJe71VreP+uLjEtcl+2Uh/NSYethc80mPM2ywPKMDteP42+seP2gW+uPwlEy1FJdstct0ZFyrAc+/VLo3fsPYZXdFLtY2wqp3m3ooEIvlx01B1Cl8X7wSjx28a6Stb605FfEUntyuSybGKBLCJEimqPmU4y3DWL+3F0zYX6xo5G1yO2o+BIV001NJNRbiKsi5KkIiMY+XupjrdeJnLfUy3KusGM471Ca3Totkqlrtd1aD4tEmRCyTKW0Yx5d0vzd1dEWFueSYLa73lby23hRymb1JRqJLk1VlGQqFIokO0hL/lrkdjacAulhs9jVyBRa4NmhFrCI6CO7aJbZfi7flq4Yb1IYY7b02Ftul2s96+7aeHciowdORjISHaSRF6SiUqx8uvutiNrMpfhssNmU6a6c3C6YzcnlmveKXTGXFwQJdkKxETJ0PGSESigRSH4W36qlLlgq+QWd0ytrhi1uguRuTJ9pxISEdyeulEhkMo6gkPmEqiei/UoeplhG0dS7Xb1Ls2VVbE1l5eKopFuSLl6hq/WtwFjZiq/dazWW11IZCPbrj+WX8NU8jF93ZXXqWEm2msZu4/WbF0Wd0f2gsgWuH7NcmZNI+8BluSiMfiCO4VB5R8w06dZA/x3Bywa+YG6yjpS5QJC4M1GRJ3zH0ikUVE5fFFMokJCMhrRMkzzFbCLNXK2TNvaXkkkr0iIpkzVLtIiHaJR5FtltKs1svXbHk7tcrQ6uzdZRdyq0YqLDpi+SHakqKgyGJDGQ9vbIateOVolaOxMqTfrZTiHrBgOPdOcw93YVnjHKrW5QF9b1reuKigpSLauI8S9NQuP9ary1tLrHG7PxDdWW5QiL/6FxKNdCZV056Y5BmjfqC36c3iyrILq69lumk2ZXAktpC0UEhHbu/el/LVX6meyW1TtPv7pErdrtcnK6TtBnFIv2ZXiQkPKO2RSjXqvEeXbHXZYz3w78jJyv3wyesLosSOkO2XEvLWgdH1gzC6EwetxbkX3jolRjx2jEh5F+GsvKwvXWROLJfkCa5MzX8CuxJCKhKjt7R3F/1urTsHY3LHbW6Bha7gi8SXEV0yHdIe2JdtephmXI5Hpvo/wS5+V979tRXWDoT+p92F5jwOk26rbxYk4V3KEMiIeIxIY/8AUqx2y2u95pmCNmsJpi64kTpz8MvmL/oq6ayTMEs0xNa0OHqjN8gJaBONpIlHjHulWS9H7C6J1cmQ/tHjCSTEYj5pbq8v5jEdWsvUn1nhw+LyFWBa2OgMFs/X234esha83tOVOrL8T9XyInb0W39YmRRIhHyiUhrK+qHUpx1YujWzZBijNG7MUF9dRFNRs5JUdoioREUYl3FWrfrJjOJ3RiFrXWTUQ2lem5CRJq8fiDKRJ9vlqD6zdN3/AFMwXIur9ou7NO7WG3iL5w3Io3BsJD8QSSH7we6XaO6qmJlQwaVyoz5xlaZk9dljlXqJ03umHt2NyfxEbnLURGRE3IfMUYlISltrP1BcM1JjxrQmvUxwxw8sZfkVy4oCo4IVBFAZRGJbhISIuPmqDZs7RfHAtW64t9XiTgto1nzbdvt9TXjtVdzsJwvPL9h90Tu+OXJRq4Hl5VB8pDxIfTXUmA+2E/FNuzcYumsUoqtUVdpEXcmJfdfTXO6PSe6eDUeW1g1uQpFFQmr74iZfKVExnpnk2SOitdpVbtbwqUWLF0rpk8L+rEuOp5ZEMvmqnJCrNZlLkMzRdTujqN7QD/G8FtuVW23M75i911bfd7e4QioiSo/cKDLbIZDx7a5r6T468LG79csPScPHCT4ZMyckKYsyEtwx26gl5ttZSp1a6g4+s4xzKmBOk0P2R2zfJfHEhLiRctseJeWo0c0tzh0m4sbNxYVNWShM3KvxB8se2h20X9wvLmK/GvI6y6V2fLXS1wyVW1vk02JRFREdQvmLaUR21JZ91IDPlBxnqNi6N6s6RFptXgkK7eXIkFx+KkX5fTTzoL0z9oq+YCjluJdQ2LW23xMkk0bwqTlRMRIhlEkyESlL8VaFZfZd6vk3eOMj6munzw0/gJtSJNAVY8i2ltl2jGqf8ZwovtwtYvVX/WHC+bYrhGM3hRhbbbdk26oiSfjFx1E/TIUxEvw1sXs69ZAbingOTPCJqO22unBbk/7gi8vlrWHXsu9ZGKKjW+ZG3zBi+Ihe214uqmQpeZAi+FL5vLWM557MfVrA1FgteOOMgsa/Fwi2JdduPlUFKUS9XH+Gu5EkOWvYzY5JMeXidQSj301vVhteSW/wF0SkmKoqJKDyRVHiQ+qsX6K9VnqZI4Hm7qTgS0re+ULcp/cKerylW4CsEqxHjbHb9D0EMi5CGD58T3AcRuWL35m3eM3K46Cgiomm4Eu6SXcJbiEttVHGc4/V3HVmDXErW3uSWkg2uibQiFZCUikpqREvplXS2UY+wzLHX2M3JVRNu+TiSiZbky7SGuZcyZuOmrxnhDWxtU9Ape8nyAqKOEvNIeQ9sSlWpjzLlcZOxjZmLscl6l0yrBeneaYjcMvxS/N7bdrU217haVCJsKxCMiJBRXbL0kO6uf7lcAbt7arbXSbiTkV9T08SEhL6q6Aa5N05vGL3Jvcscs7PwbQRUdN0iQXcFxjFJMhlx5FWZp9P7a8uA23Hkk1kxUFRs4Tcj+1JF6SLaQ9w8h8tarRq2nEyv3W5EhZcwtbxZRX3ko3cFEkhR+CUh4iIjEfV9NT1p6nXlG6Jt8mFw8blpSTUaIO5CXduHby80d1GtOD4fYy8fkBt3Tq3qRXai7QFQki2yISIdsiGphMbNi6K1+aiKbh82JsThO729bl+7TiXwhjy7tvKsxoPRuKlZo1ZqqWTGbpZn12K1srXbxu11FdsmsiRNlER3EkptU8w9tEyK+P7DafC3d/cra+JXTJMi8ShriW7cI8u7cVZnb74300RZWS+KDLQYijpJtiVlyVIhU7u2US9NW7/ACyWlEitt8xJm1cKxTXJ0JE0JUS7ZEWkO3tH5apyY7D4ciXFaq9TVBWQRxF0SqutJJV2qKjYRT0I/FJMRLb824u2sxwfqVnnSnqUjk1hdC6xHIVUifCnJdsSQxl6hUiPpq7Ym4xzJmrx+wuTcUV2nulBNZcSQ1d3wxFIU5SjyKRVVcBavMfs96wDILC3JElPF29u4KKixS01Uk/VGMSHbVjDmZP5mpdcpTqDp/16Z541uhJWFRR0zJVRomxXEhuTbtVQ1Y7u0kyLaVWS29TsIeOvC+/htrwU/EqNbkkTZRMeO6W381fPti66l9E8iTuWBuHVwsL5zroMyGUi8pJiUhUHjIY/hrWr97QmIZkpbzx4k8VvjwiTu4ukNPw8eUVBLSVJSJDEhkPprdaVinrjLarGM+1hiNhyLrRem/TFxb/Aq6RESKkkCXIZK6ZDtjKsfx/pLebfeiXyFJMWrMdTaX3hdo11YpdMXx9ZvebSgxuTG4ESFvs7NUWhDq9qhCSiGoMdpD8Utu4aY5dhOJJ6yuUXLIrCzZpio5K4JkS24dojERQIt3Ed3qqo2RHE1VUi4rfJjK7H0xvOTE+XsN8YurgvFXwK3wC+US4l+Iai82xm6Y+TdhlFkfW10Ix+MMZeoS4kPqGrgpjeQ4fdmrdB0m6JdAXrFRmrJRRAuKox5bfKRRrfsBzS15tYRxTN2VvuDcxjFwgJCX4uJf8AW2qi5iu23ME25jrxWynJOH2NC6LLJapJqIeYZSq8McXFFwmBhJFUoyT7a2LLPZnOzuHGTdLz8UKu0rS6V/KguX8Kn4qykb89YkszXauGbpAort1koqJl3CQ1yeNlb9C9izLKptFjTb46KLWwiXilUxTknx+ar1Z271mim4dOCUULduKs16f3xJZmm/XiMRjIiq5XTJB8P+y7vlrz+Ra1TcjVS7frM3ajE1RKVV++ZE1cCoIEIqR27qy2+Zs4tumUy3SKPlqPs90yDKHShW5qs8iMiFMeI0K4rORpI0Lpi+WBaboST/c1XUlu/dlWlXLIgat0TS3Cv8QYlyrH/wBXb8IpunTIW4mMiFQtw/TU9Zx1kxZ3ZdRqIltUTHUiPmHj/FTNlkUrsyu1lLozygvFJgEokO6rRabt4hQSCSmkXIqzm0khbbgST2KyaRRFZHipV0td4sKbjc9Waj/doSl81Z8nJiVVTTGagE3mActtPE0wainOMS41B227N1BRSZuBWRL95GMvxVPKJpLCPGUZbai6AsPG96ST+EaUiVGMqkLe3AST27vUNQdvt4eM1TkSg/lq4NWesnIA3CVem8bg3W2QZeVkfGMnGZCs3Hjtojhi3cbTbpkXy0zZiu1qUbzjMx5Vv6Y8HxUymkk/Iz/ImLi2pqbvh+keNU1Fi4dOi0Lo8Ii/d6SUR/8AodbRcGvikyCI7qr/AOrqrciNCIjy3Vq4+mNovJSlI09uLFPFm8t6ercrk48OPcMZD8sRGqPdGdrvFyWdLi+TR0op+IXkQ+rkUa0LLhdN2qiSo7YyEu2sVuV4uzh0TMG6Ys+JFqDJT6ay/N648WPbVV5Gl4pJGk/Vhm1s5NXDrwF0JZM1Pu5Dy+UaqudIuFEyN6kQpx3dpVeLHa35Csqq18OmO3cQjtpvlWO2i5W9RJ7fPBlxTkOpu/FXgVwvcSWXiekbIotWOL+rSl0y6z+67a1RJNAtxEr8Qi+WoOx9E3WTCxA3Ddqi2SFJcU0iIiLu3VsXWbEzxG229+hlFndN3JLiKLdeRIltIt3dul8tNemr47gSlkZpKamgLldTjopeYvLLtr23jsHXGirIp5rLydJG4MTi3THpB7hasrlgrW3psUI+KTXLXJfb8QtwiQy7Y93KqHjPRPI+smUXZrh9tRsuM29zpeKUbEWoXaIjIpF3co+qupsP6odMrfkjrBWVmYsbsxQiSyktQtu7UVIfzSrYLXb79lzNq/SJFvaVxFQVEXOmSw/MIkX8NVfL5eRtrD4+P7jFJmVdasxieC+y3huD2dS0Xe4rXIXgiS6Lwk4yHuER3D+KtIs+P45aU0bHjVtauFBKQpigSbZOPdERkVXS5dIcSyJu6Z5Qktcmr4hJVuKqqCZRKQ7hLV/MNWqz2202dqNuszBFm3QHTFNFPTGP81ZCfSef5KsnkJv8pTXVUa3Yq6bfN7T4i8t/Cos0B2orDuJLu2j+Ll21V708f5Nb1DdK+KWQV3JjIUY8hKJRrXi0hTIlY6cd0uMa5nyjqdgeNPHCGEZLbcoUfERIMW92aaKiRf1i6qgilEpfT213zXgZsLFjhwWatuoX22ssnyMvunWYOlfVpPp2wxxwza3okCJxbXaQpkSu3U0xEpbpd3bxrRnxFkTNRnecwUWtNv8AiqC6IVHMhLu0iERGPm3Vzrcult5xfNmvXDI7909asyvKC9wseP3ZJ2uxQIo6sRKJeqJd0qjXl6zpxa7xnWH3e5DbULoIuVEXJJqblSjxKUR27uO4aRn4U+LpHqy9l9ORseO1gfH2WaxdCdYa16pIr2Rlb3TV4KWoKzkhJQuRbhTU/wCu6t4xvNsXvAvkHV0FFjc0FUCElxIk9sSiQlEtvdXNNwxvI7tbUbpacjt96b3pQRfPhX09Ei7V0x3fV3d1T14yTNcBeW3DcoVtfhV1WyTZFuhLU7dcRl8KMflIqwMrxmL5jb1iarf/AK0NjHhkx1ZTm9Ymt+ujhLFba6bsXimq2Yl8RQRLcKQ+aPbU11GYquMkRviSSYrXO2s3btv92RLkMVfqIhKoeys8XbtUbpaL98TVJApRQ1kh4xHlL8XKrV1YvnirWnrvVkbxZWiBJFGQumxbiEvUJFKvojcpLMYcbLWqlNIW+jFq1UHaREOrr7aMmo6tqKcz1NUZIbpSGpzpXkWBqW+4fruwJuKC6Si9wTTcqCmhu2lpbkpF3VQWt8sbW+OmdoBR1a1V1xaLKfeCP7r+Wo0bdgrcql0UuFuvThmqwZjb3CSEXLUXKpSVl96Mi7tu2od5/wDElnTd6TV1x01Nwl/1+Ko9HIkmbwkkmCm7kmohul6ankVrJdFE3F0N4ioO2SaCS34hIhod5ouSkaNZVqwoXBvG5G/AdxbiTLb6dvd+GiY/cLXb7sm6XZE+bpK/HZupJkoP5S+qlLW+3KLaTBVRZMRkMh0Cl6hkUfxUpHH1SHxSpSLjGQl+ajbM3+TKDDibC1Vhw+vFkFwsrpExZyJVNH7yI+XULlVdTyxuncE1WDqMdxRIVC9P1VLIrMtbwr/4YkqKWmsUpU1UZ2NreFF27If2ZfjKQ/UNBUsM3E9YcqcI3pa+K2ZRmUoqIihpiMu70/VTfKMZzK6al58U8JmgREm+UQksKXmIhqwZEnbb1G8syWt6yCHaREX/AJgx/hpON4aw92s3pP7kxcKl4kVm5CSnLtIh2/hoWaoMa3KaztN0cJiqllAvPMMpCQ+qtOtuSKo2lO1t0mbVFAZaYqpI7o8txU3R6W4l7099k9Fu4lqFqJiKanzCJCNSDfpHdMgF06sOQ2da128RVuAqXAhJESL93qju+WVFGzO1R23bqUPNHx5IzagwfkLiRarUmxCPpLUlu+WNV1vi7p8zJ5dLizaukC2pk0Vit/xBGP4qumYY7dMbdFbrW896KK/dabZQSJKURKMv4SIfVVPcNTTcCzL9sdCkQu/BiSa6fpLVH+Gi6cRarZrMT3R+/N+neZDlatjb3JNVsq0Xa+JEhJJXaX5ZDEq6GYsbkOCpuMIyj9YMXua67ZoiSBeLta8dQWxKEXbtjxl6ZVyaizvzWNrsNpU3Ft1BkX4RrfOjrx7j5Xjpy6O6e/HwsXNr1ooIOCH4gpl5VCkoIy7dvlrc8Nr6syzcVKfmdY4YV9u1pDH82yTIb1lhW7IwdLPmcUFdYYkI9sijIhHyluGnVycY44t7VlkbcfCpJKp+M3a6e34QjHtEo8pVqntBI2hxjLfNHWOKWm9M3Isl1lIiThLdtUESLcJDylXOOaXpd0mizZqyaxFRQh4yrN8hiTQZ9dOpv+NysKfxTSP+5/8AyB2fwCZeIVui2oMh+62j5S5VqmP4z0ReWEknWYPFLwXxdZRIRRTVLtJLaRD6hL6e2sbt9+Stb5u/YSTcM4kKyfIS81EuF8f5A8WfncliJdTXJZZOI6vpjxq0saqecaSzWY6YxXE26bFNV/dGa1hSTFdsixbEmg8KXcSvLcO6sN62NWFr6hLPbWwRZprikuSKKQin6oj2jTrCeqj/ABlwKDxqm4Yrl8ce0S81QvWi8L369Ium6QpikgIiQ+XdTlqsYMjXY84Uw/8AV10aF5W8YqPwkST2/V/19VOOh90aovHlmuxkizckJa0ZCiPdIe4Y1ntjT8Y6RFwBKJ6sVRHy1vVl6c2mxsyQZG4eKOdxRc6BJiQ9spCUfplWdkSLF1LEdpSp3iz4vZ7ldtC7tSZiuQtHEikolLaQiMvwlUkndBdOPfzd/ourYggQyl8YRKP4uNNVMT903xRkuktol908UQIUyV8peUfmH/FVfuy3um6KC4apiXFVEiKMfSVVtyy8Swq/kT3Uzqk6u1p8OytZN3CqApO3REJagxj29xVi7Nqq6eJpICRERR2jKrVkTUL08alazlL4RRLaNaVh9ltFhaikg1bqLR+OoQjIvqKr2HC2QU8hqMV91Z784t6bBxcm/hwEST1pCQ7e2NRre8K47cEUguJeUtEuQ/KVappslPumqMh9W2md8x+0ZAKfvS0im4S4uE0xTU/Ly+qtJvHrXiV/cfkV15fM091kla8jUa21cpaZRTEi/wAVV9Gy5Aop4i/XEVEeUiX1JfTUg6tNmZ3BQbuqoScfhKCRbi/NTG8Wm5a3gElVtw6gyIuPqrJkjZGqxaWr8lB5AKVvUFdu4Im/ERLbEaiVFH7pOCQFol3RlWoYbY8SUIrjlthu1wtbYR10Wd5QbKDLaMSJNQS3box+oamHzXp9Y1nGQ2gU7lZYiKVveCQvW4l+8UERj9QkVMXAZ6taqge8RLL8ir2vp6vZ0bfkFyyBuoxcoEou4ItrePaXmL00ZPNm7q9Jq2N6sNvZq/AJRMhLb3FSnl2xTIkfDpJWtijyiQqEhLzD5SqHZ3hgm6TQSuwi1Zl98zbfEH5hVjL8VNkx2x61awqHK9xxbiXq9dXr3cmqmM2O6Js27wSF28RQkotIYkPpr2N+zTj98a+Mf3R1pluQUR2qKeaXlqn4r7jcZs1BdwsSjlcYpltFTd3DurqximkzsoyMRkQx/wCWszPypLKrMbnj8WOVbMN+kvsz9NrOxWfm8G6OECkTd4MtH6YjKtAui3u9r7tYIIt0x4immIiP0jVTw/NrRab4+Sul0atWq7QS1FlRHcJf81Kv3U7CNQhZ3kXig8RTrFm0ZmJJHSSqlPvGQXFjmCfx3BN3KEtolEiEolt7qpufXRcbPeoGRfCSVTGXIi/6KpLKsuYPrlbbv4N03FDVSFRYYprceKhf81SXTW+YG8z61q5u9RZ2vXFQicaa6BElKKSnlEpd1aGO3EpyQsrWORbgi/TFbxSCguFylEhpVhcP7am4cA1LUjEfVX1cv2C9Ir4miP8Ak3sZM1U5eIRtoihEvUkOkJFIdxF9VZL1M9mf2c78z0LXiV6RvCqeq2b2N2S6yiX9YIlqDp+raNaG9IvxEtGrHDOI2l7mFy92rkLdYhHQbpjukRcq7e6N9L8c9mPFf8ruZSeZY+Hw1mYkptR1e4vV/CNVHp37H9+wO7FmQIaKjb/Umr56kSgkXcoSQkO0e0SKmvVjEfaWcXpnef1cb3hm22jG4JxEfSkRCr+Wnb0a/udgVhb4liyZ86cWNNd4ZE8vz4nbkuJEkO7jVTeZIgnafBg4TTEi1HKnEY9ojWI5V1U6g2+8E3yC5PFHzMfDKNxSFPw8e2I1Esc8vOUXJna0klNMlORJR+qqsjL2LkLV4l0Ws53rNBuiq/ik2yshkMR48au1ytbzKCUasiFNQhlpiqIqKRHdpFHcXpqo4ape8da3bx5tXhOVRXbEJEmQl3S28ansfYtc2uzpJ6r8Rs0JQU5fveIyj2yKqMuQtbKWooWtyK3j+fe48iTxTIcebvLe8IUE1GZC2ciUoy4kMv8ArbXWmM5piWSdL32KYpdLg4eWhoqIt3g/taZDLS82qn2iQ1yHemI5peLe8uLr3bkFhXSTVfCl8RbdJIlN26XGXmEfNU8zxXqW66mN3/Sdq4cOF11XyTdFdNMk+4txRERLyltq1GzPJ/TURItFLllSwZFemcIrKeGQJRSW1MvV5fL9NS18wPL3FrbuLXZnzpjIdVRaKem5IoyTGXy7q1i29Jby+sZZbmVu913hUoubSSqCyYpdpCKEhEvqIvNLjUPfupCWJ2lTpjkBprXhVdIWgpl98kRfC/lq4mP/ANJxEM1v2zjf2ksXvNhz5i1ulr8Hcl2yTtVMSEtSW6W31SrqqyJXK89KrbiuW5Gzs9vdoJazVNMtZRItxCRDxkUqTcMRcXrqU3y1wS12u3hkmjZ0SAinb0BlLbIiJTdypn7RjxfHcfGzYvkNwtbNmI/dpkmLhX8Mfw8e6vJ+f8ZH5eSOPVq1bsaWHM2KrM3yKZnl/ulifDjWBWF0hj1oQER8OykKwluJUijIhLzSq49P2OEY7Z295b9Oyt9wcjqrj7y+qUo6oj6ZVQfZ99ozMsBu1yxy82u8ZZa7unq+BUdkJJr/ANeJR8shIdol3VtH+XbI7sxUZZH0PttyxmO5m1aJlpiPpHUlH/cD8w1o+I8Ji+MWzycmE5GZNP1U2rpnk1jx3pTcOr9x8GNtbJL/AA2PxOKkRESHkRFt3bqzO9e2daFCUb2bHL0tcIkRC4S0E0/mLy1QVMq9nq3/ALfhaSbG5ORIVGLh8SAiX94mqoX/AND3VieVXzN88YuPBtRbsxbCTtYhIdTS2kpL96PHbGvTNlJirWIzVxmma0o+6ldRsh6wZUj75dNVnQjpCoUtFEfKI7oj6uVdUezjlGC47gNte4H0nJTLBV933sVCJBfVjIVRcqiXwy2/DHd6dtc59DcHVyS1uHlk01HA/CeprFtkPEq3LC8Pz7DW9wZWjKGLFvc1UlFxUtoudNVLionLiX/UazMfyX+kWmNCTBtDwNuuln6xdQpNbpkaeJ2tXaTGxlJyoPqdqjL/AMtIfmrBcyw2443kDe14u6TbrEmqgq1FyTldMklY6qhEUviSHy8annFvyW6XJYOoPVDILszViXhydk0bKfMg2iJfUNSSd2xDGW6jew2hEhSGRCikKKYiPcVW8vyMeRG0cQGHgNC1pCzdD8bNu8dW6/IJk8coC7T0ZbolEt0uW4f+hqWU6U5hcupF2uWSv0yx1ARVt4t/9ZeEW6K+4h+HERlHcP1VQcdzLKHWfWN1bUk5M3OkSKaG0UldpSL8tdIKaqOmAyUU5K7aoy5ay4uzqFMrQZG6hSb90hwDNLeVrzLGkVhIfhExJdAmvqEhLlXNuaf+z5yW3vP1h6R58jckxKRWu/IDqEPcOoO1X6hT+autrpdFUZBBP5dXdUHhucXTIBdH4AW7FJfwzZ0opIlPVt7ZfNWZFpHFxVTjNI/JjgHNL91Ox/JmePqsFG94tSWheSuVrjKPFQpSKRJRHaW6O2QlVqfWtvkDFO/Wa6NyUERJyzW1CEZctPuGPlIS+au4Op3TPDeoVtFr1DsyaiiQ6CF2alpuWpFxip5ZFxISS9NfN/rtjvU7oLmji0XS4qKMdUvd90RSEU3SXbtHaJR5CX/NVz91vuDo5qKdMeyXZ+nd0yC4Oro6ll1jEl21tcCP3W39pTIdqvKO0tvl7q6cHNLRZSWf5HdG9vRJL7x0QpiJf+mvlriPXrMLHcmOTWZUmNwZyFN43H7wS2kJDxJMojIS27RLkI0xzLqBlGfPlrzlGRvLk8LcOopFNMfKmI7R+WvReMhhx4fSpi50jSydj6JZJ7VHSpmms1Z3J1dC4yTbEKag90VCjVJxv2krbcLsxxTCMZK4PlyiKiy+6PcRCPER7ilXAdnUvN2uCNmt3iHjxyqKSSaY7lCIuO2vpF7NfQG19JcX9+ZgkiV8fDqORIfu/wC6+Ua0PcR9VUrrH+RrzO0v8qt4uMjVFraRGRJpyT8QXmLdIR9PdVXv1n/Wq03BriuQixuyHwGz5ZsK0fKUS5D27qfZZfrzcCFlpabciiKMh3D+bbVZtdpdWV4V0SIUXEvuRKSZD6qWv9QNjCcs64dc+g9vTZ9TrMxfOF1yFtcitskVtxbRUQUEZbeJCJfTXGvVDqFmXUrInV+vb8nTpyRRIuKKUuKY9o19YMistmzjF3TB+yZvmLxKKrV8lJEvSQ9pD5hiQ8qwu2+w/wCzw6uSjhJLIhU+/wDA+9x0BGXaWnqkMtu4pVRzZ9iPl1HQ6K7HJPTnrh+rriz2jGSWtJMSSdvk01yTQeKiMVZJiUSEhrbsL6uJFlA3e6PyFF9HXW1dqnprq7G+ifRvGU0xxzpli7Ukh2rFbU1l/wDzFRIpfVTXrdYf126c3bDWDoSuD5CVtTLiTxL4iQy7SLTjWN5bCfyGNXWTiOhmWJ+KmV5Z1ABv4f3azTuTGIrqJiQyWl5dw/m5VYGqbLKrSzvzNg4akSQuRblGQ+nbtrlmz3pLUKx3snVteCXhHLdYdNZuXlIS3fTWoXrq4/6Z4mxbuLixWt4/CJwouTZ2t3fdlL8Ql9NfIZ/FypIscS8zY3krYcZRiOdXbxjxwwtY+GH49wUbaiiaXaUolurnPrx07SsdlTyu23cXDgSkui3aaMfUXxC/LV8zr20LG8tJMLRht4WWcpCm5eeL8MhGXFMYlLb3bao7zrhjmSWFRJ1jgk3X/ZFRcOxTKJDx48fVXo/F+L8lEyySxlWSazcRrhOC+8LCxuN5XUWUXT1dPiP1VdG7NJndFEmSumQtBL4e0h3VD4HllrUZt8ecD4dxFXwklRUTWS7RFQe6NPrO6F1kV+cS+6FBsn+GtCXfx5n9eJ6fFWCSFamkdK+tzrp7eBs2QqktbbgUdb+rL1DWlXLqt0lzy4C3yNqzcWmwufHDdLkWg2RXEeKct27jEoy9Vci506BFEUhMSWLiPpqLsuOquBG75brKJj/qzMijqeovKP8AFXtPBeQyJYayLbUwvJQ4SM3HkaR1iLpZ1GuwusNYXRGwpKyX8VtTWIeItP3umW6Wp6Y1lKmD41708Pabd4VM4iqSavb6SKW6rFcLwZekR2iI8RHy1DjcHmprs37dqokqMVHCgiKfq3VrT1lax5+Pj1NE6e9G7vcE3yXTnGnVyRbCJOxZlqaMpR9RFt7ah7oxSxFZ49yiVpeNpaTN4mTZeI+VNURKW6tQwf2osa6T4CjgeG4GnerkSevcLw8uEU3TwvvS0hTkqI8R3DxrE75csw6nZUVxdIXLJr05Lai1TJQUfSPakmNKyZseBeLWYsQxyP2XiUG4OLvkD4ngMlPDkpqiSm36q6KU9pTpon0ZtvTTKMScPnzO3kgOmKAppvN0V0ykRS4lLbLdUbYfZD6sZYKbjJr5b8XZl/2dH9rd/l+F+atQtfsQ9PrTaVm+rdHzxcRInzhUdRMh7k48azFWaTkNlSFq+vxMl6S9G+onVC/Da2rNGzopJ667x0p9yP8Aux3Sroy/dG+td6xEsPa9YboLVCUvHIafjB/q/EpSVEfmlVm6K5B+q7Nwwyi3Jt7paiFs7UathTTeCMtJQe0hUEhLb3EVT2SddrItek2qTpqiKRR8O6TVTUTLtLykP8u6VXo8DWKO0ZTyM2JpKsYDgPSPrd0FJ5niuQWe6W1i0V95YvaRU03zPkQ7kxkp3CXIfxDW4WO9Y5mmNs8hxlwT5i+EvDawxXEo7my49q6fl7h3DVwseeWS+OCtpH4V8Ql+zqFtUiO6JcS+Xl6a5V6V3S6Nc8fW3Dy8da7g+JtcGuppiQpKlFUSj8JdPkJR9JbSqimY3j2+91HSYMXlY+PYuF2ttuY5MIZCqo3tJL7lo8vKO78Nb0zuxrMUQtbXwbVIYoJppimIj8tVMrk4eRYCk1dCkoIqrEPJXzCPGtUseEpKIilcVyEhHcijyL6v8NZOd9StOzRw9Q/F/TkPiFtI3JjFcyLIMguSdtsNhdXYUtzlRNsqvHdxGPdUta+ib9wzTujp+tj4iOrouJLKCPd8PtEh5CRV0ZZ7S1s9vRtdtbizYoDFJujxH5i7i+aq71IxXKMsxssaxm6M7W1ckIu1FJS0O4RiPdWBIj5DbshfyvITQQNpjryMR6R4GTrJnWaINSeYygXu+xM1GyBCnFX/AFsRjtjHaXKNbE4F4jkzNd1Y032lJBC4FprqNxVjIe1VIdo8ZVYsVxNri9ha2Zk3bki2SiO2m+REdvREvFMW/jFRSFusRDqD3SLzfKNdfyuViLuRrxKPj8Z9I9NMhrMGvSlrRTUYXk0xavECEhUGSZD5fL+KudepHTPFRtqhYz02JFwuWqk8s7ZBN21Iful0yQiRD5hGXy1u10sOaJop3K1giosJCPhydknIfmLb+ISprcGN5TFRe8tW/wAARJDw4ionLdIfNL1bRq9hebzvJzbKx1X+ofJiY8NZOzHOvQf2dWTq8LZ11NO9Pvdlw1bMi8uCkSKO5UkCGX4o8eJV0JmGLuL9bRb4/eWtrWEpCK1tSdocdvwyIY/MJU+ReJKIiRIEmUZaZchpq8ujVP0xr18fj49Y9t1sVZMpmaxjPURn1ExG2p/rBmWDk3ckSSCzi13lontHdJRsookl9VYK+x3otmGaLaHh1H1zUQbaOP5e2FsmW2SiCCrZOUvLKUpRrsgs20VCSN0QjxKRf4qicgt+NZN4c7pbrW+JIhVbE4ZJLimQ8SGQl+Ia7D42KDjGtSSTM3yIPDemuJdO8Pb4rjwqIsUlyUVWWKSjhUh3EXqKpxn+rlnloNRWUjKShRIvxU6G121wxJgq1IkV9pJprkI+baJcarb7pmkzW/YsheNU1Sl8RoKkh8stsfw1a6L1BWrlkLMsXbtyQev2bUlRISJYvgDLzFVksvU7C7azFkk1fN7fb0EkifJ2/TaenT3SIZcYjEqym4YeSiahWPJm5PG0SbNbg2EU9US5FGUh9Ma0BrlirFjb7XdsXdX58k5EhcM7fpshJL/ta6iqmklu4jIleMRrFn01eRmdaqOqteJOF1Wb3C5fq4XTTMlNVIlNR5aRQbaXmkuoNQ7zqIWPpqK2bpVcESKKRFbxtslBlx+8GXy0N0195C8Xul2eDcnPLRIRTEe1MeW3/ecqhbTZ37Vq8vOUN7giiIimg3TbC7JQfMIttRWW6PKPpGsWbBzMqSsa/wCYsR7a8mY0hZ5fHFh8f4BFjcNLVFN1u0f94KRdvlEq5BcZJ1X6jW/MmGJXS1tyeESg3JxrjrEQxkn5RiO3kQx3D3Vu1lz6/NU7g1uOH5Nb7a2V/wBHuPczlQlkPMoQj8Ld5o7aylZm9RuCz0GCLdiqoSgpiIjpyKXGpj+PnksrfEZxU1T2c+ityxXDcdvPUm6KXLJmaC5JR2i3SXGMdo7iiI8u6qSxvF8yLRVVb+HbiJDIiIi5EMU5CPl3F+HzUq35xdFk/B2l+6RU2pCsWp5e3tKrBabb4NFMFT1FBGNXv4fTiwUK8rMKt9pFuIjCNSgj/RspIkYj8tNbheLRZWpP75dGtvapcnDpcUEx+ottXI41TqOsU3qt1GtHTO0qXm5LqC4XFVO3oinqay4jtEvKPqrjm25Bm+cdaHjgCaqZBfExTJ8jbyU93pCIjJAe2I9xVpHtCdUsZ6pPLfi+L+IWG0PlyVebSbOBIRESTIS3cSqn/qOFnzBrlVoy19Y7k5QEhimJJ+UpeYS8pVcxebVKuQzVLVm3s35/a8FcB0qz5Rw6fKCrf3Ckk1Hg/wC/lxGX3Y/mqt9E/Y9zJxmVvdZNmDMbWzVFdcWa65LkPcI7RjLzSrUrXnSqltReZU/ZqJ66qTEWvw0fKIoJkW5Qt3mKp7qp1aS6D9N1A8VLLr9tbI9zWQ/yj+armbDGsdPkxlxzMa91A6hY1hYt7Cb1Ero5Tixs7VUfFrCPamlKuGWvtCdUL97R1nzB6q8strbPRtCdrUKOmzJURVSUHzF3eofTXQGcdFV7besNzx1dLTb31sYpLrvHCrZQXgjFTcK6ifISUEpce2sN9prKOml0uCd2xJB4WULriu5uDURTYaA8SGJKEqUo7pS21Sm8VJBHvMwyFllbip3FmDWws7W1yO+P2bErUuS7ZZ0qmnuJMhiJF81c1p+0kkmjcEs8cE88SuKbRqKabYm49ypapCJdsYy4y21zTiuSdSb1clnB5zkSeuMV1mpE5dx8v3iZR3eatOx/p/ZrO1F0N8WIlS1R9+Y2SYkUe7VQepfmEfUNUVeOBaspoLis3Kx0MXVrLbw8tbfH8XWcYuggXiRt99TJ+8Ih2lJJcdIRLt1e76apuZX7PM6vjU1cLyj3ezkgna1La7c6aXGRKJCWqoXmlUbYRbjbfGPMQ8UxQ5XTE3KZCO3940SUUQl/vNAa0DCep18sNpWeWt+tlWOobVE2q5Ju2oy5aBF9Ikmrpfw1G1WRl/IZtbPUovTHpS66E4rcsrzW1k3a3FyIpqKCqm7YoEW0VEyES3EQ7h21H5d14y+5ZE1xnoezK7eGESel4b1bhJci2jHu2/NXSWWdO7v1KxNuwB/esfReCkqossr4l2mkX7gVFVFNL5k6gcf9l214CtPCMocW1m5QEbgi+T8WLgh4rkUhIS5SiQj6aCWOSJmswzTMWXjINejbXpUm4LPFbcjbSusk7gtcnqqyijnj4ZRRci7u2US21KZZbWV8sN0LHzcWl14ZVVJROQkn5ZJFL8tVVGzs741yLCsXdWe8XJfXX02bv4DxygIySHlFQh7S/F3VX+nfUS747YRuIAitiq6pIEtdi8ITMh26AqFukP8AUCKnpjWl4adZLRzRi81dplkhY0jGcFHD+ndjdePcXK/XdP3g7uW5QnEhGSAxEiiO2Ix/irQunLi8t07kwulrUaojpEkoKRCJF3cil+Ua53fe05dFra6wrpbjzy5Iiuq7VvF2bEyYNWxchGRCRDLzR+UttZnYeuHVDA74WRv+obN0zYq6vu9voLIXAZfcEQjJLuiUdvbWtkzxVqqio45MhWkkY7ufXxJitNURU9VMf10SR3qqjGXESrnvOvaKeZVjLG84lYXDVNdDXEbooKBS+kSl83d6aofRnNsrzLJL1i+X3kWt2urYUraTWS2ikRFrkJdpR80a87mSSQ9QFj48jUHlybvsqee8s5tdpG5u1fCCoOpL5tw6Xl7pU+uzXqnirwX9tsdyyhu2QKJMXKGmmJcvhqqCrL5RrUPdtot9hHF1UGpW9BAUxZrJCQqD6hLl81SWD2u0s8buxWYf2dAokJKkppqxkUSL5hrL8V5CHyOWuOtv8QpnkiW0h8/euV0yZ9mj675hhHu1Z4KBMXly1GyiaQjEhjKKo/ijWydCmoWdDpzd3Vy3X508HTJSRR+KmJD5RKQ/UVZv7Z2dHb7xkWEP26hDc21vultIhlovB+GRD5ZCMab4DeLsjjOMuhSU8RZmiC6AkUpEPxxj8xVseVrhMujHt/oPH/iE0nxqrGstcCvd8tjfH8XyWyPFmLkkHLBS46LgRHaQkn83cPlp/jOH5B0tuw3l/bb9YyZoKi5Ut9v1B0u74n3UR81U3rOxZMuoDm72x2sLe9pIXhsRbdq4yKP1alXLpd7Rt2sEcczy6KXCyn8DxDwtRZr8xfvR9JVWxcmOCTbZmU9Z9Q+EyfLeOWeKrfKteRdMZzrCssWWD9Zk7k6Q3EncE9B2I/7vir8wkVWi05Rj+PiT1r4NmzHco4+7293bXON6sdmuWSPnTA2rO1r3JVJ26tvhiJv3SQJyoMU1JCQ7S5cqrvWpqvjuLjZsFyhG+Wu5/wDxB4KiabtuIkO1QUpCKZEXLl21sxztErNN1PjLY9pdpexcrx7TlmvDG6YVYW5XS3oKOUE1GpeEHSkWkKihRiMSHcPKsfZjbcdto3J11BeMVuI+DTkhqj824vppjZ8o6d4/YWrLKkCfJsSLczcpplEilESVbKEUd0dw8qa3a9dKs4kWC5gpZ7kI6Yp3q0xTUS8viUCUEfqST+akRZePq1Yo2Zm/6i1k+OlxY7TSKn+Ypd4uFxybUYL5MLpRVzr+FFVf9oVIuQiqI7t1dMdFyv3RHFXl0zV5YRsbwh0iJ7JzqjESGIiUtvaO4a5vx+z3R5coIeF8QzV1xFmvL7r94O2JfiGmPUq7MmLpvcmuZJ3pFyMlUyEUybue74YkQx8pflGn5GNPBMryLVSjg5WNkRvpazKdhJ9Xul98UWumK5a4x+7CpElkUCHU9RJ8V04j3D+GqbafaoybILt+qrW6Mb9cBSKKiLRVAloyIiTiPlEi4jXILO/GspEHBJkXcmrEqZ21jfGOWW88Su7pF8uuKaCyapJqIkW3lUt+J1W/pOzGbzq51AG4fq5ZNNmzTJe4OhkKaMf60iESl6eVUlR1cVFLhbXDx8N2ZpS3fD01e0SltiX81dTYzb2WM4Xa+m13uyZPr8kv70fJqeGUfLkPxS2+WXGsh6+YOwZ9LyvOL3xw8yLDCFB2trkROmfqLbxlIfTIaq5fjpq2VuRFyVZjC2ubZk+WdW22v1FnCH36zVAVC+kRH8xVbre+ZWWzo5A6C5XB1dSIUFHDslCRIeUUyH6e2uTcivlxWyJS7eKUTcLqapaZRiRV1Z0ls9kvWE2u/XzIyUuhXAmzsnn7tIREoiRciKQ0lcd4l3HYsRzcqm2Wew3b/JCok6SdIrPlCUUREiEo+Uvm/mrKxyTIcXwNHBba1akiVw94OYxTJMSKWgpIuPy10Y1Wbla7a1bpCiibb4Qx41g9y6c2azlelb9cnChLuV/DIopjpopFLcQy7f5a2cfGbIdUKGXk7EbuXLFeoV8Jq4yZ61RLG7U2FBJui7FMSXVISJclCHju+ndWI+1Rm2Q3C7WtV61FNQpLpooriu2FCMRiQly5UxdNVXGHt7z4JHwKA6HiNpEov3fKMeNZ3cGvvi4CaUU2qRCJEI7RrBkmaXN2Eb7a9j0kPjGj8avkVarfiaB0pL9YsPeL2bI8bHJGZF4S2uiXJ6sPlQEU4ql5Rl5atVr9k/rxmS1tvzDHEbezctElda9LpoSIt25PcX4hlVHv3SnIcPtLfMLRbm7pFdOSqan3aiXmEu4fNW0J5g6uHS+x5HZsryxwtrpWi4WlxkSiAoq6cpJkOp8DbxIR5Duq/l+PVJFn0XqYkeWzcWbkxdmdryPpy4Tb5f7j98JWZdQXzVyS6DjSiPxFNpCoO0S8wkPdWhD1IST6oOMGcM07ezVaIPWJCrIXgkMV010yly3DH0yrDxx2zX6xqLle741yLwxC28c+Vd7ZCUYqkQx28h/5azHMuomaYv1AxvI7jbhde70xEiJyX7Ru3bkhERkJRjWe2QsklfkaCwNt9TprPrXk2P5E+umL2FrfsNK3kNysvwlxTIpfu47eO1TcO2JVhabVrfLLfsqwq0X5qNlL9tstwYkuyUiQkr4ZyUSSJMSloFLbxKrp079pR1eM4b+Fx90m1H/4kp4vXFu27pRFP+H6a3K8NXuJ2+/Zp0leqZNi93EiullUEXajNWP+sppkQ6qcdpCW4Rj2iI0Ua7jC7splOJ9ZsDz7pqthpsEbbkzFp4kW5Li5bXJVIfvRJUS0lC8vIe0qa9Mbxm9vvHu1xcm4o3BsK6Cji4CJebcIjISjEoqCnLdtrSulvTnoY6saeWlhDVjcL0nJyiLldMW7mI6ooEKm0e6NZD1CxFl7OfUYbvZr94qw3eK6Dhq7beJtrmREIimPbt7hju+mrDY807KsZewMnDgVvdDrKvZFxLrN1YeXJLqWVpvS6RObg3btNRdFcRH4o7h+HuT/AOirne+ZR1GxW+XrAH+ZN7lcLG5Vtqjzw2pqaRR+/wBpch7q7S6H517+yC7Zyqws7dmhbyQVeIpKkQ8VCGIlx5FtEhlx2xGuLc+sdhRyC7ZVYb8jcveD5VeSia6CkVSkJEJJx7vNWt43MaCTbZuXUqTZ8/j7TYTVUiVsmy1QppLtSfIDubqCuRfMOqRCX00Hpfl2V4bdCunutG4W/ViuKiUSIo9pR/xVNKY7k1wxF1keM5Cs+K2JipcLfpFJFDuUTkRSTHbKMflqpp9Rstb28WBq28mZj/8AJJFL8pVtZqxrxmtoZEnlJvMaLNJJYvFtvn64ZEVtQZuk1l5aTcS1CEfSQiJS+mh4vZ79kV0RwV+9uj5O6rr6Ftl8cijtH5iiO301j7rJHBXJN1bQJFwl++T+HL6e6rNgrrJcmfLAyugtyQ3ESfwCES5CJDxrLj24MjcrZfxYHKh91j7MfFv6TZsg9gu7OHehbnTOx3R4I+Bst0uzbxroo7hTTEpFH0yIZcayXKvZb604Da7lkN0xJRG32cdV8oTlD4aUoyEZSIflGtazLG7pb1LfcrpjLdFikIoC+EdNN5HuTXViqup6h3VTeqVyzBw1TvONZupfEbqpF21fXAlFE49qiBfCIS7eX00nyGLD+9H8viV8Vpk+zItq/IxO33jMMfuCnum+Omaau4tMtpD6qmrh1UyFFuLK7pNbkK47lFEIkPqEhjurRrL0leZljal+SVtdldIFoOWokuUSjIdumURL1FH5afWv2e3t0bt2qRM3jwV/2klHbaOl8olJIvxSl21gyZixcZDWhhaX9syUnyWZEo/vLp46vBKyK4KK6+slH95LdIfN5aksfx19jN+x/K2aTO6IpXBAlESiWmqJcVB8pdpcS+kq6kGy4901YumuUYbg7hjkaXu8hbjJ6W3aSZRkkQxlKPIa51yay3LA8sT8AuSzUSFy0dKDtUQLjIfm2/MNVpZFzYGWMbrC2O6sx3z0lyJdq1K84NdPdqnF9aXQybCp5VB/dF6h21vOP9Vrc4JNDKLWpZXhcVBLURU+Uhrgbpx1TxK+Jo2u8vnVmuwfDQdNV9NaPlEi2rj6S3bto91b9j98yxBEkmrhnlbUR/aU2emm7H/eNlOX0yr865yeW8Flttt/lb/7+p67T2uelmOtWqjK8N/EM3Dd8n5hiX8NG932shEia6aw91csW7PcYG5JoMn9wst2U3aJkTQk/wDhqD+UY1f7X1IzVnIEMot96RHaKL5ppqf+YkX5ir0Pifr6TH45sJmZHhG/1bF8yzpb0v6gF4PMsStN2cCMtZw0+Onu7XI7h/FVPvns62kU/wD3XvzpuQjtTeF4kS/4n3v1FKpBj10aoyG/Yo+akHImZC4Tj5u2rAx6udMrls9+pt1O4VE1EyH8sa9VH9Z+Kyu3Eqrh5eL1Of8AJMLyjESlfLaomjxF0n8RsX1dv1Rqk5lh9ozi1ptX7dHxTYtVo4UGWmXlL012OpmPT9ZIv/fO2KJqjEk1FQKQ+queOpieJMckH9SyEma6WqQpiQpirL93Lt/LV7F8tiZElcaSzF+NpJUrMpxLlmItUbkpjmVOkbHdtxWtQnIkiQyIREi7RKPIo1omP+ynm7e3pt83f2nG7hqj7tF8SZDclSGQjqCX5t3y0+9oT/J5esd8Fk1+bsbszEl2MSkpLyxHtKsbR9obLbfaWNmB+3cN2wxJNwgLkVhHaIkKu3j5Rr3GDNvraQwMyPYaqmrZN0za4a3JqwSdW+9EQE7EpF4V4MtyZERSTKstvzzJrXYW6p3kvCqkRLtxaC2QFWXLSS2y9XppOSe0VkeULM3S9jTFwzSiSzFyQkoPqHdxjTPH3AdVMoRFxlFts7VBLVSRuyhaGr/VS8xEVOaPlxKasuvYJdL43K3rXlrkZKXBdMktEbQKaaYl2oF2924Y1CtW727EowgoSK46gyGIo17JMfK13Z4hd2CybpiRJxkQiMeJDIeP8tWrBfddtWfAu6RfNytGuoPKK8dsR8wkQ1XaPjUdGql86DvnTXHbwwms+WQKJW2RJqLEKo7hUEhIY7S2y+Wrs1vje+Phsi7XJPGPm3glUfDawqK8RKPwxkJciER7qpvTW7CxvF08UwtrxZdeKrdZTcsRbdWKstIu2QjHbSX1yeYH1OK5K3b3W4QVFf8AakC0VhIZaUktvd8tUZI2RrKXNYdpbKOM4eOsXyJvj9+VFZiqqRIeIS1EFlx2kSREJbvV8w1rHTPNsNRTuVjdYkxTbvi13xLNE5PO3cMil+b5a5/vTcMitd6J04W8KuurcGiKyaosk3hRIoqF3EMtu4d0u2k468uOO4ncMjdXch8Cu2baagyTES7vhdojH8VakOR9vqV5OXFjVutXTf2eMXW98/rU4xFRdDUJrb2yq2tLjFAoiI7S7hGuc3XWAHC1ptrpu6Wx+0JEmLNuRJi6jKKhJqkSQkUtxDV+ui2B51j7y251iT5xcvEj7tfWu6INmzcSHbEl5SEt20i+WNYzk2IlY7sVoV1GLhL4a7d1yTIaa0au1qlfknU2DHesl+zx4xszLHmNrfLoE2d3Zml4ZymzH90gSQ/CTER4xIiroxbAcXySxo5HZL5cGOQCmLbUeIJijdFxj8VQRkQqF3F+Ia4fxnIH9nsov2QiQpO/COUSESFZIt0SEtpce6uiLl1Ob5F0ltLXD1W9luHv/SJm1uSnj1ENBT4qvHaRR2jt2jWdmY6spcx5PyNWwvqRd8dui2K5kgSLhAhSVTWKRDtkO7uGJDEquHUDpXi/VBindBFNvdNL9muSIyL0ip5h/wChrD7t05ya12ljmgLvLo3ctkvGkoqSizNUR3cpESfqlt7vNVy6U9THuPrJsHv7Rb1dpJkXEfTWfDme1+3kdSSY7W3Iexl7qz5Dh96UxTJmqjVQZEOmXw1h/rUy7hpw3yxum3Jv4oibjtEu4fTXVF8sOEdVLL7texWluTLiu3LzJl5v4q4/6ldK8q6R37w901HFpckXhnyaXw3A8o+lQfLTJEim5L1LmPlv1Ya3LIm7pRRJIFlPKmQ7iq/dNbw3YiowtqVyF8SBE7JER0SjxHlIqoKbNBMW71kqKgqjKRd1WzG3iCjxFgwcCi4X+FqEqIofKRFt/FRQqqtxCybMaZ76dMbemThuKZLl++H4hfKJVHtbXkOVOFFbI10x9RCI1ONbfZvcrdg6cFrJOS94KJtpEsPaMoxJP0jKrZ09Rx/G1lkm+o4FIiLckUo+kox2+XlRSR7vbqJjm2upG4Ph7pHIHVh6l224NRQbCTZwzKQrbvNEtv4Y1oSPTnD2crl7xfOGPEi1xin823b9VSTi+eOYqKs0lLo3S7Rippj8sZU6avGfgdK0N0VFHIkJIyGKnpKh9njr8bE9xI5R3mVWNrcFLdjLVYm6G0lCUluq9YvcF3QoqugkRRjVXHpyGp70B+1ZuEhJVVjKRRH1DtqQsazq7LJtbRcmqKaRfEUUlu7tsZVkw4c25ZuJYaRdupqVtbpKLEqYchqyW9EEUyiryqgqXgLWIt1VREiSEhItup+Knlryp+6EUvdyw9u3dXpFyI0iM1oZHYvRDHvrw3RuinpKkUhqurOrymQmqkSgl2+WiW8QvCkElS2/eemqa+U5bahNh8bMWJvcEliidPIip2VC2+yqpqFNWUvNUo3RdI7IEQy5Duq9rkTVK6xx2I2+WFK5JwPaQ7h9NY3mmCpMR/0XjiIvhV1BcLbpebureHCwCPxQiVMXTVq4H9oMSHylWXlySSrt6sXodFRraGI43ZXDhmok9Q3cSTIdpfTVfzCx2vG7e4cEzTJOJSEh2/h4/irXMyWYWdqLpqSIjqDL01kPWa7eBxVw8VFRYVxj8Ot76cTCgkVsirMYP1F7ufGZcfiY+8vVtuCZNfCsVGv/AMqpoEP4S21rWB9M+nJYqoweY43ZrXVNInK1rFJosI9siSEZfLuGuNcBZ3LqJ1qtOLv3n+i2K/vB21T+7USS3RLzSKI131b1G6jxN04QcIiqnEhFLtGva+b8hjZSLFCvX5HjfpfwuRgs2RO3Y53z72f7z0pyB91OxwyzJuqRICoSCq7luPmUFLdIRHkO2PlrWvZr6uWu+Y+nbblcW6OuJKpaigiKao/epS/MNbRb1GSyYkzV28Zd1Zj1K6Gvbwo8yDpbeWON5E8IXLtusxQUZXRUeJKiSZaCnL4gju7vNXkJYmirJD8T2EztKpo367YyoJeAuI3KPImPxBH/AIn3X5qqt66gZ04vDFri+NW1va5ENwcXRdTxIj/cJiOl+Iq49dddvaRxm5XzErzg2Jp3axx1UbhbSFYhIuW1eMe6XHylUop1G6v5kxWcEl76Ut+5y1t9wStjCXcKiiq0lRGPby+WsuTO8vkNWFVUS0LVOksozZK0t1HWQZQ6UltFNNASEflEtv5a5h6oZp0bKzurdjOEYn7+JeS7hOyCp8IpSIe0SlGsX6odUrtmV6kyujprbQGPgVHI/ejtKJJbSHy1T7LcHovlCK729FER3JkQlKt/w/h9dXV81rGb5DK2sZo4+xIXaztZLPUhTT7opjEfwxKNOMPuyVlJ8grbRuCdwSFAk9QRiQkJCW1PzDSnVw8QmQN2QrbYlEZS/DUPbW9xdXxNJg48CoqQxJRCQiXy17Xy+DjTYuyvU8v4fJyEyVkY2C/ZFgw2e7MkP2hZJAeLbQHxPESQkIkrEiqJYuDvl4sOQOn7q7EzVk+WJJVQh9Mi7YyqyZR0rvN0vVncXxXH0bT907cM0FW0SjKRIahS48hH8NRuA9L88eLXa89NmCly8GJSTay0UxISj9+QkqXlTESKvkud4tY2ZYF7H17DzFlhZcg5tRas1lrezN1IklBFNPXjGRD291XLqVknufIM6xxe8yZy0GjdQdT4qUR2+Utte6P4SyuWWYm6dAKniXxKkKg7RFCSkh83H8tZj1GuTi8XK6X5u4JQX1yXXLylIiKVaVbtYxeSEejfDcNySAyHbFURLl81OsbcKrXLSS5RkMuIlVRZrRUhWmYHirq4ES7Bm8cLCMvgtiU21GLC8h0+uD9Zu18Rp/s0hEkRiRSLujyqwYinfr1dBYMnltcIiQirrKpICnLbIiKMR8xcR7qCo1VeSQ8KMZRjx3UH3WkxdLRakKbkpFolIR/NS1jUZ1L9kgq4bfCxrIGSZPEBHV8Oukonu3DuSIhqHWuDcnA+FBw1Zy+KJEKheqPEfxUxx+zpJqEhBRFNfaO6MvmqwFZXtvuCbV41JNGRCJRkJfKXEqm2SxU7knbU7si6bqqLKB8dBOIioRdshEi/iqeumSYVeG4uroupj98FKKqbhAtNT0kQ7vlKNJyRjiiLz9lZJtXiER8Rp7VPTLkNQ9yb4/cmeheXrdu4KWkopKRUyotubEo3uDdZiRSRWT0ykoioJDH5h20lxm1+WaosMXxx04IhFNNQkiEfL9VG6et7MSKmPv7c3cKNJEg4JOKhJfxbatCdlaldmKR3l8i3SLUjoE5Hbu2jtjKO6JVX4/IsVb4md2tF/fHjhnnV3FSO7Tbrjt+XdH8X4aI4tZWsVnGHpEJJD8RqsuS4uhl+Ei/D6atnVq6Ye8cW9/YWrhusQqpvSWUISIRIdIt3dylVF923QkR926yndJPl+LjGrUe2pVl3Ebiw+cW+0Xhq3dOhcWdZWQpNXCuogSvl7lUvqEvmpm8dNbG+8euks3JJt8IW4ipJXt3SHb6hpwQkX7E8bxWJUSV1B4/hqwZF0rujFNFuwultvjdyp+yOmb1IkVC7okUfVKhZlUfZnUmvZnyJW7ZJescuSpLPHzLxKRKDuIhLcMvlL8tW7qI4YWHGble4PmrxVNAUCbqRUReM1+3dxGSZRrB8fdZX0v6gW/JfdbpFa2Of2kRGUkiGKoyHzJEQ/VXQ3UK027JMNRv1heqXS1rkV0QkP78fv0iEvMl+Ek62MORZ46mNlRtG24N8syxh7R3s23y8t2CjfKLCSC9yFFAYulUuSu3jJKRbf6uuQbs4SfRasvhtUBj8xd1deYraWvS/rcpaGrUmOM9RGRNmSgjFMdURJIh3eYo/8SuTc2xd7h+VXjErkGm4tj1VAo8SiW0qdlxsyqwODMvJSHcM0ra3EwIViL93KQlTdRa6CiM/gt+UR7anrwmyWaom1YKDoJjrrF5vT6ah3Dc1m+qJjIu2VZ6qxckqNSuGiKek4U3FUxab8wK7N2Fytaj4ZRJMVYyH5u2lKYTcWuOo5BckiTTXXigMZS838tR9ra3lrcPeVoQUJYZbtCQx+qlzMy8RkZoVpt9kcPPAMGrjWVUilEd0fVWtE4cWt8KrXaSQ6SYl8saqvSWwhdGaeYOnCKLy2KEg7akIjqSHaQiPGr1dG6TghIEo91Z9WUvR9CHbvH6K2qruGXaUazHrBcLXdMmtZOALRSQkunL4im7/AA1rCzhuzT1XBJimluIqwPKr8zvmVKP0GqZIpbR1KdDHYXNJQZqXRgVwjbUibtxL4Q90fVHlUkjfFU1J6pUMsZsN4FNwzdFbXkd0iJRAv5h/NUbcLDe7Kn4h01k3/wDmES1E/wAQ8fqrSjVolqpQZrlwb356jFxBQR+ann+UQ0RgqCZfTWZ+KPaU9MvylSXChKJ8x/FTvdMgGyrl0vmUNbsmmqSSabhItqifl9VXLHcu8GSN3YHElWwtoplxXlyL01itpY3S8XBG125us6cLlFJNMZERV2Z0p9g3KLxjyd5veV+57kqMhYrMdRMfmIVJCX0lS4191MtySNtRtUy0n2sxcJDa27cVSFRQm4l+0EPdGRR5Fx2+moG6WHxSZGkaabNIdyim0ol3D5a2zLOjrrpjeHGP5a/Z3BbwwuUCtbkhERkXKSch/DVNa4fccitanu103EXIkOmsUfzV7FpfGrje1seS9l5Lf91Uxl5i7ey/FC8ko3EpD5SryKJC6G5MrWomRDHcrISl+Gr9nXS3KMTTbtX7+2uCcofAa20iJT8Ma1Dpn0jZWPHWpXRJT3o5HVVFZISFGXp81eClZEarMe6ghZ9OKmS9PW7h5lVvtr8FExJQS1B4ol2lXT1wt+K/q+3YKsm7pReUnD6KyhfUXHj2xpmxxezWkpqpeOcDu1Fh4/SNKvCIk1/1cU93ER2jWDkTK8nE9Dix7EfIzdqjZMby4n/xBapICIt24lJYvm4jViLqFcm6jh1YW9ltY+Zu2EnI/MRf4aeOGqQukfhRTIolWZ5Mmra8gWEvti3JXl5aT2azC61/UmHmQOHlyTul5funBJKCRKEOsoO7dESIR+nbTy7dWujb5460muXLE5kUSJswKReUf2ms/v1ytLV0xC8ulkWK6sVybkOoQx7Zbaj7hgeEPCcXzEOpFtdN0kyVJjdBFg9iO7zEgr8oqyLy1pYsfG1SjlNyN4wvrt+odlUseOWZwm3XU1P9IXsnOmXdGKaYj9Ma0rpf1gwPRdA/vbi23C5qydi4ItMi/wDznkXzKKyritneFRcQXXTWl3JlKpxnkSSZDMFh3chTKrzSMwnbVzti7e9HDVZ70+cN3zNJXXcl75/a3RDtiK6sto/3hDLzDVN6ldXrlheGppKg4b5BdUyFNq4MSJml3KlEiH5d1c3seoHuN4K7BdwLr9wSKSkpfL3VF3a7ZblF+G85glcFFHJDJRRAUyIfTKI1nzLyLUeOzrxK3+reQ5BkCl2sjcny379r+8U9Qj3VuGD+y3mF2tLe/NbJ4W7EUtF4go0jL1KkI/hEqHgOWYv03uQ3Sx4DcLhrjFys+ybQUUHyiLaMfqIvlrRB9rx/Z25JYz0lxm1iqREX7WREoXmLSTGRfNWhGuO8dZmEyYuYrfbUzX9XytrUmC64vBSIhUWRIoyluHcIlt+WqmNySwnIm+QslS8PuQVEhiJCRcSq7XbqpnnWzMmtpteL4Xb7s8KPikUnKZF6ly1Iq8e4SLy1v3Tf2c+nPuVwHUtBrkDxyPx1EyXRaIl/dxISl6iL6azY/FWkbZaylqbKaJV3FqxyL1UtvgVG+W2gyFFJQdXTKOogRSjtrUvZJ9/PuoGWZlkauomxt6STFaUR+LuGI/LKtkzL2QcIumPrY5j+V3q2t/3QuE0nemPlH7vb8xUz6X9B8m6ZuFmp5LbXlvXYigqSck1xVHcJaZDH08q0sXFmx+LGflZCz9TWrXdjuDPVgSnaXcVKvV0ArC8ZpGim4eJRk4EdMf72PdGoVnaXVnauHnj4pxkRFx+aqGten94b3K8ul26bN4kSTQdLUXWjt4kX3f8AirudmbGlfkcx8e3I8s4dW0k26Dxi3ZpbSTWVissP9bIR5eWs3zy5ZvZVlGqAqJpr8SUEf2hL6pCqPylVkZ226XpNR+klcFBIRUQ8O2LTUV+YopDVktr5w3xtZlluPCmIkUUU1UCEh7SUIijL0iNYW5fqpfapyzfk8hcXJPIbJbmbF0kOk5RYoJCUh7o+rbuGrJhOYdQVrkKrrIBbi2HxKQokl8vISGn12sLWz3B9cce2s11ZJCMlNHzRiW3d2kNUXJL4qN0avyYN3ScpCSaBIanmlpRl/FVleXET15Eh1KuF+zq5KX69sBbuB27UhJNwI9xEP7z5il/DVJa3zKGN4RvzDJnzW5IKaiRahbquxdRAL4HulqoPItSX4fN+aq3kF2slyZpqm3Ut5SIhEUtSVHHZOLAs34mrYD7RFmsb4rvdrH4MtDTekxEdNb5RHaJS+WpS+e2QzIlP1Zw1ZYe1a4O4j/5Yj/NWE2G3sBcN74wXUcPkl0iiooKcYl+Iquly6R4QnfHV0DMk3TOROSaty+PIv3cSiI7u4ZCQ/homhWtlGRzSM1S2Wv2tEnCyauW4Gm+IS2k1fEgnHy6ZCUvqKrgp7TlrzYlrC1Vyqy2dVDTUtNhtbb9oEtpCopIijHyiMqzO39LVb01JrhVm95XA9ybdm2JySg+UlO0vlqeT9n/rIiz8Ew6UZEzTckKSsmhDIi8xeX8tNxJ9E/kDPpb9w6M9nN0N2vidhtthWtdjtCQk2RfJOxX2+YldpR9NdAXS/A3UUQSMiKPm41jfs79KeqGE4eSueNU2d0J3EW/i0iUJjEe4ZCJch3eWr5kzzKCEmTDCrsKI9rcUN31alZ2ZkM0jNUHjxI/Irkus3JBJxEnnw4/N21ZLba2tns6LMEtqAiIiNVPD2d5yJ4Lq84u6tKdsVkKLopKKFHkMdtXR54ok9VISIfMW2NJxV/1jBSfiTFweCTPw6qSaiKokmqmpuEhLkJVl/Vrpji98xm4OHX7dbxbJC5tr746ZJDt2kW4SEd0uVXJ8SqeiqqcR4kNRueWl1kXTnKMcZKim8udtXaNlC7VSTIRL8VWl5tUFeJ86eqXRN/05dLXHHNZ9jqu4ZblGfbEvMPqqj43iOa5Y6Wa4lit2vCyAyVTtrJVySY+oUhKNdUZhgvVq04Hjtye5HbX2RW28tveCNtEiJugXFVfj9URjuqc6c9VsI6c5ciNyx9ja7XkK4jcnDdMRFq54iv8A7vzeWUu2t6GaTHrHN2K+Rjxyq0kJYPZd9ntl0XspdUuobJMckeIfsjVRKRW9It0Y/wBeX5fxVfFrpm/VC7CVrIrba2ygkShbhGP9Z/Wl/d8Y0xyrOsvs/VzG8F/V95kDXJRXF2LHULwYpEOk5ER4ju3FWxOEQsbVND3Wozap7REkCTTrXVdIzJa2hD+DSt7MUklSU0BjqKciH/rt8tZG49pDot+ti2Gq5yxRuCSuhqLCQtiV8uvHS/EUanOrmPr5ciLL9YyY28kFYiiUYr9pF5t0f+t1fL26Iv7Tflgbq6bhmvyHzDt213KbYVXJDH7ix9QnHVDFMBF9d7vldvK0tnItLoPiRUUar+XTHdL+75RrH8q9sjpo3y73vj9pyh8TaItlooMkIjyiSpERCXdIRrhG+Yfmtjbtb8/tFyRY3AiVQUcIEOoQ8iHzch/FQf2+5JjqmoI9yhCW38IlWXkTR5ce3XiWI8domOwMo/8AaDZlJQcZsOP2kS5E4XVeqD6hjpj/ABVlt69s7qrfhUZBflGrcSFUU7a0aNhFUe4SJNRWX1VjbHD7CssmT2/Cp5tOX81aB036C3nqZmzXFcDQY3CQkous4kKDdIe5QhGk1qu2ozb+RW8y6pX7PsiG/ZM8ulyuhJCgSyzkRkkPEfhCNRqlpf3Zbxri1qCmW0ScO1Sj+KuvHnsB9U7W+haMow/RS0tymuI7uW3RLjUlYf8A2f8Alb5wLrI+puPtRIvi+7Wi7kRH6tOg2tO1Riscf2/DzWIgVeKN921MRItT5ZU+RxVVjdhAbSLgSHcMpEPqj213U1/9nr0vJFML31QvyxDyJFigmn/+EjVgtfsK9BxWFdr1BzJZ0ltGT1sOp+JDd9VNWM7ZT555JaRx28WnI7a3JMpCqUdoyGJDWxIiwJMbk1b+HG5lrlqci/69NdJZN7DuC3xRZraOqDpqXEkbtaxWUH5VBJP+Goe9ewflbxiiwa9YbWKaCWkmQ2YhLjH90W2qef49cpS7h53tbHNN2RsylwTfqqkosgXwkxHbL1FUbdroZSMykXdKulm/sC5+nbyQ/wAquOvFBH4ROEHIl8solVRyT2E+urFFRwzVx29aW7RY3CKiny64pjV7FVcSFY1M/IkbIksxzW4uniCLSlpj3EMai7hcGTjTQBIfhcvUVWbOMXyjC3hY9kuMvrO8Q2km8bEmRfLLl81QOJ4m/wA0yRHGbW4bt3DmUVHBEKYxGXb8tU8rI+KliHHryHWD3K0rZtZWV+AitZOR8WI/1XdX1Ex3E7Xb7aiDBJu1t8RVTFOKaEfTXGvs6+ym1edQHzrqcqm6stvbDoKW12SZEuRbSlGW0ZbY1vnUD2aepPu1Nv02zD39aUhigxeLii5THy/1Sv5S9NMwqqu4yhTxs7VtUuGRdbOlGIuhtvv5O7PCIU02dr+MoSsuMtqQ/UVZn1O9rzGsdIrI1dJt7kr8NRva007muj6SUIhQEvl1Kz28ez/luJtScZGk6WeF2+EiiReUVFSEa5nyjD8lT6gLN0rW4Yt3KhKtlnCBCjHlt7S+mrEPkVZqqpXyMCq2sdAI5NmXU5w6XxXI02q1o+Km1Ukm7bpF3DpafpEokQ7d1TVvw/FbxbU2Gddc1H16IpE3G4Nmwo+mLlMlZfVXNuSWu82XIGbqwurgmoKYq+IEtNQfNxjTq35J1izK8NcVYEL5w+LwyQpoJCspLlIhGnN5BU/cUzV8ez8lY64wFw1t+QW/FLRlr7ILkKorimoKC4sUh/eKLiIlx28vpoPTnDXWI3K4Wbp81WuF8urkhJQU9zjcSi6kS4jHb/6qo+AunnSMnWK44zb3S7XD4Dm4FyUXLaQoekSiI+Yq6a6D9Ocyx3IrXmt+C3tUVWyoqMVFVfFpiXHaQxlIRrw/nfJe9mWPqp6bxeKvjoWkbsXbB+mqryyirfmr6zrCuQ+FJJKURLl9VaJa7C3sr65XY1RWcOY6cR3CPy/NTxMSUIn6pREhkKY9tM3S3jlEQ0iGJSEuJV59ZoV+38viSSSSdrMPmt0SWLS+Jrd3wyj+KjOiV0SVbnIh5CP7yo+33DxzpRkg3UHS+9Ito1JKKN9EkklRkMh8tXcZJ5Y2X1sV5KqwzJ48G3kTBqWsP7tQY/w1AvHGQ3hZRgyVFq4JLaiO4S+aSch+YSKpxmKSbctcikXJNQpVE29mOOpul2t5JFMh+7cETkUfSMi2j6fw0a+Ey8+tmZVJ7iOIlLop4WyotV9qgoDJOUt3lqh3x9qNyXan7vTSH4qgpR/NTq5ZIayZKv3qOmn/AFY8qxXOMwtuSXJO25aD5vjKS+mqKLvQ1PLLjLt2y+mve+E8Rpgr90y8jI3epbLlkjBNSTe4qLLKDtREtQlPVHlVJvWTX4XBOCZqEnHcW3bVZyS1r42+eW3F0rhbcfMh8ImmItkFtu4hJIRlululWe6zBwmoavgZKqFqk4XFRSX1cq9XDAj8lKLXNKvXUa2uG+k//wBabD92oMSEfp3fy17EeqzxjFVg9TURHcqxWHkPpKUvqrNW7FAbgncmCSJIpDFRYkpNvqUSIY1PJs7Wo4lAUVpEScV930lIvxVGjXqFZjbmvVq3PJFbvDvkZf6upIXI+mJKRL5hrSMVul8uwxVxVZqxVHaTz4Il/wAMpEP01y3jOVPcFypvebHcmqjxJSQorK7lJeYR2lKX5u2utML6pYpnTNHw9xbsboY/HtbpQRWTV7oiXIfKQ1XyIFRepFkYj3F8x5RQmTqwprEkrEuJEmX4pUpZrZFN1jB01dEO5ES5fVVX6rNbMnkCaqDhFw4cpfHFFPUiQ+aJSH/lqhtcmVsdwT91vxRcEUUkViIdQi7Yl/iqlIqV/VhiyL+Rqid4K3raTp01JQiiXiIpqEX0lEvw06cJr3CKtru3gyEi1xiKiag/lrP1nx3a5CvdGXh3HcmPxB+atAs4tU2ZAqcpD8JQko0rRfkpZVbj6xvLpjNnWumQukU1FxkIpj9yl5vqrlfqx1yJHIE2GPv2vg0tVUhJprbhLzbR/lrSuonUzKLw8dYpZscUcOhQ0PECRaKcu7jy9Nco9TnFrY5R7ra6Ki1sS0Hbgf3ivl+ml6SK0m2o/aaKPcYnrl1Szy4KePYZWVrWH7jTaCSinpEYltqQuXWbqrdk2LxnmDG0lbiHVRIVZOCj3CkO4S9QkPqrN2uQW5uxU8Oko8edpKFFNP6e6ou29QvBvLwLwFFHUkvCLdqY/L5avSQ41eRTWaS3E3zJOtHXjJMbUS6c23HW9ySQkuQpKE7W9TZNXb+L6a5TeXzMsuuizrNbtdLleElCSLxyhEon6Ylx+WurvZXdWhqnknWfNy/0Phyaug4U3CsuQiRFu5EIxER8ylYbmHUJl1EzR51GviCbd05dyXbothERQ4iMh5RER5buVefyqvIyw9VNSJm47gTBcbVERdOEoyLlV06lPmFrstlfvXCbVES8MqsRREdtVdTq5jzeLLHGZOiHbrOB0UB/mKq++t+f9RHSePXS5I+7XKguVU02yQimI7uUZfmoca0TbgzIkjrU3zGcqs1tx1jdLG9bumqA/DUTISTIh/5q5v64ZRfmuaDfMmtvinktRoo4QLQGJdshGUe6NXrqhkTjE8Za2SyJRiIpNkRH7tIe6sbuGK5vml2ausoerJvLqQpoeKIiUIfN6Rq2ry5fKvL4mXHWLk3UgcgyjLys5ZQq9dCnd3a6a7gVy+MrtIhL8Vexvq11kbkKVhyi4CiO34kVEx/80a1rMuktjGy47gqXUTGyWtCquuQqL6bhdVUeJafbxrdsL9hW/C18Fn6TEUwH4ClvfRQEY7VSLlL0xq3L47IVl9yLi8jHLZcdupn+F9UOpdjtqb/qNbcJypuQiRM1Legm7EfSokny+YSrXmPUj2eEWqN3YKscZcORkSbFoqwcpl5VRbDEvqkJUofYNvzV1a36uf8Ajm6rtLXbsbfKKRS3fFLd2/xVoT7ov0O6GtVswf4QOQXxiWuJKKktFXtHQloS8u0u2qXnJ/DYSqulhviX8rkMyy1IcWuGvL5jbq6YLmgld9IkMmtNvXRIhlERckkigSAl6e3dW+M/8n1jWcPbbhTdq+XEhVeaCSjlT5lyKRfirP8AA8iyjqI+HJslwW6WNigWvbyWuhIrrF5VGw8k+4ZeUdtK6pZMeLqJvXAiTd1t09QRKXL6vprB8f5Dx3kJGiSSzL8TbycPITspcnWfNUU4JNZKAO4lNqY1XSzLILk4UBqki4TLiSakU/l3CVcy37q44yS6eCSIhEi3F+7TH5qImVtcNdK23l0xEv70VE5eru/NWrvxxtVSn7c2zOnVxcMU3V8xSx3BxxTJ1oOyT+kh41iuA4mrkWUZFlfUjNb0491aSbROWoXxZRFIiH4CYxL4QiNDt7xJu4ELo4bvE0u5OUfzVGscoVcZcpjzDWFw8Ek0tNIlPEemI+qris3FiVspNdQMyxfHbOOKWGzPHSjlXUVTJQUycK+ZTSHd+EagbX0HuWbEnlHVdVay2lDa0srdQk11PUoRFJL+L5a3zHcFseIsXV0dME2d6QbCorcr0SCahS/dj8T9m+qJVD9YMkxzFenPj781YvLwuvJsz8SSgrDKOqKiW0hEZFTmVfkLjf04qYaxwG75NmimKdNn7pwnqCKqLyTtOMtypEUiER+aulumfsv4h09vzHN3uUXJS/JIEKiJLpi0KQxIdOOr/wDRaN0B6Z27DbSploXR04vl+bCu7brbRaiXxBGPdGXKjZx1ExlvlTfHCvKidwZj4sk24kRElLzDxrz/AJnyEGBjsv7kn4/iFGsmVNx4qaRkQoOLaSQtWL6Q/dkhyH6qq/TlZha0cgsPh3SbhWLtBNT4iaIx04j+H1cqblnAOGfj0MfWTRFKQqOFxTH+Yvy1zvm3Uq83Jm+trVJRqsSquq8JUorIS2jobRVHjyqtg4MeBJDnxt27L/2ks09scy/2wsZul+6/W1kDJQhXZM20tKQ8i83Iq0bpv0HzTcyv2QNcZtIiPhEXTYXq/pkKRbR/3iol6aV0ttfS+zinmT904dZY5IiVuFwciooJeZMRGI8vm8pVas4zLN3Gna8SVx9RMtqjp9dI7fLHaUvpKvTzY0Oe29N1LWB5HK8NJ64rVYd5h0ytF7xWz45ZcgfZNkFvT8E2uzFBBJpoCRRbEmRRiPES1JVKo+yS3b2sbzluTMcd1WiqD5m3FR2mMh2qDIhHXH0/C8o1n+N9cGvRPICZ9QccG6KXP9rerN1/9RX47U4jLaIlxHd5q17E+qlt6gLItzZi8s5Liv7weKkmKnlEUh3EW7uIfqpy+OxnbipG+sPJpxWYY437NuB2Gyi1dZzlj5QU/vE/DCPpLTIVOPzVynkXQfqDm2RPrNabyKjNm5VFS5JthUIh1SiUUiIhIvKW4a6m6tZY1x29NWGLt1nTpJMnJM2coxHjtIo8o8hrFegvVBgV6fK3mNtfXW4LuUyEopkqqUiToc6NYI1VTNx52zJ3kbkzGL5x7Jf6vqaTzqWTdZz/AKkN0Ykig6+VSRR/DKstb2ccNuhW69ukxWEokmirIv8ADX1SRtdmziyurHlrVG6W1zFdIVNpJkPEk1B3Cp6hri3rp7Lt+6PXos3xxu4vWM+JFcXRCJLs93FyP/4TiXpLbReOn0glVlK/kYNciJlYi8HfWRi1RNmgmLhUhIlnEh1B8o1G9SOlYZMpcMtZWRx4NBVIXJDtGXdpy5FuHaMqfW+7WtxZ02Ti0Et45XVJbTkSMf3u3dtGlZNmV0uGO+7by98Qix+E0TJNMREZfLL8RV7H6r8jjRYSwLyZjJ+hPAT5Wa2XJxjX/iKDZehK90YvHFkyu1+OZpqrla3QroO1EhGUk5DpEXbGUpdtVmP6o5QLLLbCShM1dN3b3gkiptKJCXEhKtGsOXZHjum4tr9RMUtyEYqCmXyltq6Jp5518TWQe45a8gdNhGRKC2TcooSl8NQiFWO31D8tfNo8i3E+mZ3glVbQsTmAov7PcrC9ddS7fdMXyFUkrEt7yElmbkYlpLoKj8Ao7Sjt49pDWsOrfkdpypra1WrVxa74kSqr4lRWFNIUCkOmSnxUy+Yhpv0xxnEsZblZsh6X29F1FJBAVLBrKDEeWuqJCXm5V7qUWb3LEcka9PmtyfX6Itrbbbba9RNm2lEoikMZKSIiLbWtvfpX5Hl2hZPich9WMNx59lzdKyNyYqAX7W1IYi33du7j3D6SoZXJmVvujBJJSKDkVRIR2pyEYlVutuP9UBY3K0ZvhTq03BJLTFa6J+AIkuJfexlUpi+P2Nnhrq/KtRdCxuAk7dNRFzpj2iUeSfylVWX7q1Yka16m1dMcwu9+Z2VrkbBSz2sUEmidyTQJeJCIx1O0ZeanjF0rirzIsoFwtfnTZd82x0VIkmK/FIi8yaZbvqlUL/l0siONtWrfI1GpWFdJe2pokQttCXx01B29pEQ8olVLsvtSNbLesgODwrO8fKvWyiyYrEJEUR2kJfuhHt7azfK5+b4zGZ8NbsEsMc7VkIe9KJWnHXVpyhwROLhcCuijoh+8Lu+GI+asZvE71dhSwW46aIqeJVTdLpNERLzCREP4a3j9dgzq0phbV2N0uDl8kLZFRsJDEiiREJDt5D+bbWG5k3G25A4FdmLdYVCSdt4jESHaQxHbylXmvDtPF92fsx66GaTJw2wWrX4sdDYPcMjdYbZ8cdXRNRS6uVVWNtboJagoSiqoShSEU5SjtkXaVbQ+6I4Na8TLHsaG12m8XNyLtNZb4nx+WkPEo8hqH6M2nH79jNhyu0OGdrWSsSFtUuTghUW0BLiglKKUo/eFIqmOo3UzGsddXxVqwavrtY2iQsnSgjtcr7R0+7aO4q9Fi6+XzNNmrNuNx/Ff/v8AifPvJ5GNhSt6fE5RyLqw/b5solkdpUH3eXhIouSGJJEW6PdulV+b9WMZuDpmGa4va7oLYRXQZvikgmRD94KaUUiLzSH6ax+z21qtll8VuwEShJE7UWUHcoRbt0vVVDdXRq4UcKsmqibddUtBMi2jXsvI/TK+KgWSdlaRgMf6k97JtwrVVU7Yw/qx0exdR9crNbsbsKi6Q66I20RJSI7dMtOJfiTL0lWtMent3vTG7PcFyNO5PrhbyJ2K2uyJwkSW3Q+83DKIyjx7a+Y9vH9uTJUBHbxHtrRMZv3UtG/RteV3ZFxL4DhF2onqD/vEiGvONGuhpLlNqdCY7eLJdmqmJZ5hd0w99jTtJsrcBItFQhlHxbQu3buIa2JbMOmPtBYm1wO+WlZu+EUkkybpRUZvhIfjplLjyEt24eJVzH01teQ5FnDF7dFXj4l1V0FfGDqRl96RKEUiHdu81dFdH8XdYbfnjWzE3UaroadvvQsiTXdCMpCSZcSEh7SiVFGsnZeoyOSF1rJ2LFeOnf8AkfRb4u6xq4X7FbnbyQXJqlqeIkRSEhIpDtIZbiLdtlWA5t0vtencrjblU2+L5GSCuOrMSUUFNWPFSXHjEkiLyx9PbVteME7GPvJvFFch8WpxLXH97LzV86esGRP+gedZV0luTq4KCkIvrXckUxUkSo6iWogqWkSZJKRLykNL2tIpN0Yz3joxRUcouWD3hNJJg3UUSX0xUUHR3cSSIh83GKkttSFtwnC8svlwZJWu6NxKKqbdm7EfBqlKSQ6ojq+kdpR83Kspx9PNMuvCjVqRKLXApEijFNMfUQ8RH8tdZdFelLJ1j90eP7oKzh4ItnZCoTZyiRbYjpbo/NIS5bq1sjOkz4Vh+SmThYC4WQ0i9WMNyjp3iuM2tQLWhfHV2VXHwyjhDTTj3CScdxeqVK6U43fLpklwxxkkxauiaCSiKiookoREMREi2ipu7iGtub9Lc+dXzKunP61CnZ8eUS0BuTQXaxSEVJJrjFXjUblXs03m0os79blcd8O5SiuozSciut6i11Cl8ol9Map4LSPLtyMXsiVU+5GpomG5NleSdO0+kd0wq33xHHBVcr3ovjqM4lLTEkvhSGWmXxfSQ1YMy6c2i6XbQ6T3y021G52gbk2Zlj6Clu8MQxVjuju0pF8JTdyrM0eoTXpj01Ua4b7tUujNyhJNuoumN0SIdNymIjIVYkUiKPm+WnmB9bOnzqy2e2vbypY71argrcLeiTQh8Dq7XLbcMSTKMoyL+WjykVpmjZjkDfbVlUsWK9L8ex1FNWzKuiUiIqqE5KKn09o1cG9navtNld7C1dDKIyEVxH6SGpS4XbA2NtTf2t+KL4vjqMW6iZCogQ7VE0xKQj8235ag2ebWFu4K5XJ6LFEdyfiIpj/FXks6Nom5m7jsrLxJDKsNxXEcTuWUJN0U3CFtckmmpuTTIku0e0vlrmfKv1eyDC7ffMfZIuFNcR8KsO63kUiVT1C+/TIh2iW4ZVeupHUJx1YJrgGGuBJvc19BVwMlCEe5TTSEijtKrVgPsu4Q3tq1myPN8mT1R+Oo1sy4tk4ltXKQyH1cRovHY8qcmF50itxMfw/GXGRDcGpY/jLFYUhkz0FRU0t0SlIRiXGREXqjSro8yPGW5OOnji5E+xdtrvsfuEU100P69sQ/eoiUhLTiQ+Yh3VeMo6L5/wBMepRWa0XErk4Yik5tb5ZymKDxsrxIRIhHTLcJDLt9IlWM9dvf2QZVqv8AGW7VayiIubb/ANpGW4hl3Du2l3CQ1fzPGY2bH99bFFZWToEW9rXqvkNrWxxW146ShDJDxjTxPzCOqXL5pVQ0+pfUix3IXCuZLSL44tUUvgp/KIxFL6avmH9L8G6lXS2q+/nVvTfCQjpiOo3VHkKu3aI+arQ6w/p5Ybh7ou+ZNbkxEtArknZhfkj/ALyJbh9QyrGj8P4vEZseLG/3V9SNlTdmkqPum/taLsbf4XK78oiSW4k3DQVNYu2K48fqH6q3zBusn6+W33jacdUuiiX3oproL6Y/Kp/hrkPMOmOL3i4OLbhard5t+A6bkTYXBf7hcpS9I1S7anm/Tl94K6MHiMZCJJiQkI90azvOf8lUMuP7vHjZLf8A3+QzC+rI9z27OrMd5XP2i8KxlO4OLp0mvDsrMkLl2SNtbD4VIuJEomO0ZeasZ6se1pjN+UZ5DjNuuSLhykSZMbk2QUTIf3RJKS1eUu0R9PdTHovZXXULG7haxyBbUutvu6TlNZck03TlVtpoagyjtLjL+WoPpf7PuB3S23CzdXMhcYTkVqfRaOHSqXhnCXmirESESkMhVo/CfRmP4as3aQtZfl5GX+kr9px8siTujzLbXa07sRE5TRJsSi6I8vifuh5cSkXpqW6zdGbl0hWx29t7zjd8TvyBLto4+kmSaQ6fISkkRfE9XGpJ10vzfG86fXy85vZbxY/CK+67gxXHwzglRiW0eKnzfi7qti36+dRisoNXSyjjHLR7vQTTbCRaEtQiIiFQZREe0ePKvTLJ6TVUHWOGbAWTTtYyV1jeL3Sxre6LTb3D5mSRLuhJJsW4iHcOnpRlEeQ9vqoNtxXEnT4rQ/xq7WF45EUiU8SWmsUe5OI7S826q/kymQW3NHSV2dE80F9BdEopkSXlU0ij+EqsDzD3CmMs8rxfIxdNV3y7RzbxXVU91iJfCkPKJbiq9kz7zesnH+0ycbGWDjoROVYTacRceKuT+4J2O4j8BFqgSm4eSYqKxGXyy5VLW+z2u4XJR7jIPmtpVt4uV/GKiouKQ7uSQjESrYOn+Cr550vumOOGTe4LC7uDvTeDGS6SCBJbdpDqemPdWEtXCuO4qLdh8FG9Cqknpq/d7pDyHdQyx7Sjsf7slTROlagXR4T9J+iiWugvpkpyFItqUu0uXLaXp7ta6xYraXGN23qS3tLVw+VQ1yaprpKKIl3FGMVeMfMMePlyHASt1pwG8P7iqj4wXbaOmO7kQqx9Makr5froLgkMfvLe12O4CK67VRdJNtEhjIhly2lLiXGk13eJuyVij2yLTak4bsULMwuFwTl8VwK5KILbZRKW3THj5anOm+A3t1Y/CpJWXILK5TVH3O+Ek1k3PcIlEiS2jyEt22s1bsVcduTyzY48JwxeO0lWKNvX8SSavJJUS4kW6JD3ca2THetlp6XorPHuF3JnkzHcKi0hTWEi+KnpkIkl5h5bh7aLZr+hjM1W5GSvLh08s5PGTBhdnlrc/wCs2t4XxGJCUdVBcdqvdEoj6hqcuGN9PFhs7W83la4YPlCQi2yRNokLuy3DjpqRLcIjGQl27hjUC3s69+tbe6MEnCe2TYVk9cVN24fT8pVB428dW+8KWlLTK33chSuDFZKKJFLly2kPaQxIaZZolp8RaqrsSyfTG5dIc8W6d9TrCVwZvFUnbR01XV8M+Q/dLoKjHlLb+Ya2xv0Zxy7eHdYVY78zcJfEScJkqtu+XTjH8Nal0hyqzM7CjaHWV3h5a7QXhECHUcoN0vLJL4oj8wxroTH3GJXq2puMeultdCPImrkSEf8Ar1VVSFsxvVWL2qriry5HPNrseaMbCtbrjimSDq7icM0FfhkI8hiMh/65VkeRXj3DchZXG3LN3wFJQkUtNNb+90i4l5ox3S219CGdpZLJ6vwVC9VR94wthkjNRlebczuDOX+rvkBUT/CVTI8OzrVha5kehxTiudftSKVouQk4IhEW8okoXpEuVa0pkiWQWlxiWf2TUbrjFRu8Eh+Uh7hLykNXJ97POKYu8LMMNw0k7kgP+rt3JKJl5iTTIiiVUPqRdm7e0xuILMXAbktRLRWTL0yGsCbxs+LyX9C3HJFOZzbeht5uGSFj2FOlLki5FVyhrJCItxH+sVly7eO6sxu1nf43enRq+MtbxsvoPmqicVEVfUO7/oq1zpn1qyrFb0SrcG7zXHSURUT+Iol27h8taVmRNc4vDfPnGH+FvTFpoaIu0EVFvKqKhSGQyIRIo8q5DJIvYOT8TIcFHr1ckxtuG2N84T5S90oJiMu7UVERH6q6GwXpT1JasydZreWqzw09uo+1PD/SknGXyl9VM+kvVzDWZKYUv4ixvg+KQk5SepuCj95rj3F5a0xbNLSm6FmzB5cllRkJIoSR+pXjW7HrAsdpJDJkkkWWpRbTg90dZMTi5ZLbRYirtRatJKOI8hUlGI/i+an3WzLulXT1ra1b9qM3yq+q2RZyIVBHkKicoiPGs5uGbdRmt+uCS+KlafHKETJxIXKbf/eSiP5qmsVzzEsuuTUb9aLG4yBBLwyD58xTWUU+WQxSLltGu+O2sjRljJkMyMrFTsPXy7ZNeNe04R4giKRCzXFNEUi7doxlHt5VomK47dnV8s97sbd5Y2dvcqqrsSaJj4iQx3ESn8pVYrkoq8bqM7kvp9qShO4x+URqHtby6W9wNreIJkmQ7XCaBRU/FxrX/hq15C/eW6qSyeE3Ra8XJ77+eN1nxDHUc66YiJFGKEYjyq5W+w3S020gQvZPHA7iIUNMi+mVMbWn7yFPxALayA8lFEokPl21cmOgpH9nHbtIazHhji41HbjNyKq1tJOtRwq/iQbi1ikRemjDlytjcJ6TAlGuluFNBclPpIRjU1esbB8PiGHwdsiTT2yqu2/G7u4T1XTx4iicvht3wpyH/wAsv4qy1jrPxUtblo+RaGuXKrIiuDVQhVGUtIhIfmEhkNOmuUNxUElT0RL+s21A2XH2th1o+KeKEO1RwoRF8stSP5RqJyKx3R83JX3kSaxFtbooEoIj80v5av5EzRLx7FeOFXbl1JbKuqFtTEmTdwmsQ8lNOQjVRfZsv4cnQKqCI93mqp3jH7MxugsH7+5KLFEtMW0SLdRHFyx69NVMX8ejb5K6SfiCL4ao7ZFt2j81YDYuXnszNxNJWhgVVUVcMuZXRushcXSaaPKWrWH+0NmhKWdG0226I+FESUVFNWWoUeJRrXrx0ZcfqnekMtfizFVt+yeDLX47hKOmRFu7dtci4j7POf51cPFZReVMbsaSpCMmn7XcN3JNttIpeYojT/H+Ky4tVkYTmZcDq0aiegd0sOOvrtmV0MSui6iTRojEpR5EQiPmKNdiWHMknTdukd0bvrgqkKgtW+mooI+qRFEapuL+yXiVrTWSSZOGaaScU1nGko5WKPLuSH6kvp7qmmfs525q8WuTXILtaXCpDqeHUbLipHuFQkNX8Q17FWm/Ew6QrxU1LH8gVUcf6UVZoqFx0yGPykVSV0yhqmRIIEJLD+8jtrM1ul93saLi4sM+yZ8OluFRJs7UH5dox/65VjvWbHetKlh984LeWOSWEtyqyiShO04+ZPiQ+qP0jQyZDRLyUKOFZW7G0dUsHsPWCwuGVxSdI3RBsSDS7M1YqElKWgp/Wpy3DKUS8vKsjR9kvqI4xX3RfuodtsNhQIhVb29oWo4S8yhFEhIvmIa5RcZ9n2K3RveX93WavEiIUFkyTER8wjpcfprWMf8Aa6yi5M/c2W3lRa1uUFWNwakgKybxBUYlukKqSkeJVRXMjbkpYbDr8izZp7I+NWPFf1jb5ATFmg5SbC6YuyfplLiqogQoaW7btVLkO2sxvXs85u1ZleceBjljdIZJe63JEv8AUgrEpekZVuTW8e9ukimF9OX6eSE+YpC7ujpchiQqyERbSIhIY8uPqKqzY7T1dwPwKrq1s3CN1IkoyKSao9pCUS9XEhLzU5vJTQcV6nm/I4M0Db0a2OFbg4uSdwWScaiKwqkJJkMdMvLGrhg94teP3BS5Zh45YkkJMhbxiK/aRD3Dy210V7RnTNuncGfU1hhFvJu+SFddZFUk1Bcj97qJ8fL+aXKqf4Xpz1SRJrfrGzst4JIvDPmaGgJK+oRLSL6R3U6PLl15K3EuwwLPGrMtRLPrF4zD1GDOwppjrjpPCUSTISHkMR3RIfNt3VvHTvrJgdjdWuxuLy6t6lzQG5KuLkQig1LuSJTaPbtIRiXzVzLduhd3ErWzsOQsda5jJPxC5JkoXlGQju9JbqkifdWsTde5kLddFHjZLw3iEUCFNZLiPl2lQtM1txi6sNF2yt9M8uNjhrzOl26OnjVvIhJMdwrqloDtly3FWE5VeLRcLl/7vJOE2/lW81fSS9dL+jPUawuLNh9ustrs96bKi5uCNwQES0iEhIVEhISiQiUS5S7a4HedIdF0srbbkm+biREgoIx1B826uywNACsliq4faUHl0JW5CQooDIk+4q2RHLGdts/hbd7wtpKjGKYpaahdst1VOx4u9F5q3QB0dKIxKJfio1pKzJ5EXjLkzTEPu0RXIo/i20izdh1aFutIun1nJ4uY3B0JSJZEiJT5dvGmrfx+oSqtrWIo6oxLUlViyK/YU3ai3tbhRi4IeJKpo/hFLl9Q1X70i8xtm3vyXu+5JuSiLxNURIdvFQR4l+UqQuQrEsT1tdK3xu8MTTYvGzYlUvECQpqR8sR5UzRy7KL04RahdGbwf6xunpqfVu3VXbpmDx9axa2gE0XC4kLlFESJQR27pcYlUTY/EMVNU1dNSUo+WrNiLZzUL8nays7U/HvnF0/7S3cJfDT+XlUexRtDz9ovNtdEilu2xL8MS3fhqruk7pclNdW6EoXISTT0xH6qlhtdruSKYPbW+KP3rgh+Hx/MVC7WLEK7TWYeXJNC1olk1oB0ncGy4qppigXH+rUIhHcQ1arLnySyKN09w/D8qm0ky7ttR+I4vk18uCOJYe8tbpF4KvxrskrptdstxDKPl/DVbuDq+dLciu2M9RLcQuEPioeHLa4lxJMi5JlylS2hI03InM6eWh8mtfkmCLhNX79Hlp+qPbVdxVq9cNXV2YMnSdhKIqJl92oQlKI1Et88YZYm4ZHbVGbrtTWISFYfm27qv2P3zKs+RtvTHFLC8fJyHXZs0pSIfSPEfUVMXgV25NYJnV2s12s7VLHsUeM4xSJRvIVPUJSltqQ6T9F+pPVTTsOLs3hWkV9Vy8fKkLJv5t0YkXpHdXTmM+y3iFnG23HqmaaijYR0LGzXULWLt1924vSMRpPWD2msX6csf1asKQqLNh00rLaRERR9K6g7UvlHdUbW7BelV4jUeifRPpGI5HkLockuFsQk5akQp2xEvMRF/MRfLUC4yB/m2QFlT+LW2qtmattbptk0EPiyISTESKUh2lqbto8a5/yBTqN1mbrX7Mry3Z2lmQk2tLfaiJFxin+9L1FKt+z5rY8BwNiLhmJXIGLZoKg7REkkhGRF3bpRrQwY10Yq5DcasZL18y60N7pj9rO1raOLu1Wkoj8RLaJCPy1g/XBvrZQ3yq2vFniN6QEpLFItcdpD+GJVrBYu46xDfLikq4dXIX0kiT4kqQkRD3eXt8pVH2XEf8qGKvMZaoD7ysrbXaCO4lHiX7of94MvqjW1NJHLi1/EwcdWizf6WOeXF2VFwoDxBRNHiScolUe4UVbqRAZEW4RLtGrldsdcXLInyT9ks1JItIkVhiSZVJWvGWrdq4P3H7w0h5CW0a820x6LbuWbp/eLtlGPuMFyhrJMmnjWVwj8RMh4y8w9sqiVHgWuxkkBfGcl2jIojyqcY5Bef1DTtrBgzUWIlWgrOl9Mk2w7oiW2Qy81Z+V2uyLhNVqCZPtySCbdIlPpiVSaTdqOhjoaZ03Z6yLp6kKwqLpbiJAuPIi2iW0atl2ujCys1H6+Q2t8iI7RbvkCIfpkJS+mpTpSORlh6Kt5uTxNYh1E24qkmKYy4x7aY5hibB01cKqshIlxLV0+RUtWX5F7chSOqryMRz7qY6ujXwDJIk0S5F5qqLG2uiaiqKCxEW4iFKtOs+VYR0/xPILRebItcLlcJNmwrEJIppEPIh7iEtw/LVVHMHrpn/o5dNNuQ6ZaY8f8NXFjX8jFkZrESxW0Sn4iRD2lT5jeHSiyiSSsUyEtUe0hqvvFNORyr1r8QKKhpASiy5aCYjyKVRpKBVEt0bpdLkna7Tbk1lnKmmmmKciIpV1Nh/sw4yzxFRhmrUVr0+T+KsmW5iXaI7uQ91THs/8ARMMJYp5blDISvjkZIJ//ACYl/NW2I2VxfHze1sPvnigpCXll3V5jN8k08uzjsejwsCOKLcmUqPsb+yyOGvrxnOZJM7gsKnhLIoJSGP71WPm7a1brd1OsPRvCU8qsyr7xxXBJsxaqO3KaKxS+LJMuIilLiPlrTFMk6eYXbW9hLK7amNvS0tFNTUU28to7pVyb7RGP3Tr9nCbhvkAscVtCQtmhaZEopKJKlEuJEXm8teqSZMWD7jcjB1x5J5W214ldyDqpjnUZR9lF0x9NusrFXxyI6iZFGPzD/wBbai8Fsd0u2o4tDAmrFV3qeMWiKZJeUfNVuwfpXhWCyK3G+eLR5PF5DLzaY7aszxRJRSciHbxEuNZGV5X/AKM2cfx/H7hC2nC8cx25OL4kutcLov8A9oU4oj5Ux7aliUkpqz3d26mqjN6pvakQ7eRDKiN7O6TLxDh1rR3EIjxrBeZ5WsxpLGqLVQ0gWWJKO6m+QN1U2am8eQ7hqUcJiJC4SCNM74RFbSM5EQcaY3FgviV1va3FweQScREd1Zn1KTugunh+41HSfmbqCRDHzCUfyyrZOn92s18tqz1uqs3fJFpPmLhKKjVWPEvMPlLuqk9WkWDNmTdg6EnlwVFNMSLiXdVqGFtWsxTkqy8TA3CLzIBbrvUhFNAYiJDSk7O1RUEyceH/AOFyq3ZZY7phdlbv73Y3VrRdD+zSSL4w/MX8PqqjrOHVyTTNkkmKi/IlJEQj9Vekx1jrxMPKsrcixW9jaxFRV66WRTHuIhGXyiIyohZhgdpTJu8xxZ4oW3xCj1Uo/wDDEh/iqo3i7e726bcD3CMaqqiniikZ7qsNtq3FSvvSVqpfP8oDW0i8Ss1rtbhF9HSW01UFGvyxU/KUhpu36oPEfvWDVwJchWGVUf7sYd1JiBceVJkhjb4jo8yaLqxenGfPHiPh7QyFqRdpFIf4ZVKWW5MLgsm1uQuCdLlEURUkKhekazEro/RT0moimp5irqD2Meif+Uh9rv3pJrXC5JW/xhcmaWmSi6g+qIxH1ENV5MeN+Ohaj8lkJyZjVvZz6HtXiiPUG7uE02bYlRaN0VSFQVxKJam2MeW0Sq0ZVfn7G8OGFhuRN2qX3qwyTJT8O2P01IFib/ojl146b2FC4Xix3VyK9m93/tfH70eW0uJFVdvjVwNyUVyg3ltkJKkXhCUIY9sZDH6qjRskdYexPde5ktIXrpH1C/WazrWF+qmNyt5FoJi5ElFm3mjy2kUfljV6uTF7cmqarBIiW+6UjGQ1y3Y7903wvLk+oNyZXZ1dGySqDb9tkmMhiPw9v4ZV19jaYPLG1yNq3+/TSJXbuiQy47t1WI8hlVVk7GTnWia0a8TH88TcJs08aavVFERIV3KJLjqKD/UbdwiXy1G3S6Nbtj7dha7TrOEB/aW6zYVBTj8wl/DW0ZEnbXBJuriDVREtqZOCGP0kXGsnzbpna+oVteOLDm94sKyG4lFiVJgX1F/KXqrIzMSSWTcsWsHydo67bGeqdVmrV0VrauHD65ICKaTViSgiPzFtSEalMPRwstZxfFbatdni5LriohqKSLdES7hrN7tZb9gZIsErInprqxaXC2qeJbOi+aPL0lUwmtlFhx9w8MXgrXMYrvPdeoizbcSVJTT21lWmtU0uLLYpqfUpm8uT64q4y1b/ALaqVvWbxaJoiPbq93y7uVVl1njDNnhMF2TVZZBygSbrQFOSUi1eMdvHl+WtGcdNbDfrKiyxfTTdCI6Wov8AAfEPaXbLyl9NZvcMPulpvCjN/axs7xAfiiSH5SEd1bcOJH3kYoyTSPxjUs2D9BSyjNERyvKv1bxeJKruiKURH9wmRfzca6uw32ffZcuVlboYyl+sDdmRJC4UvqqiglKRCWkQiPmjGsh6d9NUm7VnfOogLLMSQkLe1iKgkJfdahSlEh+oa1Z1b8BsLW3r4lkeG4y+SciNwYik0UJ4ht27twqbdpUyLHjlkWNm4k9ZFjt8ict/QH2XcReLODw+1k4VLjcLgqsI/KJKRqYTU6LWVMgxzFMZIe7wdoSIi+rTlSWvVTBfBtV2rBMW6TkmyqyaQpkoMeQ7RSLdHuHaVTzzqphtpFj70yNrbU7jLQ8RJMZDyEpDt+qqmQrKzRxso6NWrZlYY23Mngp+FsOEX5NGRFotbbooy822I1Je/M0WKSWAXJPbtJRy2H8UlKznqx7TmFW2x3KzYvcnl2uiqCqCSlvkIokQ7S1OJctsZcayHpP7X2R29ZG15kzfZFa5CJPi2u2o8ZERR1flLd6qq7MnWwzvyqdROFOpzhES0rPax7tRySxD+EY/mpWO3S0XwvD/AOVC03Z0I7m9rcoFH6RUIqwf2hOvzXNLC16Y9HcjTJ9kZEhcn2kuiTNLuQiQiWoX/XKuVx6I9WraTUsXYe8BJeJPmasU25f3kox+bj6qtY+BG37jFdpG+Kn1Iaigxkk3kQkW4pbqa3TSkMxkJcZVyjY3mYdN8DLJcc6vuLw+t6cnbV4RPWkhIRVER5CPqqzI+1Yu1sre5Z9iRJsbgMUH1lXip5SIUF/vfpLbSZmji4qMjjZzfsoEisajhmkJKCQkIkUZbvNQxdALUSV46gkVYuXV5/nzhr/kyzCzurKgIkqzWtrkrwoqPaSBEIkP+7KoXJOtVmx9w6tuUNX1tIfhisTR22TUKPlJOQj+KhhkVpLWHe3apuGSYzYeoltKx3G26m77xMtPRLzS7fp/DXMubezDltvuSyWYZLYcfxWXwr5cnYxUHtEUxKRKen81UPC+tl8wHMLpkNtuSdytL7XT8G4dqkgohKQxkXIe0ttaR1cWtHUzH8fy3IMoTG2pF8CwsbkgS4jLkIjuIi7o8Y+qtjNyIcpbfiDgY+21Zmqp1p0pw9h0/wAJtdktF8cXjwzIR96OhHXcJch+mJREfLGrxrK+Hmukm4RVGJCQiQqDXHOC5NY07K4Dp8qzY3y3tldAiFRNTS5bh5Kj6d3Eab3rrR1hultb3LF8/sfwvir+DbRIi9Wr8Io+oRqnHnasXF8bFkSVVq/3G9dUOi535FG84QqKgiXxbWsvp/8Alqdvyl+KsFx32Y+l9jy5xlt+fovroC+ok1UFUmzcu7aQiRFLzU3sPtZdabWs4teQN7TcrgqJJIIs7bJysMdq/wAJTS/LWN2fqhfnDi9BmWR3J44ub3xPxFFy8GJfv0Cl9JJkJD8pDVqbKXKjpIxT9n7Oaqm5dbunbDq1i9wxcHGi4QIXdvdKFtbuRHu9JDIfqHy1yTdvZtzxutG1vLLdEUEhJR0L1JsoiXcOmqQkVdUZ9mGOWcU7X4JwixuqEkHTd2KbZQh26co/L3d1VlHqFhtlYqOMexwbgRKkmQk5Ek5R3S1S4/iqnjwNBxtxNRWwGX71rGd9O+gYLC3b5bdEbg+XUFLwrdyKifbyJXcly7Zemu/un+F4b03taOKYvZBY29L4iibXuKO5RQi/mridr1Wcfrg3a2Tp97puiqv7I6IZNFC9USiMSju41q2WdQMhxHwrPPM6bur9cIkKaJJE0a/8NL+bdVqORYrMxT8guPLWPFWqnT2SX7FBTFurdFNEvv02a6WsX4i4/LKoNwnjj4Uxx7Kk2q3bb3n7MRfL2kVcs3y24zfE3l8vP6wSXGS9vt/7S2ULzD3CMu2NeHJMtGxt2bPHPB2e2oETYrw5JdRNIfKnKUdvGX01oY7b62Ux5Y9o2p11IttvuylmuKV4TdDyR8CrqfNx3D6hqwM7k1fJ6olt+bd/5fmrCcfyzK1rSKrjOXz5qqpJPTaICI7o7RXEiEvq/FUlbcqzez3AddVS/JqqR0xJD4aXmiMd301NxU4sMWFm6nTFpL/Q6irh+sonEi+M2EhGP1VA23qE3Uaiq4a2101P7tZmpIfxS/mrM+sHWrKLTZU8QwPFNZvc2hJu784km0ZiQkJCI8iU9Nc+uL4YvPHqv09FVOKijOQ9u7ltIfTVeTI2m5BLjs3U7qtd+s1yHxTN6momX9YQ7flLup4pcHWoPhSTFEv7rkXzVxniOTOGqJXKzZMx8G8SEhTTkMkvMW2PLyyjVktecdRrTb7lkBv1k0RQIhb7VCLS3bSHb8sZUSzKwLY7Kp1FmzPH1MXdIZ1a7fdLakgS6rV00FyPH+rLurl3w/scjdG9+snSzImNybbk3FrV8MO4d21VyQ/lqjqdasyeLOn6WYXQm91lrpui1EClyEU1fuvpoOK5B00srMlctZLPtUopKN1C2/hIaqzMrliONkL9Z+pmPYuo6YY5YXyzVdzq6l0VSTUjHj8IYlH6aslv64XQsiYs7aKbW3rrikrqDqEXq5RH8NZDm2TdLLhjbr9VHVwtN2EZIEsmSyBekhVIuXmqi2XPG9rcCqwvLjxSRRISSTIVPylypfuGi4jlVXazKdgXjrZjLfJFsPyt7bWrwUklyWcDoy8vxJDu291Ul91Sya05Isz/AFXY5p0/fFJyzJdJ2ojIvikgnLj3CkQkO6Ix21zH1O6oJZksJv7G3RuSQ6atwbq6ajgRHipLaXEfVWSiVpvDia9+Uauj2jujp/VSmmkdrLxLm9H1ZbKbh1I6H23IOol0uPRNu8t9nVUHQb3R3JNSQyLTEvjoDLtIS48qa2lve/Z5sbhxe2aimXZKStvaE3+Im3S8qag/vC5VR7Tj/WlvbRcYkvdrkiJRJZRMVG30qK7anumOWZvlWWKYzkF7TbimmRLiSZSEh7YiQ7qBrbf3GsU9uNG4lownp61cXRi66p5QVnbqxUVYoiRLaXlJTtL5q66sPURgi3TteEP7SLFsMWxE78W5UGP7yRcq5Hz4cwx9RNdrYXTxFctJtqDFNxHtEu0qibXenrqX6w4RcrO4EdorLoR/MQlVP+H47tuMoTMz8TqK/e1pfsZcLW272vH3CiRR+G7UIpeqKcaumG+0108vlhJ1dLlabHeiV8MhbXDv4jooyEk5RKJSjuHkNcG5Ffsgsaiyr/D2fuNcooOBdprqSjxUiRCJbS5Uax5kwJMbj7obuv3CSOnHTL1f8tFHg4iybm2tgZFsu3Y+oltuCqdtRVdafiCQElyEYjLuqLY5xjOQEsha8hZuFECiqKa+4f8ArzV887l7TF+srNOzYg/JnaV1yVXbqRXISjxlESEflq0W3OLRlFhJew2O4PnSQiJIihHRL/eFtq766J1Ur+3X5MdsPMwsdteC3dZBb0xLzPUxj826iXTIsNKzuLu8yu0vLa2IRcknckBFMu0dSUR+qvm+PV6121vr3RrdFEVS2kmhqR9JEMRqu5dfG+UM/wD483TZ/wCsrpppSIUh3R7SlVnSTa5MLXHsdqdRs2tN2uTP9S8mtrGyqiQrrPlxLTVHtHtIS80qyHLMytHiHRXy5W0nSCGkg8JRIkZD+7XQHkJce4hrm/GcsyV9bXiFrfrN2qCkWjdQdSW3tGPIhGtIyq2tUelNlVS8Q3eIKCRKDyTIpS/l/DSZ9Jc9W9G6lqNlg+JoHT3qtcbKN2StdjtLrFXhaitvUkuimRD6iIf+uVXr9T7Dk1hTyOx2NbG0xkrJwJLsPm1NyqA+opJf3g1yPa1swa3Bvd7XeXDV8hKTgZFIfKQ9w+mutPZzz561sIlcr9abSsLvXXbx07c6SjuVGX+rKeaMRLylScPLycBuLcR00MeUvUjf1dy/EbwokvdE7azuaAu2Lpmpr6xD3CoMhIfSRfNTzHcix90I26/N2L5wgoUVkbgk2Ld/unIl9MSqY6lYDi/UC23xx0lzlS2vF5O1bGzIXbBw8HcOmh+4IvMMhkXlrnu9WPqngqiz+8pJi6QTEvB3S0COokUdpdv1RrT/AIxkT9TDmwZk6saldMiz5S8D+qXRO9NbWlIRuH3jlQfMmount+qVKt+fXwrg3tuQdJbw3UJUUifXq7KJimPmUJIRrFbp1E90s0/eVmRs4rjtcDaUFGyheUlEIkPyx+moex5RZLg+JXHMgG25MkJLppihptnHpTLzcqS2ZO3JhaxqvZTry0rW103Wa362uFFBUIScWd87XT48hElCVKoNr7rsaxXS1+BUtqSshceETFdZUf6slZFLjy41R/1oygWNvujV+Tpu5QFVcW6Qj27pDRH2eYy1xFbLc1QfLNbGv45o3IlR8Q54ily3CXdSGztZeNSxNgxrHZexs2N5tbfeSzJV0+eLXxjrtEVoj4WI7lSiMdxcd1SjrLkPd+rZnqbpmI/FEV/iIl5ojISH8Ncgl1izwrKigqwtt0RyxLxKSdwXVTJiUi2tiFQdIfL/ADU1Hq9kLG2jbshxJ5a1mbYhbOEf2ki3FxLUGQyIvNVzEyqLyO4sO0vIddfOpWZPr0NtxfNFrfa3RRfNW5EgosXzRlHtjKs9dMbi3tLe4xLw65EO0ePzVrlvyDpYnZ7Pfsh6Yt7xeLn+0tHC10XQGQ9pJDtIvwy81PrsXTzJLOiSGJXCyqPlVRu7VmS+gRchVTFXUiUv5qFcv7jMpdkj3TntR0qjISV0y+aNQdwUfluKKm2MuNdEY37OPvSy37K2eRiOvqjabbcGhEo4QSGSpakYiXl29vbWU59i6GI2m0v7MK0YqtLui6UEiF4kr2j2jEh27vmqxuNMU2WhYC6tN790ZtPSIW42nwz1W4XBxLa+L90O3d/6RqNx9O0KY24szgPHCKC6SThvISRVISiREUZbiqBsvT++ZQoJ2l/a28twprOYlL5R3US3vH7FRa1v9MVElSFTdt20MccdQmuZfiN4v1vfDY1WCjyS+kKaY/ElL81dlWOw/wCTPCxe35r/AKUeDIW5EMiKO1P6e6qT03xscRY3jqWLJqoxVXFAnCKYk7akURIhLt5ca0jInzpPA1n6tmfZQ1S+4UuFmUUElS47tMRjS1xJMi2i/ETJIqVsVXAX2PPMqTuOTNUbtdCXEhbrKxbNR/rVNu4R8tSmaXDDWrxxccKSRdKPBIfeCg7iHujLdGk4Li+C4mPunqh1BcWO4PEhUUJm01tPbxlu0vw1W+nLzBrxnSdmvdxfIsRU07bJDUF0IlxXISHSIh9Jbq0vD53t1Z3Xr1KvksJsisMHy7GN5AoVryRvecvZLOmJryURRIZElLt8tdrdArTjWTM2PUHDSK2rCoTRi+vDLigKQiRJtklNL0ylKUq5z6jdObM6za8HfOodtxt9alykzcJkmp5ktqsRiQx4yqp2Xqdd8dRYtQzq4Ei2VVJsna19BBuRFIiiNYXndfJeQhtjyUc2fH+Ng8T+8vE+n2RdVkMPFb9ZsysttRS4ksnokXykShS7e2ufcw9rTpU3cE3a3u5XQtWQqM2kRl8ysa5LvV+a5Q4G6Xy/KPFC5OnTsliUH6qpLq8Y83UI273WEa8ZP9Ga+UmabyWS7f0/yU0V8qsC+mPGqn0WwPqJbcuYt79j7hw4aqqRIVJSTLuEqkOrWGterWKqWsX7dverf8S2ktEhcD/VEXIfm7Y/NXCPT/r9kPTVm6cYQ6aqLEIko1fNhURWEf4S9QkNbN039tLCrwmmrmthfWd5KK61vS8Sgn/eRlqiP4q8fL9H+Z+mc73fhW3FbjX/AGG1D5jGyoK5HFjE7lkTfG8guFru7Mmbhi7VbEKnw3KZCUYqR2kVT1rzB1cERK1s7k4TVKOo3bEuIl9I105m3TPpF1Wv1ve3e2qXBHKLWq5tt2YkIl4xsIkIyj92ohIt0ikn9NBx/wBn/A1rKmkwu18ZiSYkgLVygmP1RQEfqlX2rAwMiWBZJ1q3yPM5U62snVjEVrtkdjFNV04dIqKjIRWQJtL/AM0o1ZPZJfNXnVK7Za/eXJi+QQIbXqCqnqEQlq+YS2iW38NPM06G9acPcN7jht2uT61u3JJJ+FuSa6iMf6wRjtL0kXGpz2iOuVr6Y4Xb+m7B0NyyoRFcbgoQkTESlIpR2qF2x+qtZY40W0hlySSWqpqF29oRArxeMc1ba1cJOVWnjL0+FFgpEZbijt8vzVQbb0p6zZsVtvjOyWG5WN47FRktZXwpoKNkl5KiO4UhFQRIZRGW2uDbxfnV8da7h+4cf75Qir6beyj1Kxe29BcbVtry9XRw2Q8C5YtUPFqIuRKRCKcvhDul8tV4/utxGblFNiyRjfrLjbi7W3Crhcrk2ESbMWZJEoSvEdxFER83prEcH6J5ziN0vGdZffm6lwvznxblNa2qEgn3R4jGPprYM69o7pf0ttrd11Bu760ulxIk2KyAk7IZR4pEQ/mrO7P7aVrzgnR9JekGaZUTP70idoNB+UdxSL0jurGyfp6PId7Nybt/8BRTSLyVTF+sHVq83FZxj+M48teE0lxlcGrJRNomXlHkSpfLH5qynG3l+eC695M1hk5LU1GIttvpTHjXVDf2kvaMy54s1xf2a1rKQlEVsouiiIkXlGQpyL5ao/Ubrd7auHtSf6WFtRVX0CRs5C9col6k1VC8tW3xF9FjZuvEYkjRclU5nfZNfE80RYINFBa26SUpFFYu0ijUwT4sidJuMjVcKKEUUxTX00x/DXSSNr9tLKsTt+V3d1g9+Tcpi9Gz3K1tPEl3RISQGJfKrUk1Yr3xm3u/UHo7jtrujHbqN7STBMleO4SkKvzdtDJgOy1jYdFlx2tIpio5M3uWN+43SHjk2wxQUfCKxI+YSkJS+Yaot2Z34bGLfCn6dvEiVlIUyRl5RkMhl6eNXTrlcH+Ct07yysltcJvnJftBNiiO2WnESERL+IaxW29RM1uFwUFqDVq3eEMhTbDEflEpCNWsNcleLMZeZjY+4skakON0u4vB99vFE3iCo6iiapCuXykJcq0rpzgp59kzXH2t5bsbf9+7JRURWREeQx4kp5Y1G3jLMjaqNz/WN1pxiWoIqD8sYxoNl6tPcbcePYP/ANslKQ29omnL/wAutB4V1WsjFfFhWLI3LcTrhFS44G6EsZVcKWUhGLd0uREP1cv8Py1qWK55acgtopPTRTWcoRXauCEpCQxISHiVcQt/bAyNqjoX7F7feGfcMiRUH5SH/DVo6d+0lit8uSw21J8zTQHXXYvvjimPcSDkePyqCI+qsOrY7s3xNpWjyFqb4Xs64va7leL9gBN0yuCURtrj7tv5hQLtEvKUo9tctjhNpW6rW/p9m9pfWshuRFcCEiFRqziRFHkJbRkJD+auurLlSV0x8bpaXEVNTaUpVR+ojfp51UuVvZ9S8gZ4verYgqkhdkbogioogQ/drpqjuHu/9VFJktkMqsxewciTAjZUUy990JxS/Ok3vRbLUc4s+rEorpoOWastou01Y7fVHdU11A6F3bD8RtOQ2a6OHWQM3Y6iltEtMdu0RkW4fVEflrE2+G5R0j6hN79hr+334Wb3/XrbdEFEHCHd+8l9JV0dcOrloyRFPGkgHWuKqSCQkvJzrkW3b2j6iKrkcOKvYBvLZ0vFepbPZlwHNeplwb5vmT8k8bt6ZIeBISFZ4+SIhVlJQopjH07pD2yrqJ0swsLEmFmaosU/K3TEayf2Tb8/u3S9xj90D/TVhvLm2u925QiLXlLu+8j9NatfLLciIVQSUFQeQlTJKq3EzppHlbkQ/vQtPwd2lcGa/Ju8TFZMh/3ZUFx0hwC5Mya4ywa46muRFpt2gi0UIuXwNo7vTUs3soM/juoqFyjyqzWdw10SVXVT0y2kmQyEqryKr9gVkZOSnGt+9hG83zKlvcytpt9pVkRLLKkoiiXlTT5fTtj5qw/PPZrzDAcuUxXI7CKiaqv7DcEUiFk4GMtqhREfl5emvqcm6akMRjHtpSizdRMmrpJFZMuQkIlQSw+qVUizcuR8+emPsSurkzG85ur7tluTYt1YqKJepSO38JVF5R0z9mbEb08teQ2ZYbkzXHxKb66LuVC+YWwjt3emvoU+x3GbsWk4ZjHuFMlEZfhjVLuHs29DFskWyV70+ZunzmKqvil11BkPcIkpGvLYvifJe73MqXj/AEmlH5COJeKnzPYt7NZeolwxrHBJ5a13PjrXb/3bpmruJsQkRF+YqdZNZTsOSKJXG2lbUyQ1/CyGSKBERJCQ9pCNbJ/7Qjo/hfT11jOc4GktZbk+VVbKtW4kLYRSGQqpx2pF6R83zVyrirXq/mTwkrJht2ypwqW5Zq2VXIvmIf4q+ofTnlY8WZVym4r1PCfUHh5c2T3GOvJiSdPm7q7Xp+TUW6KVrHbLl8QY1jLVw4FEjSMSGXLlGtM6vYj1J6dqNbXn+G3DHVLm2FyKbrcSyUvMPq7eVZ/a2qo2FbVSERlISp31T5aLNqsLWqc8H42XFs0ynm6nhWK0PvI8qtVpya84+6s42t031HJFLuiQjHcNVe3tVVmaKpHIVSkXppxembhO7W9UFY6SH4d1eVj+THoH/Vqm+dFc0ZFcLs4vN0TK5E2VFVQkojGUdvb6q1S7dbMw6d2ErlfMoYvk2JENiFu20WinGSeml3EMtwlWF9C29hZ5oi/yV+i3trkSEllCiMu3l6qmOtGUY9cLssVoeiNttipFa2qiRDFUv3n+GXbVhnXbqMjjZGsdHYH7WmKXDFVHWam1stwIRXVZuHOoTgSlEk4jKW3jHuGubes3Wqw+0VnSjq7t2dlZ2wUmTZ44aSXIRlyju7uP/NWS364K5AmIq+IePlUxSEkUuIjUax6e5WiSlyVZkKJDuFZTd81U1lbXiXNeZ0N0DwmzKXIrzbVVis6BEKjhQSEnyo7ojGUU+PKuhFGdpyxwpeUAUY3RmkPhHCammvqjxGRDuT28SkPpqk9A3jq14mniTq0qM3BNv2ZQgHTcCQ8pdpemvdWLhn3SUWeSt8cst2YuUiScjFTaO3lKIly9VXo2WJbKMqvUtjdrlHTXPG+VZUf6xe+lRXdojFo53JinIU4kkQiMY7h+Wk9WLhYX2A3LpfdLoLG4NlEvArLPkpFu2yEZFEki8vdWT9P+rlouTrxTy15ERIDoEREkTZH0iSqgxH01cMiUxXMs0b9RrTkNt00GjZsqo+IUxUcjLkJeUYj5S9VUpGVtbRg1XqBt/s/5zb3ydyxy6WG4JqoaQjLaI+Udox+aX01mvWL2fer9weOL5d8U02bFAS1k7khEvMIiRCX08q251lHVW+W10laLi+eNWwiK6LFIU1G4lx2iIlGI8hlVNzDKOpdww9wFueJrN2JJKOVHEk9MfKRDxEvUP1UiWGNfuN2GxszcfiZHidja5M8tbfALHdHTq1DrrtbgqgSanmHUIhGJeXlUtcLTaCdErdGQpk5X0ytdnXEiGPJPXj5vLL5q27E/ZXXybo3ZQYXxqzvT4ffpFb3y7ZQklyH4BSTjEUu0u7uqxWH2e8gx1NNXF2+PqKKkKC6yjsiWRLzKEQ/w1nzYuZHJZlsoyGSFlqzGZsbLldjxcRx7ELTj7x4Ogk8cPl1HKaXlIY6Xbx/LVm9nu254jmxNequbumtnQTJRN01uApip/dl8PV3S/LUflWO9S2ucLYC1YNbtevCe8Ca226IEKiW7+tISltLbGVU1NPr/AHZ84Z23AHltapD8crk0Jto/MorEaUufkI1WUOSHHrax111gF6xtLXLelGZKXy9W9DwiVtuCCTlFZsRDKKmmJanEtxFXCedX7qw6zB9mquDPkSQT0LgioyUFEUIx3CXaPmqWy7LM3sbNEMN6nJvL8QiuuNrUigj5UxltV7uIxqij1o615FkiaudZG+RRZp6Q2/QFBBYv7xCMVfqEqtrJkOvUrrs/E0bG7SzLDVDQsLq7Xgl1X3hW7b4ZS4pEMoiNOv18tOQWFS19TsItvg2NvXJNFugLZ21VGWkSCiURJOXIfNUDfMZyi221nkLrF7tjvjB8S0eJ2jTRWH+6lEfLxKqSx6kY9kjpnjPUm73ROy6kXLpuxEXMS+ovT3VYhmmwv1Viw0OPLHVlLRbcTxy9XxF1h+QLLYyLZV69dOHOiTEUoyHjLUiQxH1VNZdcFcos9vf4bZrkTF47ixK5OZaIiWnKRF8VRQt0RHurcOjvs59Hblh7r3d1Nvnh7nJJ23WJso2cISklIVU/KQkJCUt3bV6tvs64uzdWFW0PWb5HDF/E294oMVFOXwFI7SGW6XbUyfqrXVtdMqWsamaviYUa8Ma2J7Aek7PH8btNrVVWa6DZJV8KIiPiHJcpDHt401yrp/0MeKJnecGRUvAvSQSUTXVbEsrGRFIVBEtvdTHHesTq8KOmbdk6t5CoQqrLDItWXby/hqJuw21bMm+VZBfE0VEktJtqJl4lQS5DyKI/KI1f1eJ0uvIFY5P5MPLgx6N20fdeR9OWrdm8EUkJIEuK26I7txU3vXUzpp0rcJ2jCrMopcBSiVvbkKbRrul8Qi7vTVgzoc0fWFu4wixqXZ0+VFsREkkKjVL06vHt3SrnO/WN1b786eoW508uRKlLTaE5iQ/7oSqoknj0bcmZR7LOyVjUg+oFpwHLr9dMme3ZRq4uYiuon4FsQt1RHkJCQ1PdM8+6CM2ttxfH36bdwrIrhcrg0FsooQ8RkPH8Rcag710x6l2Oz/rrd8KaixuDkWyBXxckCUVV7hbCQqkPzRqxdK7G3sr5O6ZQ9TeJqqCSFrK3pE2iPcmSpaolLul+LjXoIPFrm4nu8FlY8tm/UC4GWuNlaVNsedWun3T2067hw3fOEGiqjbwqcpbdvItxfVXAdr8VfnVptbxrpuBIlEE1JCmtKRR2+btrrD2hLLZr/h6N56bY41TeMXJO3wpth1HCCo7ikO5WJR2+Ui8tZT0VsN2yJQX7exunjFJ8kkqKNtXWT8yv3QlpbYxjHlXn8rettzLU9Jg5ELfchawOz/6W6auLS6k190DqFpxHUkUR7ZF5eVU1wpaPCoqv2/ivGK/6umKkUUJdqYkMlO4t1dCZJg+Go3JRVvabkxcDqku1UQItSXlJXcJcv+WuX79abzieQLW5V0LdwI6qbxquW5IhkJR+Wqq8DWnkWXkdEYDmWL9H7Gne7DlF0b2W9FJcU2xEizX80vvR4xIfidpfNG+0B1ys2QdNWrDxjW6XBBcUmV0FIk1FuUiU2jLbt3DujuHurA+nd0ZW26KW1xkNw9w3D4VyEYqCPlXJIhiUfxeqpTrlg7XG07bawSWdJviImiyZfDUHtIfTGP4qTt/e3FYp2+3UgcZzhVRuVrdP0SkUhFRJIhEvMmUZIF8vKmedXxw6eM7s1V03iv8ArJIjHcPd81RaOI2ZmjoP2qizjtJNeJD/AC1cMfw1w6uApf6SujOMlE0UJEPzEUauSMri4/6g3R/q5lHS3qIm6e3RRxbbqI6/iFdqwlxlX0GtdjxzOra1yO1m3WJUdrpuWmun6ZJbhri3MunuNYfb7baM3ZIrPHLYVWngbhFRju3CScSl+Krw8HI+j+Nsc+wNK5Y6xiUtZ2TlN0MtoqJlx9JRjVWTCaT7iFiPKVeJ1Yn/AJS8dGVjyFN4mP8A2e6Ian/0RKJfilU1aeulxtcWub4RcmKPc8t5ePbD6tvxfy1hvS32zMGyom9mzw0bLcFdouk5E2UL1f1Vb4oza3Bum6Zki4bqjJNREpCQ+YSoY8rKxfl/vBMkM/xL5a75aL03Rf2u4puEVdwlGMvpKjZMj72x24MCS8QK7RURRU3S2+qsvGxuGrjxVrdLM3HmT7vmHiVTCmfX7H2fiLtjyl0bpD8VS3/fx82mXL6Sq+nk45tKyL6CNcP05Rsca4uzuLglEPdbpmokURUWEYj8xcSq5Cpivu0kr9eVL4I/DJuzIlxl5du0S+qqrlVlaounVyZJXC4NVVSFij/rItSIijJtLjGNTWL2/IUcbuV7e2S+KExTS+MiTYdMS5ESZFJIRHyiNYK46yvY0NZK8WG77AXqbVbKOnmGqWVqzERX8Q9/aVJd0SIhGPzU+x+4Z0jcmLK+MHAtXi4pqOmaiC6gjLkOkX8Q1X+pWeZLjdrtaWAN3VtG9NtO8qXBMhFurLbEi27hkW2VN2ait+x/w+VZp7vKMUnTNIiTL5hJQZD8tBmYEL6VtyK1btZlOhsk6ldN0W6mEWjL03l2VbRSFRzHUV8pKFFKXprM2fRnOlllHkW7FYvijK4JjGPHiVYblmKv8Jbt746cDerS+LTQultIVEZeUi5JF6Sp5gdrtzq5N3V5SuDpvISFMiLb+UqHx+IvjV4s3IsM27xqdiYTljK329vbc/cJi8SLQkmMlBL1REtvqrRrhbbC+t/7VpuG8dpblCrDVHDNwii6VIlB0xESIiIo/MW6rBbcutf/AMLajcESJQSFHXJRFQvqKtSPyzdZBLYK9lLlbbs6Y3z3M61hTMoofA0PykNapb04o+I8OXHkRSKqbid2Suj4Ur8SayzYZIIqCJfV81aQ3cM9MQ4j5aq5WQ0rWViKqp8RIpuFB+EYiPy1CulCtpeHSaqFLjEatGoBJwS/LQXToW6ekaQl9NU2t2sEv41IFFO4rNZeHipHd5Rqs5ZcP1PtpXK7mo6kQkqi35R9ReWr4KxKfdCQj5pVD5Emqo30jMVBH+sSEv4qXWR27DLKvGpRVBvdwbk6XsNtYiKchkUVxSLdGW4v4a5d6oJt8b6gKKurk8Ut7lds9JFNUhKJFuSHdHt/NXSHUDLGdhePnV0avouWIx8OMiIRHdH1Vxz1Oa5R1WWtbqw25wzIiFIVLkr4YkUpbdSX8sq2vDq1nWTqJyGqqsp25h+SWvJsNst3tqS3u980k2FwIyGJR3DIvLUas6Ox5ASV5NEmLkddjt2iqPbHlKsjW6/MOm9ns+FCbG7Xa1JabkWJRQR28R2jL8NOEfaCyjJEVPEYHa7S1QHU8c+vYth+bcn+Wtpc3HRq2MtoJH5VNcFTKLxF0yyC2ot+Mk7eQqfmUKp61vmagizdPWq1wFMlCRTKKhJeaJbq4v6ie21aMbs7rGcStrq5Xpz966bufgtS9JRLVrKcX9oq6KXgbuAuBcCWoXinZE7TLzJqRlH08fTUfMjQGPFZj6DXayi6bvrpa7i6ZvNPUFRuoSZSHtKPKovBcg0bOo3eLt1FHJa5CtH4kqxOy+2EyJi317QV21XYsXZCvpkjLuHbu/LU46zDGcZtqb26PS1GcYt47lC8oj3UrWZH5aDFjbRakxkWI9HcsyR0zumL2kbhcCJoRXBiMVFyHiLkRkJEPGW71VzHn3s3q4a6eJNcDdayChE0UbkSyDpLykQ8Sj8tWTqxnDgcieOGSREzvSCCpMVpEnKPzbSEh5CVad0j6rXK+Wlrbcyf2+7W8hJASW/1lMvKv/KpyrOVoWapcqynM+D9L8tv2bKJYVeSsreIaqcSU0VeJJKD5ZeaujMo6P8AUZxi7W25bd/1oas1xcoLWsibO2a4jyFNX78fMnuLyxrTmKdmtazi4haxfNRH74tMnaIjxHUHcuP5vmq+Y/eLJfLb421vNZuURLTXLb5avR4kMq1Ks00n+U5T6L4m6cXbKrbmrK3uLS5ba6qay8iFUdqoinyHb9Q1G510J6csXA5Hg15JqmI67liK5RRQ3fEkqoP5q7SdY/ZLsSbh03aulh/1Z4Ij4tuXmFT+Uq4n67Yrl/THJlrHdNN5a70Wrb3CgkQuB7hlKQlLkl29tYeR4SSCb3EMrL/7R0OQsq1qUlTOLNb9HHs5ZN75aUiFRC4M1YkPlUGX3Rbe0o+mpy5Ymz6rPEyxTMrfcG5CQoW10PgnZSLjIiJJXd6hqss8Rxm4KE9dXQra3FKTlqK6W5X0qEJElL0iVRt0srqy3C0tccszxRu5VHQcNXPi4kRcZCnu+WIlXoMXHtDaTqVcjIVJKr2MZcfrXa+nNjQauBRJddVyvFcdaRfDHbKUdpbuNPMfyQrfaU7ReVUSUSGIybRUj5dSrO5aNjXZJ6IiKduQ+wY/5uwz/i+2qnemTV87+xR0iJkl9v6Q+37f9n6KpQytqo2SJdGAX50dybraTeSfEVkylVVt+O2ZFRZ1dlViTEfhJ8fql5hqRVvbp2UCRbp/ZpkXw04/56jLj+1/sy33f6A+2P2f5qOwpiax3H1b9Z7skN0Jw8QXi0l92p/hIh80acWVu9aoqW3wpeKEolLt+arn7PLdAmL6SQl4j7P0KT+yX6YKbf6f01KdcvtPFnVsc2VQkFHQH9iv2/p5Q/TH/wDf9tN2tGW4F68TLFk2qLgkABESlEu0hqctttVcf9o1B8stv/NSL+ijY0WL1JMXKz1vrKGv9n+f7Cl/SMI/orQvZ/w6yZ/eHj7J0lXIMA1QbAemkReqP6D/APtF9lK7MWVbiX3of0NYZ0m4f5g1UTbxJBsinJNQS/rS+Xy10p0b6Wq9K7e4szB+tdvGFIlE0NNTaO2QyKrF0sxS0/Y2TTAVRFY9Q/0H/SVa+jjtrtSX2qIpEqX2D+j7PtVL9P6P/tfoq02MpxZNVKlabPhrgni7exs275zFJ6isgIrFHjuiJFy7vNVH6pez3gPVKz+6cja6wtiImLxqUXLMi5RLy+kpDWu3G3s3ApKqIB9qn2cT/R/nD/w/7qZqD4U/s+z7CJT9A/vPtlVtUWnoVWk1Y4KcewG6Y5YKSuas3WPipLUTTJN/HyxjpfVL6a35Fxgfs14es4x62p2O2oD+0vEWJOXLgv7xSMlS+aI1c+i2UuurQZT9uR29k2KyXDwTYmIGn9v2h9g/b/nORFIv839NStyTFoppJf5x+37NP7Zf5/0jWbPFosti4voy1OBepXtTZl1KuC1pxd04x2yuVRFd4oUnrpIi3SIfuh9I/iq0M8R6YscZdWFrrE6Q/bhuS3xC1eQkPmTL1dpVzz1ZFJp1NyVqwQTZt0r05SSRbDpAkGp/QH2D/RWw+yrjVvzd7abRflHCjUrkYmCakdQfs+z9P2CX/f8AZ/ZV7DRZG5FKf7f8ibvXVhW3lab3mWEDemuNKJOxdN1xkolxEokO6JR2+mn2ZdbLX1yFayW61uGtttmgqLhQYqKSEuSf/NVy624XjN8u/wBtgZ2ZpY2jNgX2fb9lqQBIlxl9v2/oV+0vsKX9H9P9P9tUzrLhFh6Z4paV8OSVZOL+4H7Hi/2H+lT7R+xAdol/sH+ymY2Rr7hoiZuLrFjLJ6/zJP2W2YWtbKmcxUTIUnKrXiRbSESH/ruqlqWex9N86cW3HL970FyKSjlHko3cluj5S3eUpbquvR3GUWTpC8I3W4fa6fNXLVYyUH7f0htP9PH+mX+2nL7ppi1s+33ck2NZBRclSFx9gK/pI+XIao52frjcfQ1fF+BbP+5rrpoR+VWtv1IZi3zfF/B3SMWl6atNNyKsdor7vipl3dw9seNYC+6eoZI3RDF8jTFRUYqW9wWmpqjyESkQl+Iflq+dTc0u9sXPFmwo/aySafoAlJmt9m7+s+0pf/pqhpXF2jbRvIGP2rfpH7SAg+wk1P0ecft+z7Zf/Z/TWcmTrNpbUflYWmK23oN3WM2iysxa3lJ4ioxHcOuJEKvyxodjyJljZE1SasSeKlEVFEC8WmXbFUS20rqOsS+QeKP7B+z7VSSVIPs+zZ9pR/7qHgLkrpmjW1v0kVm4qmsH2EkMgL7P6Pt+wv0S+z/7dO9TP1SzVNyUeOCRTJ4v8ZWOqQ1Uerz5xh9rG7OmHiGrz4TZYYkmpt/iqxLmSn26Zcf0/ppu+sTDJcavWP3j7FF2iDNa4o/Z9pbkl0/832EP2/7P0/Z/m+3/AL6RrIySrqWdItJIvQ5BuRXS/EtdHRyGUi9NeY21IUxAxLd3CXGtZ6V9P7JnV3+y0XZV0i3NOReGIPs+39P2F/3kJV2BhvsYdFmOPL5DcG94u5/YmH7M8efYKP8AnL+5BM/zVpL6MUFi5Hzqb+NJ0LAw8VuiO3dXXXs/9B0LP4fOsrZD4gRlbWag/c/3pery10JhXso9BWtzUvbfBRB1bFdZqX2v3JfYBfYX2/o+37fsJT7Zfo/R3fprakcDxcT+xx9ltElFIiX2n9sv832f0f0/prO8gsuQlI2qaWLEmO95ORhLxZJumSqp6Y+YqrqOYXtq+UcWNVRESQJAVE0pFEh3EJdpVrHUQbdj7lk2b2Vmt9iih71PtUBQf0f0foNMhL7P/t1zx1n6+ZXYMrTt+P2DGLask3H7RfI2v7Cd/Zt/rD+0vtrIg8frDy0Y05M3SRepY2tvv121FW7J0omkUlyRT1CGXcXl+qiPsJzKyim9s1oeOkyGRCo2V4yiUS83prPMP6+9Sry8SErm0ZLPbgkwWcsWKSC5gZDL7SUEZH9v9h/aQ+mtAtOHodUsuReZVe7t9qrtwLdUmq4oS+z7Nk9o84gO6rumlv5itX+RdbHi9tTce7cte3C33QkNQW6gpry/4CSmuVV24KW3HcgH35uspEJE8tqa6hR+UhIki8wqRo63s89PGuQ3O1fpvCxski0Xa1xUJcf5Py1M457LGG3JmTl1meZH9qn2fpib5BQR/wDD7DRL9FVU8e7TN6uc91rUrqeedG1HhNWuQXJYiLbJMU4j6iIYy+oalMsWw3HboLBfIxZyES1nG5NOXGUeP4iq2I+x307YJp3D7MoypwSf2y0l1GRpl9nlIfDbh/s+39NU3qn09wfGbWooONIvlkIoaizlwh9hD9n2/o+7bKJJj/4AA/Z/ZViXGWNf0Fe7awzRulkeIvPAZRa3xMSiqiivFSP9aIqx+GXmqFuV0aureRt1XBIltEiaKiJF80Y/mqbsuH4/0uUZXTG2AGpfGJ/auLkfsKH2fo/TESH7BP7R/sIioeW4taLATZ608Yqsu60yJd8sf6B/R+nz/wCf/wCz+muRIszchqzNUy5S4GzcDcmb8W7wfhpKEgRSH+qUHy0+edSmtvcIuMcwuzt70MUvel2uAr6Jd2mJCIiNXq8Ydb0E1lRePSU05TIx+0v0/o+z7f6Y/wBv21Xsexqz5VakftuzQPt1NhaY/YP+f7O7+jl/bVxHpxUrMupXuqWUOusVjtNmugN7a+t7sl3KjVNdyg4GMdvw5D+Yay1507et1hNC829RFUZJKSJMS/FH8tarlHRXB7G8WctkXyiibj9A/absvs/p+SNUzHG6N4uN4tDhFEPsZtzWFcUQJUy+z+j7Tn9hAX+3t/2/bV3SSVOrFJ00kbkVe19C/wBaHimvnNvaxKPxEpfwl/y+qjOPZpyBjfFLWd2EWpDqpvFmiiaaiXmEuJR9JFTJtm9xxu9u2Ta3W9x+kC+0VVUiEg/T5RTIA+z8NaO4Z/ZebSo7cuV0zb/b+kfsROH2Ft/2/Z/tpLTTfkGkMLL1MrfdCbum8U/98sXUapKaXihuHw/4aMj0BfrKQQ6iYfEf3ni1xH8RI1JZO7TtVytzZFg3VTeMhWP7FpnE/wDP/nHdt/oqOSyG4LtFQQL7Gf2o/Z+kCbGYfb9n/wBmVI9zkfkd2YfxCt+i+NJuBa3zqlb0VNQRImttXXTj5hIo7vprpjov1Kwv2bbHcsXZ5WN2WfKkqLpS3qoDFVIRkMdTy/8ALXEOYPHqLvWJ4suao6hfasUt1ab0TbIZw4uDHIkhcAyai4TL7P8AMX2l+n9G77f9v/j/AE/21Y0mmh56MK0SKRqaqdS2Xrc1Zkna+lmIWe4Pkik0JO4JiJSGMibEKZS9RVVVrDnPUDJkUs8w+9PmKq5C+07um00x4yTIvhbfqGhWC0237LYwujdmkgVn+2SCYjIT+xT7SkKhHIyH9P2fb9v6Jf0kX/fVG6z5HcseyB0wtB+GR+xwr9n2fYJn/m/NSJfI5M3HViyuNDFyqawxsOEdIbDel2fulZ05IraSl4EYrNu6MpJSIhlx7aqP/wBUlmjO1jZnWUFcEUpJkXhh8NpRiI7hHbHtrHr47d2e2sb+Ltd27dEaSn2u1CVH7R+z+j/N+n/r9H2VDOcvf27Hkrs1ZsxXUIky+wgMwj/4faX20Maya8rEZ0/E3Tpr1M6QJukWeas3V0ZsfiNG6aq6gol6REo93/qrWLWXTbqczRPC7pdLWzYqaRNUWW0SlLkW4fmlGuSGbG3qEuh4FMPt+0SU1UyMDlo6n9P2F9nd/nraOhji4WxxbmyN0cKIO3H6STVgQh9v2pfaf6fs+yPm+z7P6f01QyoHTW2jFrFlRuFSd65Z5mVvyZ1iTDIfD6Wk9G4WvVbLrCSERJfSKIkMS47do7ardp6gdZsVJO6JZhclm7lsSSiiheNbKJF/WJrkUZeoarvW3KLsrm2XW90bdynbnZCgazdMlAGA/bET/RIPs3l/mD7Rodryp82VZszZslm6dual9oGn9okYmO4CVD7RU+0P7J1ehi00VTJ8l5BcF/R1t6l4wvrJecTTuHhcfxUkX0SXblax0yLuiPES9MY/LVZv2UYvdras4cWbTujlUi/0e0VIR+YlV4x9NQGT9Ubc0NRO09LcZt6n2L/5lkbheTL/AOyKj8gL6h+2q6lmV5WffaxDw6DdyuOomilEfto5PVeJci9HW2hKtb5mTFmNuO93Jq1V4o66iaZenTEo1qWC2fCm9hbusmwq8PCFVJR6+akuJMRl8JfaoMU+PaRCX01meNAV+yG3427VizcSW+2KYEQHL9P6RmJfYP8A9qrJ0j6pZVb8zfrtftYpO/stqsXaLUUFx/akw5JR/T/3/wCf9P8A3cdtVJZWVbf7BqL8SwZh7SF2Z3Z44xW43C0sVVyFBNRIVE3CXmUTlH8tQ+UZtfuqVlbunvw0bUWvIZEgWr9JR4jyjUB1TurtXLAuCP2IMyfMEnayTJAGqf2qn+kyKKX2D3fbV26Y9Rsttdvf4kNyJyxVcfoP7XP2/aan2/YY/Z9hfZL9P9lL3E1RZdNP1Oq+voymZPr0/Ut425m1JqIyEVE1RLl3DQ7azcNWJLqsnCbMi0/EJuYqKF/CXy10V01xvFepKJtL9itpbkm6JEFbc38IUft+z7Pt/QQp/b9gK/0fvBKsj9o9q3w3qc6xixoimy+xu1W+zV+zUUl9qf8An+37TL9JH9f2lVqKbWQF0qtgOOt2t8fNbXa27pxclRV8MiztoqLqR+JGIqFq8fSVSGSdZrvdrSOP2u1s27dAiJQlCVEiLcPEiLd834qxVtnV9Su6iYCyA7aY/Y3WRaAgpy7iS+wZfV+mrp9jr7co+x/kz9OFwWfLCssKqhkqX2hP7TL7VCL7ftP7S/p+39P+erPxsVl5Dy15hfrGxcYvcjHwqpEk50xiSku2RbiGmr7OmBD7tuTdEm7ZIkENMdNRPyxIY0FvmL4LarYPdtsJmiQSEm32faS+r+j9OoX6ZFH9H2R/z/5qjGuMW1bKCbqm4MBXBL7Ps+1T+gft+z7Pt/8Ap1XTSOR/XXQZrw/kTPT3JLliOUN7pbitrhq5VEVE74010E93KXIfmHdXSnUrqlkaOH+Ixdw6TUIRFSzvlG18stw8wtl3MlR+USU7fuq50u1ib43c0PsYOF1P0u9L9K8D2/hqZ6hOLkj01XydvdFG6zdwSXhmrdu3bKfZ9v2/o+37TTSTH7C+3+2gmxk1ZdR8crKo4wlHEHzy7XTP2fuMoxtttbioogi5It0R3El6e309tNWOF5bmji4FhdmvF6trFcRJYWkU0yL5R5D5tvqrIUr86D7EHot2usoO4tKuz/ZLzrJX+HoYs+f/AGr21Fwr9qKJ/Z+n7Et32/bs/wC7+mlZH+jrZTqNu8dSsZt0RzzprjbHPsycI29iQpDrM1EnazdUuIkO0ZfUQ03yzq9gCNh8f0qv1499EKQ3T3wmqoThKIiWmIyQFSW4tseVdadV7e3v/s4ZKL+X6Pcj9cdMowUbh9ppH9n/AHfaJAP/ANqvlNZ3Dr3l+lV2srqictQpfp/R9hfb9lNwpmZbAza8vQv6PUzKMfyT9YbM9uzNwW0it7nwykS7ZDLy08a5l4q8LOHTcnjd4urInkiXIS7pCQjqd0qp9sym6NFHVpAWxIKD+kvtJAfsP7ft/t+37P0S+z0l+kf7KdvMlujNv7oAkVG64l/mUSEvtT3dn29tXa6NyE2r+hoK2aZCnirrH7WYpsSIRJZFikmoUS26nH/zNpVXW615braqqqiiK+5VMhS01CHjIdwyqCSurkkgVP7Ey/QRJx+0dsf/AAqy3uytH7u9uFTWArIyEkRTOIqfbP7Ps3/Z/wDZ7Y0La8qhfEnMbzx1jYrK35J06WJcVUE2+kLYREt26JfwjW2WfpXlvtMZIxzxDHlsbx9IUtW6PlS030dpEnxJUh8oiI+qtF9kLo507T6bLZbdcaZ3x8a6Cif2XZEHSbf7dIT/AEpiQ7ftl3cv7aP1n9qzP+mQtEcex/GVElCNLTctl/tERD7f0D+iCw/op+sWjL6iGm1tUy3rl0je4im3yjDeoz7G00FPDeFvVtVJg8VHcSiDkUyEu7aQy5eWsfUv3XhwzfW5C/WV9b9IhcrEKAp+blESSl6o1eOrnVzIuuuLWFfMrbakFWz59FS3omkRQHbKRl+msHtz9yhdGX2tj+1BRVQk9VMvtFQR+0f0bT/TL7P/ALdRZJcfiuozVFl7F6x3Os5vllJuN8xdqxbLig+RUXQRWWHzRXIZf8MdvprbundpX6hZVcrMhcXxYqg2VbL3K23RCSLwhHSlIhiO6W7lu3VzLeniDF+4URtTP7STOP2zE/tmXnLd/nP+2tj9mbqVkeH9QVcfsnhk2N3BBV2mQkUyh9v2+b+2qMkra620DTSppdv9ktllFleXd112Jx4Yi8MmTQk1FHI7dNRMlC0twx2yrNfdOQ4uSmK5Nop21m7FzebCmMlkWySgiTsSjGPHulHdHuqv9Z+qGUMs1yfJWngUntsvKrdmQtRigIfbESH7P9hfp3fp83+equbjIGHULHb81zC+Bc7z9niHDzxP2av2EoP2yH7Ptj/nD/NxKQ/2VxtPVQ19LDjNsix7G7g+Qw21qI2V47IhZrKEuMdo7hIu7dy/FUPZ743URUAdFEY7kWbkh2+UiEhIvxFWgJXh11DwHHLZkqbdRvbrtcWzYUUhSggt9gLklt7BU+0iD7OyRR/R+mqhdMaaI2RW+E8dLLpkKIgsQknD/ujGijawHoQSyyrditbWoKKa/EUy3Jl9W2pKxqW0kxsyqqjdxtkRJ7SIeRer6Rr8Tx23PcIVv/xUlheaRJicgMftj/tORj9BDWyWDojgrjoreszJu6C8MRP7W7lNX7AJP7fsD9P2f0fZ/n/+z+mqeXmx41fX119W9B0aavb0KE4xWyW8RcXfKm94Zqq6RNW6qiKgy/3qdapgtvxRNZFxjhsxUZjIhFsKbtEfUXIh9Vc3ZF9i2PMCfW9yr9rpO4/Y2+1Vb9Ck0zD7Pt/QQl9kPtj+jbt/zU9vfVLNcOuTpW03JA1dBRp9qrlkisppKCMhEyCQfR9o1ffS3HQSrGydZE8DyTG3mQWu8s1LkziK6jUhUUUGQiQkPdHzdtY7ibHp83Ega2G7Xi6KyHUJoKiaPq04lKQy+XlVfsmV3u4uXCLh39v2AmO37A+z9H6IcanLFcbmYsL/AO83Yu2jnRQisX2CmEv6B+z9P+alKu2tRirZjZlM+y9THRxrHulSbdug2SSF81t7sl4iIy3DtlEd0hLkVUW2urJ7w97k1Utt0QIlxda4yl5Y93ylSM2vTi2GeNs0Uk2rhyRrF+k9Rb7PKoUviD/YcqxY7w/a5QdpRV+z7EAMft+z7S+yR/5i/wA36PtL9Mfp/RUj0sdk9F/kdAZBkV+vBMbp78ul2YpekdpK+mUvy0RmLxupcELo3WYooJCRLLRER+ki3bfLKqQwyC6WZk4u1odLM3LL7P0JmiuoP6fsMvtl9hbv8/8ATTPI82vlztZKrk2Eg+39H26aAjqD/n2l/wB4/wCf+irMnowmPTVSfyB5a8ox99jzK8t1HhKDpJokSwiQlyikJFVDRwfKLGsTUlWtyavk5RR1RUTIeKopqimqUe6IlR7DcnTJ2qm0IUj2p/YsP2fE+wf+6VaPaLu9vjpWx34xubUUzMPsdjP7Q+0OMft/2fb6uX9tK012wtE3DF0cbvzFu6dXnUFRXa2TT+MKn1CW2rZguTe6W6xtcouDFwPb+7UH+qKJD3ekq8+6i5Lh93VFmqg8JmQeGN6lqGlqy/T+n7fs/RqR7dSf6K/bur72x37MmuCSat0c/Yl9izqMTUnyn9o/ol/9n9NOZxNNC/4H0zsOYI+8mtrZ6jkZKrSIlPUMdw/w066odI7X0xxv9ZmT9wo4SXSSXRcaSiekr6Y+aNQmDZPeUsfb2xq6+1sk3S2kj9kTL7ZF9v6ftL/bVRzy93l0ss2fXV28TbqEkn9jlYlYj/ZL7dv/ANj9FP1001T9RK+tjSbP0BVyzEbfkarz3e+VTJymW0k4luHaJDH/AK21OZxj7VvjLXHGbolkSaISU2l8WO6P1VjHTTPcptl0tLRrdV/BunAN1WiipmiQny+37B+37dv2/wBo/oroDK0EkmSf2gP6P0q/0f8AdV/xyKysV8l2U52K7XnGboLBheUXQpKRGQyJP5SKto6bvsDyKzj05vb9Oz34tdIXgiKia2rKMeMolx8tVK9XgmN9aijbmEvtXGahIfZ9pqcuX2/7arPWtD7bc5TubFZRBwkYEJB+j7P0fYZbh/o4/wBlZGQixyMhqY7ts2NpfdO1+mdtyBm4autE7eRLumdyiWkIyEokh5o8SlWY5l1A6mvr8TVDqDemLVy0QFssxuC7lkslpD8Itwj823lLbU707yi+9Rek99LILkuJsVkrWoTZQkvseIH9o/Z8cP0wMh7T+wfsL7P++sPVfvbKClkYuTFq3daY/YX2/p+0vs1P07vt/wBtUcVtVZh0y6Mqk26UyhZnC7XlbwJKaTnWSTJNSO7kMSEtvlpw4x3DRa+/sZZ3JG4WhXXkmuKwkPKUd0Y1N4PcnuSKL25+t+gA+wfsExH7CP7Psj/R+k/sKojMMVtFuuCmgC32kbfUEyVKSf2/o/Tt+37P0f8A6f01d3GM6SFTZmucWa/dLSyG0Amp4khbORRGPg1+RbfKX81UPNLbfsgTb268peHt7FproCIyFZz5lPNt2yql9A37pXqG1x5ZT7TtmSfYTe4tC+6WHd/nj/3/ANtflwv16xL3pamVzcO7cxuarRBo9LVTFOX9H6f8x/mrroqN+hnQay7lNWLS+f4lcLkQOsjuDFG3iggkm1sniSR0hHdKQ7ZS7qsze6dOXGMqWHHri6cZAQxJ170kLofL4ZVsmQy2iI6pcR5VG2THmN5VUQemv9v2JokoJCp+gpf+NUa2xXym3NFUwL9oH7fsU/Rv+zd/30Gv6fyL/VS32Va3KW0hf5ASbpBUhFEmhRHzbhUEhIfLGpDICyZm3Re2PP7G8s4xEhUUVTJPzD+2JjIvllWYdV3buy5tl11tzlRNRO7qpfan+n4ZjIv8xD/tqvOc0v7ofdSjv9DRURkkP6fsH7f/ANNMiX9Q9JdWX1N26a3brPkl6UtHT7IbhJKRNmouUGyZIDIpEoRRH6dtSV06F9Rk7Cs1uWPoukXhCQ+772xfkRSkQimkoRS9QiXKhezA5FPqdj7ZZsmuD1vH9BkY6X2/o/T+kIEP6f8AwKX2f2V1B1d6V4O6uOOrLWJr9prulWa32igmOqP6C+37CL9A/Z+k/sj/AJi/t+3/AL69J71cLTWi/wAjLjxNctubHJWF5MGF5pYXrVm+aurKkqxFmsqSLuQ8hEhEZEMh2xEiH1V0livXzHMouAsM1b6LO7iJW++NSULTL+oXTIi+kh+Ut1QbW12u95lYunN8tra42Z3c0LG4+xyE11W36S0/jcxJL7f0famQfaMft+z7Ky0r06xHqg76eAk2u1lc3VSzfaFyRFRcEi+39H2GK4xVEx7d0fs8tUcyODLi0zcVaen81/w/7i+msmOlJdbF49pDG2XSvE3mZYe/Frbb1dEB93ooCLbxiA6muMe0hGUY7Sl6Y1nprmFmUx9aw9Tf1gx8rup73xfILSoSKkS2qp+VUe6JD5qufUZH7A6UZjh1zL7bvb2AJk28d9n2Eokaa6YCf2EH2DuiZ/5/7axzp8od/wCnWUYpdC1mmIsGt/syn2/fNXJq/YBiJ/1f2j9vGrH03marle3bT10YzfNY2kmJfT+amkWfoji9+yj9YM5C4KXBt8dBS1kKbbIEh3ammQqCK+luJMfvB3D3VpVpzLo2pki3UGwkV6vDRsk2aWtwQpixS7ibJpJ7i/3ke6Mad9HbcjcMSvuKu1VjZAj9rxqU/jMl0/s+xUFEFOSZfYf2/p/T9n2//v8At/SyaWll1dwZtluYIIqvhTJBX7EkE9NaBcyExKJl/tII/o7Y1q+cwVxZnaMpeBznaNUYyv2pOnZ9bmqedYfgb5HIENJs5UTciom8QjtkJRIVx27fLyHbXIqmF5kzujXH39heM3CpCmKaw6cpFHuruDpLiNptd9zC9MPtcIubXYDuKf2ir/mVL7Fx2KfZ3j/by9VJz7GMbyVqDm92VFybty6D9P2qKjo/amX2bk4l9kSL9P2z+3urzWE3umdX+JvZ/rEq66FX/wD6eN3WtKJ3Lq1b2KiqQkqPuvcj6SLWj+GnFn/9mik8FQWHVpN55o2QST+ovE1o/szdPcacZxdfsdt13STa2NVkEHK5LppEbhVMvtET/T+jaA/ZXaFuYNkUhNJOP2af6I/7P/tU9YlfX11K766qfMDrR7CL3or0ldZ/+srd1cknaTRS2sxJRMhVKIkKhCJSl2x7uVc243geUXbNmuJNWbi13ZdfwyqbxAkyRLuFQeQ19ivaW6f2bqH0mPG7w6etmjm6IfYp9rMwE/t+xP7FVB+z9JiXcA/bQbRhtj+1tZwcNhcKI29siCyySZKfYGj+j9Eo0t/RZPTQfElotzU5/wCneC9NumOLt7Xds8vV6FnJXw4lptkVSiRaYiO3j/W1S+r2WWmzp4+lhuUZFZ2t+uQtPd6JC5iPcqnIiVS2kO0Sj5a6ce9PcSsdwK52+0pgq8bitH7f84Il+n7fs/SmPb/RVkybFbfdcJvjW4rOF0Ureawgf2j9v2T+z7Pt+39PH+ynK2sv2ySSbS2OW826/WvpvYXTC1sHzi5JJJJ29i6LX1FY7Sly9RSrjdvgefdSsmeeCsd0yrJrgoTly3ZoEoLeRclCHjXaGVdPcIf2VqC2L28Btv2oEn9qSWmop9n2p/o+0VVR/QooP2/9xF9tV9ncF8cJtYsaFOzsnJzNJgOj9n2n5yjz+3+05V6qH6WaVbayHiMn6xjhf0WPX/xM/wAB/wDZw9Rr0SbjqDltnxduW4m6P7a7/CPwv/otb1039knqh0HuFyu3SrqTYb4ncGJIFb702UZDqj90rJIlJEP08iH1VacMye+N0bQp49RTxTgGqoqbvsIPt/p+39H/AH/21tIT+0g+Kf8AnL/vrGy/G+zkqjG7geV0zI7VPm3nXs9+19+vjjL7viTq+XIpKk8TTQuwlLyppakY9oxGNb103td8wnE2aV3xe4W10kkLl2Ty3qNCJch3EQkI8eNdYuHbhD7B+wVPt+39A/0l/nqVxm6XBVwCCrozSU+39BJl9v6R+2qGsTwa7j6+pp+70bj6HO+I5J465Eq8cKSEfgEUvyypxmzjBivSjy5WtnJzpLr/AOjxXUL8Iy7avPtA4LjmNW5lkNgaEwXN9BRJAoon8Iv88O37f7Aj9n9lc79QXrlC4Wg0liH7VLcv9pfQqP2D/GVNb015aDV5G32nqBi77TQYOiWIBHTRFOMR/i/LUblXWi3Y669zOHhIrEIxR0iIliKURHaWqW3jXO/23t8KD37DIFdJBVUJj+n9BfYP2/8A+quns/Yowf4Qh1XuTl09yK6Eq313BCYtUvsVIPsTQGPwxj/s+yvP/Unm/wCAYLZOi2bT+Ragwlmk9GI/r1llxvmJ3K15DjhKJih4sdQpLNxHuIe2PLbGuQXmRW23opztAioqMhJNT4Zflrauq2fZCj7SuNYQKiH22cbi1RVb/al/mcCsf2pKavm/SChfZ/8AZrE+r2P27D8/yTCbR9inu22XJVNtrFNQB+asz6Y8/l5sa65ev6ty/QZ5HDji/VP8CHWypqQ/FbuFhLknIRT/AIaa6je5S93Y86+leX8tBbM2/wBlk+25faElp/o+z9P+f7Ps/wDsU0sWc363X1o1bEh9iDhYU1E/tS/T9hDL/v8A6f8A9New1e38zJqT7jHbuNri/Zjb01S+GotIky2+YRKn2DvMfwe23JJwA3K9OVPhKSFBoIiPEtUZF+GtKRV+088y3pk7TSdWRNubpMFExFQFQ4l9hB9g/p/+z+msIyZBL3yqJDL7EyiP2F/n/R9lJniWVeQzRtvqaCx6/Z/YUxa446a23S7WO4f4iGm+Se0J1SvlrWb5ReRuTchj+2DqfhlWOvL9c2DlRsxcaA/o/R+kPs/R9tBRNZw5FZ0uouf/AHqFKkeif7DjSMXa15c6cNyav2qbpmfJEpREvMJDuEvlrqDoT1o6C2G3t2GR9MU0bk23C6imsopt7RJMZF8yo1ypjBppW105+1skoomQx+0/0/b+jl/bX62uzm5XlkycgjpKKh9hfYAfo/T+kv8APTdOoS6n1+xe+Y43tdtuNhto2lq+QF2KZJiioMhkMhEi3RqzOOpjVFRNIr2oo4VKI6O4i/DXEXUvq/mdiynGsftbhFBp4IPs+37BEpfb+kfs/T/nl/ZWqXTL7zi/SZbPrcSJ3VskRia6c/sKZj9hCX28vtH+yVMVLMG2lVOldRk+UUdOH7ou4iTIREfmp01vFo0Seg6EW6XGRbSKuVunXVXMs4xQVL++RP7DdGAgigKQgH2fYP2x/QPL/wATl9v9tSGO5HesrXvnvR8oKVpQHw6CH26af2/MP2cqNolUQmusht+VdSH43Bm6w28tXVwQkkva1lCFs8S7u34RD2qD9Ql26B4rIFGaK42tP4qYq6IqiRD6ayD2f+nGNh9mRZi6+x4+uHvMmoeKckommnEdoj/sramQpLuVG+immmkIx+xMY0NTsvEBb7wuSwt7ogo3LiQqJlH8Q/4asxE1JZv4f7tUdu6UqoTq6vXjs2xq6aactqe2X/j/AN9VNe63a3XhqLa6uvsRVX3Ifap+lP7eXbTUwtZda6MIlyNlFf0L/wBVEbRdiRtt0tbO5NUF0lxTcICoIriW1UZdw+avWdZwmzTB/pqCUi+GlHT/AA1S8qcKMsg+xFH7ft+0VftH7dxfb9sf/D/P/mqzsZi5JLWMh+37P0fo+37apLHpo5dt6opEdXOjfSzrhYW+P5rZlLgLaRNnCahIuWZFGRJl9I7SEh21xu6/9nPcWN6yBm46jN2+OthJS1qCxJy7WkMh10xiIx4yEt3aIyru1JQ0XaaY/b+kZd3+enV5YN3TT7XpzFZP7P0CQF+j9FHqmmnLUBNdZOJ8kOmPsm9a8oJ0u6xd5YbSgkS4ur02ctkFB7o/DIi/DVHybF17fcHFmuUW7qWkmRDKUfLt7q+1FstrJ3j6QLoCRfar+j7VO/7fhF/trnzM/Zt6UZrljS5ZHZVnKrJYftL7AX+1IXP6P6z7A+z7Pyxqk16/zLUCRI/6qfOYiSsr4fdzAm4vGgpKeK+OOrLcSYlx7avWE4CfUZnfLpdrth5DbEEhL385JgShKkW5sSURIhj3EPbX00YNrSzsKWOMcftTa0/aAj4FFqIo/o+WrvYrHZfHNHQ2e3puB+zSTWTaJAokEf0foA/sH7C+z/7dHTl6nGm41PlZjvQ/OmbzVtuOMRaqiKSSbfIGRbh5FElJRLy7alsy9nXrrlVpburNhT6TQpKis+TTTW3ckk9Td29tfUDJcdsWQKJMr9am9wSUPS/S4GSg/Z9v+0VOY/b/AG/YX2VSsTwLH7FebtjrMXJt210UTSNZcjMRiP8Am+z7OP5aHR9cR7N+oOjeqsuh86Lt1Oz7Bbh+pF3xxSwvEtISK4MR1hEh8qolIZcSHbtqtj1e6qsbfdMcXyAnlvuYqpOW7xsmonu5achkl9JDXYGedBsd68+0BerHnOS5B9jXG7X/AKP+xmo2T+1Mf0gcft+0kS/SMjL7f0VUj6LdNXjmyYy4xz9JrnprXIXSwulOO4vsE/sS+0v7dOvU5DwNhpJCtddf5mTAuRHlNFI9tDji1uHrXJrfebkqNwbsSGLFwoQoiP0ltH5a6a/V95lybd7e7lb2ONvBSUVZ20tAVEoykRbpDU37UXsp9Pei2CN8txW95G5dODL7CSuDhBVMd32f0RRE/s/p81c+9EXKuU5chht3UWK2LiuP2JpOFE/tT/zfp/SP2iX2f/a+39P2f2V51+y+hsR61VmOgc2ujPCcBcPcS6hvr0ok2FNBO3tGwqLDtTGRJFIo+aNM+jecY11M6ep4/wBX17o3yJsuQpLFjq7ls4S/dCRICREQl5h/FQOmfS7EwzFa2+HXJNmw1hIlf0kRfYf2/Z9n2/8AcP8AR2fYNZ9kGbXvG7s+92/a3/ZlS09RKUay/IeVSObY0T9DyXk/OzeO1XSPTsdyN8gw1qzalbcvtbW4CgLbw6y47kvMSZRLt47axmzrdQW+YXJ1n6uPuLGur4lopbdJRNvHiW74svplWO+z/cDuTt5kr1s3VuLdbUTXJPd9hfaSn6apftQ5VfnWa2pspclvsTBQUh+wT+37Nu3+2t3My9UgX00NvxztI24xqWVNxfdZE8wwi8unV8FsQrqCgWoRDyIUPvfuiGUuW4qkutXULrPiPTlNd14hG33odBB8smMo6XxRUTVTkkoUpD6R21EX7Ncns2ZYx7uu7hH7bOkSrT7QP7RgXhhl/R9v2c+7zVrN8l1WFnZ81UN4ycmg4XQH7Yip9ul9n2xL/vH/AD/0VnaRwtpu6r+ppNI+vHQ+bNwvzp480G79RGPEkxIq0bozgOV51mljsjhdw4YuXIkqKifJISkX5RKu23FqslguosbLjtmZoM0/0JglbkPs+38UZfZ/9j7fsoWe5vkduw64XBC4q/b9rYP0il9qp/YkXzD9hfZ+mqs87VroWcaLTRrampDmDBuoikyvJJjLQd2lQhWbLbeO4R2+ndXN/UjCem96fPnHVV/a2bdi2JC0W1FcmxIrkqRbSIRER3REeO3jXJGXZ1lWYOFvsvl4XVSS3AgP2xT+z7floWFJ/Z9l+tn2KESv6XCX2/bqfbL9O6qumsk3di3K0ejfop150rxvqhi9nUbna1lLaLkUraoiJLisgXHj2iJciq/FkV+6d3pNW/RZ2u6iLZRNNyJKN1d0VSEeI+r/AA1X+o1+vivQPNHzS93Fg4xJRr4NRm8VTJVJX7ft+w0Vd3+dL/N9m0Y/0VyJ+sd7fCbp1cVjNU9/2faX+b7d1IzfE4ufi1Zf5idMh42rodop5owwO/ELD3e6JcpSJVNMpfUX5RlVwxN1jOXOE746szF4+Zr+JbKLJCppy/5q4csHWrqFh9wArXdwVACFLTdIitt/sIt4fQQ11Nhl3dFdnzFUUlU9YW/2faYfp+2P6Pt+39P2/b3fb/m/pL9NXYsHIbGTBjk9G/lYqZGVHFo02q+voanmnW7COnqInfLyK1yLalb25CSxF8vaPqKs7x32inRPnw2a0p223uVyXVWWiQrLkW6NSNhw/DvtdXRY8QshrePV+3WK3pfapxH7ecf0/wBP+f8AprHfaVuTi2NmFxZimCiq36DGOz7f836f6K8hk/QC4rtJlSXb/tb0MDzHnvI5OLXB10jNN6nX6zZRjZP8gaqOniQyZONdT4avbtlGP00npHgbrPnzN/frHcLKx0kCL+rcK8Ypkrujtlx7uRVi2CZvdGtk+x64ZW24GiaSqP2P2griiX6S+zZ9hca6p6Z3N+9Ysr+7dGq6XDV+2X27BL+wf9le6+mMzIwIGxI2/T/Z/gYmJ9M6TsuX5B9xjXsi6c4axwUbda7Iztqy7lLQeJpyUTX80uUiGQ1MY3jdow1v7ms1rbtU1y1XOmgI+IV7lS8xfNTdJ8vcGLQHX2if2KfaKhf5v9tWez/YTxJBNyZKD9v2fo3fbWhI7N2PURpFH+iqAvGM45kDH3Xe7S1eN1B0yEhiQj6SHcP01xb7R3s03nHbPcrdi67h9Z70Ube6cDrrW8iIVCQUId26JRLu7t3LtvVNVVT7D+39Ol9pfYP9lNl7i6+1sosKkD/7w/zUiSJWLccjKcA4/wD+zxEbPb36vUNuNwVQ+P4ViSicuQkJEQ6ox9I1G5t7HfWlvb7fZksoteSW+x6vutEpNlk9XkIkQxEfSSoxrvJZugdvZXIEQScOJ6hJ/ZGX6P6KI6EEvsT+2AnqfZ+gvsP7P00tcdTrOfHnqJjeV4LfkbbkeOPLbcG0dVu6SIZer1D6h21ZOjuUX7p/lCj+8uFNRdIZJkr8NZAu0vylyrVf/aMP3dt6tWfwiv2DPHEEy/SP2fb/AJtdf+yszyPHLUa9iuWhFb3Gg6+2P2fZ9n2far9g/bu/R+j+2lutWqOotbE3l1rybqJfrllduVYt1kmwkgJbifKoJfLuKI/LtoieL3zJMLZ5b1kVuTNm5VJoyK5KEiJbZCQyLb6RIYlHbW+Wu4Ew6bWvNWzVAbimlqD+gftFP7PtTHbt+z7fsrh/q1126j9R8iG4ZFdw+xFm5H7WzFslpNEi+zv0/wCgi9RyL+2rft9dI7a6lXWWrKugbJMJa4rabW6XcPre8u8nLYVh2rM+IqiMZbil+Equ3Sv2iuo3R90i1G4rPrar/wBnW3JkPyl/6qx7NOoWU5Lc0MgyB8L54qgKH2kaQgIpgn+gQEQ/QI/Z/wCH2fZXsbubxV+nbFldVq5+39BpH/nH7P8Aw/7qzpFupajfU+gP/wBXR02/V8X52G6KXSP+qoxJOXzEUh/D+Kspyj2sMyyZFZ06uRYzbR4t7f8A6yoPl1y7vlGsQbMGrdAlUk/0FH+ms+vtzeL3vwSiv6Uki2j/AN1JihWT+Y7WXVTbLfnHU3LnSlysKrhixSEiiKuousPmKW5UqtnS3qJk2L5ANptDX3wzv8mlytr64Cmg4FUYkUlYil81Yzbb5c8cZNrnbXP2/YbkRSVTU+ySZD/aNaPZPt+xS7+DIRi5buVCP9G8SSTIh+0ft/2f5/6f++mItWroLkfjY6B6a9P29hu3uhq6K7NyEhVt7hAlxR9IqfLy2kPqpxm3S/H7S1dKpP2djUISVJmmn4sRIf7vdGUY8vprPbNmOSDjsRvDsQ+xI0zTBcxBQZFz+z7Pt+yVKZ364Je6/s+wk/t8SPxZD+mVLy9I4f5KWcX7pLYDjrhwsiqrjltIl10iJRw2FAYy7UxHcXllxroiz+zm80SVC0i3UIpaibsU/wAu6or2dcZtN2zK4q3BIlvcSYqtAItv2H/3l9ndXUyf2fb/AJ/tkX+b+2ixMNclbuJystsdvRTla/dN8ysqxNTxy5OBLaKyKBL/AP3KVUXIk3+JuBSyG0XBj3CLpAkSWH+7lyruB3+gkSFUBUCP6In9n6fsrO8/6SYTdbeld1bcaKqf2ygip+hP7ft+X7f0/o+z0/Z+gf7Kk/h105aMcg8nrr/PQy3ovkDzIieE1SFERH75QvuxrZG+TINVPDsJKEkO5Qh5VlqjVjimLIW7Hbcyt6FzUVB4KDYB1vtj+iRf5uX9tMb5erhZvtQYsVfsFMkv8/2l9n6ft/8At1RlxNIYf0LCy7khuVryrxy0zMhEeQyGrE2Ta3NTS8Zpl5Y1hWBOlXCesf6PsI/tL7Pt+0fs/RWoWcyR+wYfb+n9P+37ayIp9deOo919P5FpWY+HUEddNQai7siaktIO3jRvtXUiX6C/RUW4VV+1x9n6VC+39NMll1T+RI1ML64XC/MbC8SfsGKzEdyCi0iIfTXL9wI7eisg4IUXj5KTkkSIU2raX3Yj5i81dsdUre2Ub/bP7Pt+3QTNb7P8/Ivs/o+37f8Avr5s+0Nfrpa7GsmydEHjn6qS5f7SCX9H6a1PEy6urLqVc7hquqkHkXVRJPJH10xplb3jfanF1y2iI8Zenlyqn5B1ayu/KaQWm328S26jUd0fSXbWY+LXTV1AP9BVYrY4Nw3LVEC+mtHYW1im0zFktNvNGJmciV3SlKrIzx23Ok1FfBimokO1SW75qrFker/YH2qfZ9v2S+yP+yrlZHSrpNz9iv6P8wj/AEfZ+iq7cR6lYY5E9w14QKqkoIqiokooXGJfLWnI9ZlcgeW273568eCzimlFId3qIqyXLSneU0yH7PtGX/d6aW7ubpBoKSX2h9gx8tMVLKAz1Y6D6lZ5iV6xFNe1ui95MxEi8qe7iRd1ZrYeoDJF0K/j3FvcFyER+GVUPKL87ceFY/amkm3bthIUw+0/sEi8327v85f20bp1ZWGUZtabRdwJRs5ItQBKMv8AN9v2/wD0qf7ZdFtqJbJZTqjB+t1mvSLPFAsjrIr48LSaIiURW7ol/hq0dEVus+G3Rw1u2FvvCoLkTlumqkuOgRERCJCpuIZcdxVx3g93uNuzVv8AbaXatuVbH+hNdqoSag/V+mu+uhl6uN8+wlbmvrm5YpqK/aXcoP2/o+0/mLu+3/bViGPTU7u8TSv1otbdwjeWq6KLd1EfFCO0v94P5aZ9UnmJdQund2x7IVWoig2Jds4WVEkUVxH4S6S/zR9W6q91W+z7HWP5Cz+507cawrI7VZJ/Z+kftlXH1uz/ADW4srnalsleiySbC7FsBfZ9iert3fo/RVpX/Xb1/wARXp6R7h7pbjrC4XJvY+oJvG7V8vtcW9UV9TcXwtQZR/5a7CY9P+nOJ46LPHLG3FOUlyFQhXUKMfv+UqwDobZml+VSuL4lZsmZKpgmcQ+01OX2/b9n+2rv7Ql+ueJ4okdhcfa2MyTT+wh+zgP2R/RH7P6Ps/8AtVoSr+qx/wCB4zyOY0a1X9xvkf/Z"/>
          <p:cNvSpPr>
            <a:spLocks noChangeAspect="1" noChangeArrowheads="1"/>
          </p:cNvSpPr>
          <p:nvPr/>
        </p:nvSpPr>
        <p:spPr bwMode="auto">
          <a:xfrm>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07" t="27672" r="9144" b="44931"/>
          <a:stretch/>
        </p:blipFill>
        <p:spPr bwMode="auto">
          <a:xfrm>
            <a:off x="5641382" y="154984"/>
            <a:ext cx="3347634" cy="2118753"/>
          </a:xfrm>
          <a:prstGeom prst="round2Diag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91638515"/>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Challenges of Composting</a:t>
            </a:r>
            <a:endParaRPr lang="en-US" dirty="0"/>
          </a:p>
        </p:txBody>
      </p:sp>
      <p:sp>
        <p:nvSpPr>
          <p:cNvPr id="5" name="Text Placeholder 4"/>
          <p:cNvSpPr>
            <a:spLocks noGrp="1"/>
          </p:cNvSpPr>
          <p:nvPr>
            <p:ph type="body" idx="1"/>
          </p:nvPr>
        </p:nvSpPr>
        <p:spPr/>
        <p:txBody>
          <a:bodyPr>
            <a:noAutofit/>
          </a:bodyPr>
          <a:lstStyle/>
          <a:p>
            <a:pPr marL="127000" indent="0">
              <a:buNone/>
            </a:pPr>
            <a:r>
              <a:rPr lang="en-US" sz="900" dirty="0">
                <a:solidFill>
                  <a:schemeClr val="accent3"/>
                </a:solidFill>
              </a:rPr>
              <a:t>Although composting seems like the perfect alternative for food waste there are still challenges that arise. Composting can take long periods of time and needs patience. Organic material can up to 4-10 months to fully decompose. This is also conditional and if everything goes to plan. Secondly composting does not work in cold temperatures below zero. This usually kills off most of the micro bacteria inside of the compost. Aerobic bacteria are essential for decomposition to occur. Finally it takes effort and hard work to make and maintain a successful compost bin.</a:t>
            </a:r>
          </a:p>
          <a:p>
            <a:pPr marL="127000" indent="0">
              <a:buNone/>
            </a:pPr>
            <a:r>
              <a:rPr lang="en-US" sz="900" b="1" i="1" u="sng" dirty="0">
                <a:solidFill>
                  <a:schemeClr val="accent3"/>
                </a:solidFill>
              </a:rPr>
              <a:t>Inorganic materials</a:t>
            </a:r>
          </a:p>
          <a:p>
            <a:pPr marL="127000" indent="0">
              <a:buNone/>
            </a:pPr>
            <a:r>
              <a:rPr lang="en-US" sz="900" dirty="0">
                <a:solidFill>
                  <a:schemeClr val="accent3"/>
                </a:solidFill>
              </a:rPr>
              <a:t>At this moment we do not have a complete understanding on how long it takes for inorganic materials to decompose. But some studies have shown that materials like Styrofoam could last up to 500 years before decomposing and depending on the material they might never decompose.</a:t>
            </a:r>
          </a:p>
          <a:p>
            <a:pPr marL="127000" indent="0">
              <a:buNone/>
            </a:pPr>
            <a:r>
              <a:rPr lang="en-US" sz="900" dirty="0">
                <a:solidFill>
                  <a:schemeClr val="accent3"/>
                </a:solidFill>
              </a:rPr>
              <a:t>Micro plastic are a worldwide issue that has invaded many parts of ecosystems. An estimated 710 trillion micro plastic particles contaminate European farmland (according to the BBC). Not only is this harmful to the quality of the crops it also means that we could potently be consuming these plastics. One study showed that a woman was found to have 0.5% of her brain to be plastic. At this moment the effects of micro plastics on the human anatomy are still under research today.</a:t>
            </a:r>
          </a:p>
          <a:p>
            <a:pPr marL="127000" indent="0">
              <a:buNone/>
            </a:pPr>
            <a:r>
              <a:rPr lang="en-US" sz="900" dirty="0">
                <a:solidFill>
                  <a:schemeClr val="accent3"/>
                </a:solidFill>
              </a:rPr>
              <a:t>There are many ways that people can help reduce the amount of food waste that ends up in the land fill. First of all you can use a green bin provided by your municipal community. Green bin facilities not only decompose the material but make it available for pickup. Another thing you can do is home composting. This allows all your food waste to be turned into nutrients and can be used for gardening. Finally and most importantly making people aware about the issues that rise with landfills.</a:t>
            </a:r>
          </a:p>
          <a:p>
            <a:endParaRPr lang="en-US" sz="900" dirty="0">
              <a:solidFill>
                <a:schemeClr val="accent3"/>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523" t="41881" r="7417" b="29060"/>
          <a:stretch/>
        </p:blipFill>
        <p:spPr bwMode="auto">
          <a:xfrm>
            <a:off x="1077132" y="3241932"/>
            <a:ext cx="2688956" cy="156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764413"/>
      </p:ext>
    </p:extLst>
  </p:cSld>
  <p:clrMapOvr>
    <a:masterClrMapping/>
  </p:clrMapOvr>
  <mc:AlternateContent xmlns:mc="http://schemas.openxmlformats.org/markup-compatibility/2006" xmlns:p14="http://schemas.microsoft.com/office/powerpoint/2010/main">
    <mc:Choice Requires="p14">
      <p:transition p14:dur="0" advTm="7672"/>
    </mc:Choice>
    <mc:Fallback xmlns="">
      <p:transition advTm="7672"/>
    </mc:Fallback>
  </mc:AlternateContent>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190</TotalTime>
  <Words>6552</Words>
  <Application>Microsoft Office PowerPoint</Application>
  <PresentationFormat>On-screen Show (16:9)</PresentationFormat>
  <Paragraphs>359</Paragraphs>
  <Slides>35</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4" baseType="lpstr">
      <vt:lpstr>Arial</vt:lpstr>
      <vt:lpstr>Wingdings</vt:lpstr>
      <vt:lpstr>Average</vt:lpstr>
      <vt:lpstr>Courier New</vt:lpstr>
      <vt:lpstr>Oswald</vt:lpstr>
      <vt:lpstr>Symbol</vt:lpstr>
      <vt:lpstr>Oswald ExtraLight</vt:lpstr>
      <vt:lpstr>Slate</vt:lpstr>
      <vt:lpstr>Worksheet</vt:lpstr>
      <vt:lpstr>Cold Climate Compost</vt:lpstr>
      <vt:lpstr>Abstract</vt:lpstr>
      <vt:lpstr>Objective</vt:lpstr>
      <vt:lpstr>Background Research</vt:lpstr>
      <vt:lpstr>Types of composting</vt:lpstr>
      <vt:lpstr>Ideal Composting Conditions</vt:lpstr>
      <vt:lpstr>Compost Regulations</vt:lpstr>
      <vt:lpstr>Why is composting important?</vt:lpstr>
      <vt:lpstr>Challenges of Composting</vt:lpstr>
      <vt:lpstr>How to accelerate the composting process?</vt:lpstr>
      <vt:lpstr>Commercial Composting</vt:lpstr>
      <vt:lpstr>Green Energy </vt:lpstr>
      <vt:lpstr>Project Variables </vt:lpstr>
      <vt:lpstr>Responding Variables</vt:lpstr>
      <vt:lpstr>Materials</vt:lpstr>
      <vt:lpstr>Procedure</vt:lpstr>
      <vt:lpstr>Procedure (continued)</vt:lpstr>
      <vt:lpstr>Pre-Lab Observations</vt:lpstr>
      <vt:lpstr>Pre-Lab Observations</vt:lpstr>
      <vt:lpstr>Observations During the Lab</vt:lpstr>
      <vt:lpstr>PowerPoint Presentation</vt:lpstr>
      <vt:lpstr>PowerPoint Presentation</vt:lpstr>
      <vt:lpstr>Graph: pH</vt:lpstr>
      <vt:lpstr>Graph: Moisture Content</vt:lpstr>
      <vt:lpstr>Graphs: Organic Material %</vt:lpstr>
      <vt:lpstr>Sources of Error</vt:lpstr>
      <vt:lpstr>Analysis</vt:lpstr>
      <vt:lpstr>Analysis (continued)</vt:lpstr>
      <vt:lpstr>Conclusion</vt:lpstr>
      <vt:lpstr>Real World Applications</vt:lpstr>
      <vt:lpstr>Future Improvements</vt:lpstr>
      <vt:lpstr>Bibliography</vt:lpstr>
      <vt:lpstr>PowerPoint Presentation</vt:lpstr>
      <vt:lpstr>PowerPoint Presentation</vt:lpstr>
      <vt:lpstr>THE END Thank you for your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Banana Freshness</dc:title>
  <dc:creator>Administrator</dc:creator>
  <cp:lastModifiedBy>Administrator</cp:lastModifiedBy>
  <cp:revision>26</cp:revision>
  <dcterms:modified xsi:type="dcterms:W3CDTF">2026-02-28T19:22:37Z</dcterms:modified>
</cp:coreProperties>
</file>