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omic Sans MS" panose="030F0702030302020204" pitchFamily="66" charset="0"/>
      <p:regular r:id="rId22"/>
      <p:bold r:id="rId23"/>
      <p:italic r:id="rId24"/>
      <p:boldItalic r:id="rId25"/>
    </p:embeddedFont>
    <p:embeddedFont>
      <p:font typeface="Inter Tight" panose="020B0604020202020204" charset="0"/>
      <p:regular r:id="rId26"/>
      <p:bold r:id="rId27"/>
      <p:italic r:id="rId28"/>
      <p:boldItalic r:id="rId29"/>
    </p:embeddedFont>
    <p:embeddedFont>
      <p:font typeface="Inter Tight Medium" panose="020B0604020202020204" charset="0"/>
      <p:regular r:id="rId30"/>
      <p:bold r:id="rId31"/>
      <p:italic r:id="rId32"/>
      <p:boldItalic r:id="rId33"/>
    </p:embeddedFont>
    <p:embeddedFont>
      <p:font typeface="Inter Tight SemiBold"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592932-C060-49B8-91C6-BC649CAE8360}">
  <a:tblStyle styleId="{11592932-C060-49B8-91C6-BC649CAE83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b91d57232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b91d5723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bb4acec5ad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3bb4acec5a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b91d57232c_0_4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b91d57232c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b91d57232c_0_4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3b91d57232c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be4f36c00f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be4f36c00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b973938e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b973938e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b973938e9a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b973938e9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b973938e9a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3b973938e9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b973938e9a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3b973938e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b91d57232c_0_5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b91d57232c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bb348ef020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3bb348ef02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b91d57232c_0_4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b91d57232c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b91d57232c_0_4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b91d57232c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b91d57232c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b91d57232c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b91d57232c_0_4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3b91d57232c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b91d57232c_0_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b91d57232c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b91d57232c_0_4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b91d57232c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b91d57232c_0_4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b91d57232c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b91d57232c_0_4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3b91d57232c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rot="299808">
            <a:off x="124383" y="-559521"/>
            <a:ext cx="8900029" cy="6258229"/>
            <a:chOff x="124223" y="-559280"/>
            <a:chExt cx="8900025" cy="6258226"/>
          </a:xfrm>
        </p:grpSpPr>
        <p:grpSp>
          <p:nvGrpSpPr>
            <p:cNvPr id="11" name="Google Shape;11;p2"/>
            <p:cNvGrpSpPr/>
            <p:nvPr/>
          </p:nvGrpSpPr>
          <p:grpSpPr>
            <a:xfrm>
              <a:off x="124223" y="-78561"/>
              <a:ext cx="8900025" cy="5296800"/>
              <a:chOff x="124223" y="-78561"/>
              <a:chExt cx="8900025" cy="5296800"/>
            </a:xfrm>
          </p:grpSpPr>
          <p:sp>
            <p:nvSpPr>
              <p:cNvPr id="12" name="Google Shape;12;p2"/>
              <p:cNvSpPr/>
              <p:nvPr/>
            </p:nvSpPr>
            <p:spPr>
              <a:xfrm rot="-1623">
                <a:off x="7117071" y="2014308"/>
                <a:ext cx="1906200" cy="1875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a:ea typeface="Inter Tight"/>
                  <a:cs typeface="Inter Tight"/>
                  <a:sym typeface="Inter Tight"/>
                </a:endParaRPr>
              </a:p>
            </p:txBody>
          </p:sp>
          <p:sp>
            <p:nvSpPr>
              <p:cNvPr id="13" name="Google Shape;13;p2"/>
              <p:cNvSpPr/>
              <p:nvPr/>
            </p:nvSpPr>
            <p:spPr>
              <a:xfrm rot="-1487" flipH="1">
                <a:off x="124823" y="-77211"/>
                <a:ext cx="6242101" cy="5294100"/>
              </a:xfrm>
              <a:prstGeom prst="snip1Rect">
                <a:avLst>
                  <a:gd name="adj" fmla="val 42486"/>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SemiBold"/>
                  <a:ea typeface="Inter Tight SemiBold"/>
                  <a:cs typeface="Inter Tight SemiBold"/>
                  <a:sym typeface="Inter Tight SemiBold"/>
                </a:endParaRPr>
              </a:p>
            </p:txBody>
          </p:sp>
          <p:sp>
            <p:nvSpPr>
              <p:cNvPr id="14" name="Google Shape;14;p2"/>
              <p:cNvSpPr/>
              <p:nvPr/>
            </p:nvSpPr>
            <p:spPr>
              <a:xfrm rot="10798513" flipH="1">
                <a:off x="2781248" y="-76291"/>
                <a:ext cx="6242401" cy="5289900"/>
              </a:xfrm>
              <a:prstGeom prst="snip1Rect">
                <a:avLst>
                  <a:gd name="adj" fmla="val 42496"/>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SemiBold"/>
                  <a:ea typeface="Inter Tight SemiBold"/>
                  <a:cs typeface="Inter Tight SemiBold"/>
                  <a:sym typeface="Inter Tight SemiBold"/>
                </a:endParaRPr>
              </a:p>
            </p:txBody>
          </p:sp>
          <p:sp>
            <p:nvSpPr>
              <p:cNvPr id="15" name="Google Shape;15;p2"/>
              <p:cNvSpPr/>
              <p:nvPr/>
            </p:nvSpPr>
            <p:spPr>
              <a:xfrm rot="-1623">
                <a:off x="125118" y="1250275"/>
                <a:ext cx="1906200" cy="1875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a:ea typeface="Inter Tight"/>
                  <a:cs typeface="Inter Tight"/>
                  <a:sym typeface="Inter Tight"/>
                </a:endParaRPr>
              </a:p>
            </p:txBody>
          </p:sp>
        </p:grpSp>
        <p:sp>
          <p:nvSpPr>
            <p:cNvPr id="16" name="Google Shape;16;p2"/>
            <p:cNvSpPr/>
            <p:nvPr/>
          </p:nvSpPr>
          <p:spPr>
            <a:xfrm rot="-4516116">
              <a:off x="314265" y="-331820"/>
              <a:ext cx="1871106" cy="1837980"/>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SemiBold"/>
                <a:ea typeface="Inter Tight SemiBold"/>
                <a:cs typeface="Inter Tight SemiBold"/>
                <a:sym typeface="Inter Tight SemiBold"/>
              </a:endParaRPr>
            </a:p>
          </p:txBody>
        </p:sp>
        <p:sp>
          <p:nvSpPr>
            <p:cNvPr id="17" name="Google Shape;17;p2"/>
            <p:cNvSpPr/>
            <p:nvPr/>
          </p:nvSpPr>
          <p:spPr>
            <a:xfrm rot="6283884">
              <a:off x="6963097" y="3633506"/>
              <a:ext cx="1871106" cy="1837980"/>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SemiBold"/>
                <a:ea typeface="Inter Tight SemiBold"/>
                <a:cs typeface="Inter Tight SemiBold"/>
                <a:sym typeface="Inter Tight SemiBold"/>
              </a:endParaRPr>
            </a:p>
          </p:txBody>
        </p:sp>
      </p:grpSp>
      <p:sp>
        <p:nvSpPr>
          <p:cNvPr id="18" name="Google Shape;18;p2"/>
          <p:cNvSpPr txBox="1">
            <a:spLocks noGrp="1"/>
          </p:cNvSpPr>
          <p:nvPr>
            <p:ph type="ctrTitle"/>
          </p:nvPr>
        </p:nvSpPr>
        <p:spPr>
          <a:xfrm>
            <a:off x="1826325" y="1559575"/>
            <a:ext cx="5494800" cy="1569900"/>
          </a:xfrm>
          <a:prstGeom prst="rect">
            <a:avLst/>
          </a:prstGeom>
        </p:spPr>
        <p:txBody>
          <a:bodyPr spcFirstLastPara="1" wrap="square" lIns="91425" tIns="91425" rIns="91425" bIns="91425" anchor="t" anchorCtr="0">
            <a:spAutoFit/>
          </a:bodyPr>
          <a:lstStyle>
            <a:lvl1pPr lvl="0">
              <a:lnSpc>
                <a:spcPct val="90000"/>
              </a:lnSpc>
              <a:spcBef>
                <a:spcPts val="0"/>
              </a:spcBef>
              <a:spcAft>
                <a:spcPts val="0"/>
              </a:spcAft>
              <a:buSzPts val="5000"/>
              <a:buNone/>
              <a:defRPr sz="5000"/>
            </a:lvl1pPr>
            <a:lvl2pPr lvl="1">
              <a:lnSpc>
                <a:spcPct val="90000"/>
              </a:lnSpc>
              <a:spcBef>
                <a:spcPts val="0"/>
              </a:spcBef>
              <a:spcAft>
                <a:spcPts val="0"/>
              </a:spcAft>
              <a:buSzPts val="5000"/>
              <a:buNone/>
              <a:defRPr sz="5000"/>
            </a:lvl2pPr>
            <a:lvl3pPr lvl="2">
              <a:lnSpc>
                <a:spcPct val="90000"/>
              </a:lnSpc>
              <a:spcBef>
                <a:spcPts val="0"/>
              </a:spcBef>
              <a:spcAft>
                <a:spcPts val="0"/>
              </a:spcAft>
              <a:buSzPts val="5000"/>
              <a:buNone/>
              <a:defRPr sz="5000"/>
            </a:lvl3pPr>
            <a:lvl4pPr lvl="3">
              <a:lnSpc>
                <a:spcPct val="90000"/>
              </a:lnSpc>
              <a:spcBef>
                <a:spcPts val="0"/>
              </a:spcBef>
              <a:spcAft>
                <a:spcPts val="0"/>
              </a:spcAft>
              <a:buSzPts val="5000"/>
              <a:buNone/>
              <a:defRPr sz="5000"/>
            </a:lvl4pPr>
            <a:lvl5pPr lvl="4">
              <a:lnSpc>
                <a:spcPct val="90000"/>
              </a:lnSpc>
              <a:spcBef>
                <a:spcPts val="0"/>
              </a:spcBef>
              <a:spcAft>
                <a:spcPts val="0"/>
              </a:spcAft>
              <a:buSzPts val="5000"/>
              <a:buNone/>
              <a:defRPr sz="5000"/>
            </a:lvl5pPr>
            <a:lvl6pPr lvl="5">
              <a:lnSpc>
                <a:spcPct val="90000"/>
              </a:lnSpc>
              <a:spcBef>
                <a:spcPts val="0"/>
              </a:spcBef>
              <a:spcAft>
                <a:spcPts val="0"/>
              </a:spcAft>
              <a:buSzPts val="5000"/>
              <a:buNone/>
              <a:defRPr sz="5000"/>
            </a:lvl6pPr>
            <a:lvl7pPr lvl="6">
              <a:lnSpc>
                <a:spcPct val="90000"/>
              </a:lnSpc>
              <a:spcBef>
                <a:spcPts val="0"/>
              </a:spcBef>
              <a:spcAft>
                <a:spcPts val="0"/>
              </a:spcAft>
              <a:buSzPts val="5000"/>
              <a:buNone/>
              <a:defRPr sz="5000"/>
            </a:lvl7pPr>
            <a:lvl8pPr lvl="7">
              <a:lnSpc>
                <a:spcPct val="90000"/>
              </a:lnSpc>
              <a:spcBef>
                <a:spcPts val="0"/>
              </a:spcBef>
              <a:spcAft>
                <a:spcPts val="0"/>
              </a:spcAft>
              <a:buSzPts val="5000"/>
              <a:buNone/>
              <a:defRPr sz="5000"/>
            </a:lvl8pPr>
            <a:lvl9pPr lvl="8">
              <a:lnSpc>
                <a:spcPct val="90000"/>
              </a:lnSpc>
              <a:spcBef>
                <a:spcPts val="0"/>
              </a:spcBef>
              <a:spcAft>
                <a:spcPts val="0"/>
              </a:spcAft>
              <a:buSzPts val="5000"/>
              <a:buNone/>
              <a:defRPr sz="5000"/>
            </a:lvl9pPr>
          </a:lstStyle>
          <a:p>
            <a:endParaRPr/>
          </a:p>
        </p:txBody>
      </p:sp>
      <p:sp>
        <p:nvSpPr>
          <p:cNvPr id="19" name="Google Shape;19;p2"/>
          <p:cNvSpPr txBox="1">
            <a:spLocks noGrp="1"/>
          </p:cNvSpPr>
          <p:nvPr>
            <p:ph type="subTitle" idx="1"/>
          </p:nvPr>
        </p:nvSpPr>
        <p:spPr>
          <a:xfrm>
            <a:off x="1826325" y="3252475"/>
            <a:ext cx="5494800" cy="792600"/>
          </a:xfrm>
          <a:prstGeom prst="rect">
            <a:avLst/>
          </a:prstGeom>
        </p:spPr>
        <p:txBody>
          <a:bodyPr spcFirstLastPara="1" wrap="square" lIns="91425" tIns="91425" rIns="91425" bIns="91425" anchor="t" anchorCtr="0">
            <a:spAutoFit/>
          </a:bodyPr>
          <a:lstStyle>
            <a:lvl1pPr lvl="0">
              <a:spcBef>
                <a:spcPts val="0"/>
              </a:spcBef>
              <a:spcAft>
                <a:spcPts val="0"/>
              </a:spcAft>
              <a:buSzPts val="2500"/>
              <a:buFont typeface="Inter Tight Medium"/>
              <a:buNone/>
              <a:defRPr sz="2500">
                <a:latin typeface="Inter Tight Medium"/>
                <a:ea typeface="Inter Tight Medium"/>
                <a:cs typeface="Inter Tight Medium"/>
                <a:sym typeface="Inter Tight Medium"/>
              </a:defRPr>
            </a:lvl1pPr>
            <a:lvl2pPr lvl="1">
              <a:spcBef>
                <a:spcPts val="0"/>
              </a:spcBef>
              <a:spcAft>
                <a:spcPts val="0"/>
              </a:spcAft>
              <a:buSzPts val="2500"/>
              <a:buFont typeface="Inter Tight Medium"/>
              <a:buNone/>
              <a:defRPr sz="2500">
                <a:latin typeface="Inter Tight Medium"/>
                <a:ea typeface="Inter Tight Medium"/>
                <a:cs typeface="Inter Tight Medium"/>
                <a:sym typeface="Inter Tight Medium"/>
              </a:defRPr>
            </a:lvl2pPr>
            <a:lvl3pPr lvl="2">
              <a:spcBef>
                <a:spcPts val="0"/>
              </a:spcBef>
              <a:spcAft>
                <a:spcPts val="0"/>
              </a:spcAft>
              <a:buSzPts val="2500"/>
              <a:buFont typeface="Inter Tight Medium"/>
              <a:buNone/>
              <a:defRPr sz="2500">
                <a:latin typeface="Inter Tight Medium"/>
                <a:ea typeface="Inter Tight Medium"/>
                <a:cs typeface="Inter Tight Medium"/>
                <a:sym typeface="Inter Tight Medium"/>
              </a:defRPr>
            </a:lvl3pPr>
            <a:lvl4pPr lvl="3">
              <a:spcBef>
                <a:spcPts val="0"/>
              </a:spcBef>
              <a:spcAft>
                <a:spcPts val="0"/>
              </a:spcAft>
              <a:buSzPts val="2500"/>
              <a:buFont typeface="Inter Tight Medium"/>
              <a:buNone/>
              <a:defRPr sz="2500">
                <a:latin typeface="Inter Tight Medium"/>
                <a:ea typeface="Inter Tight Medium"/>
                <a:cs typeface="Inter Tight Medium"/>
                <a:sym typeface="Inter Tight Medium"/>
              </a:defRPr>
            </a:lvl4pPr>
            <a:lvl5pPr lvl="4">
              <a:spcBef>
                <a:spcPts val="0"/>
              </a:spcBef>
              <a:spcAft>
                <a:spcPts val="0"/>
              </a:spcAft>
              <a:buSzPts val="2500"/>
              <a:buFont typeface="Inter Tight Medium"/>
              <a:buNone/>
              <a:defRPr sz="2500">
                <a:latin typeface="Inter Tight Medium"/>
                <a:ea typeface="Inter Tight Medium"/>
                <a:cs typeface="Inter Tight Medium"/>
                <a:sym typeface="Inter Tight Medium"/>
              </a:defRPr>
            </a:lvl5pPr>
            <a:lvl6pPr lvl="5">
              <a:spcBef>
                <a:spcPts val="0"/>
              </a:spcBef>
              <a:spcAft>
                <a:spcPts val="0"/>
              </a:spcAft>
              <a:buSzPts val="2500"/>
              <a:buFont typeface="Inter Tight Medium"/>
              <a:buNone/>
              <a:defRPr sz="2500">
                <a:latin typeface="Inter Tight Medium"/>
                <a:ea typeface="Inter Tight Medium"/>
                <a:cs typeface="Inter Tight Medium"/>
                <a:sym typeface="Inter Tight Medium"/>
              </a:defRPr>
            </a:lvl6pPr>
            <a:lvl7pPr lvl="6">
              <a:spcBef>
                <a:spcPts val="0"/>
              </a:spcBef>
              <a:spcAft>
                <a:spcPts val="0"/>
              </a:spcAft>
              <a:buSzPts val="2500"/>
              <a:buFont typeface="Inter Tight Medium"/>
              <a:buNone/>
              <a:defRPr sz="2500">
                <a:latin typeface="Inter Tight Medium"/>
                <a:ea typeface="Inter Tight Medium"/>
                <a:cs typeface="Inter Tight Medium"/>
                <a:sym typeface="Inter Tight Medium"/>
              </a:defRPr>
            </a:lvl7pPr>
            <a:lvl8pPr lvl="7">
              <a:spcBef>
                <a:spcPts val="0"/>
              </a:spcBef>
              <a:spcAft>
                <a:spcPts val="0"/>
              </a:spcAft>
              <a:buSzPts val="2500"/>
              <a:buFont typeface="Inter Tight Medium"/>
              <a:buNone/>
              <a:defRPr sz="2500">
                <a:latin typeface="Inter Tight Medium"/>
                <a:ea typeface="Inter Tight Medium"/>
                <a:cs typeface="Inter Tight Medium"/>
                <a:sym typeface="Inter Tight Medium"/>
              </a:defRPr>
            </a:lvl8pPr>
            <a:lvl9pPr lvl="8">
              <a:spcBef>
                <a:spcPts val="0"/>
              </a:spcBef>
              <a:spcAft>
                <a:spcPts val="0"/>
              </a:spcAft>
              <a:buSzPts val="2500"/>
              <a:buFont typeface="Inter Tight Medium"/>
              <a:buNone/>
              <a:defRPr sz="2500">
                <a:latin typeface="Inter Tight Medium"/>
                <a:ea typeface="Inter Tight Medium"/>
                <a:cs typeface="Inter Tight Medium"/>
                <a:sym typeface="Inter Tight Medium"/>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51"/>
        <p:cNvGrpSpPr/>
        <p:nvPr/>
      </p:nvGrpSpPr>
      <p:grpSpPr>
        <a:xfrm>
          <a:off x="0" y="0"/>
          <a:ext cx="0" cy="0"/>
          <a:chOff x="0" y="0"/>
          <a:chExt cx="0" cy="0"/>
        </a:xfrm>
      </p:grpSpPr>
      <p:sp>
        <p:nvSpPr>
          <p:cNvPr id="52" name="Google Shape;5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spAutoFit/>
          </a:bodyPr>
          <a:lstStyle>
            <a:lvl1pPr marL="457200" lvl="0" indent="-336550" algn="ctr">
              <a:spcBef>
                <a:spcPts val="0"/>
              </a:spcBef>
              <a:spcAft>
                <a:spcPts val="0"/>
              </a:spcAft>
              <a:buSzPts val="1700"/>
              <a:buChar char="●"/>
              <a:defRPr/>
            </a:lvl1pPr>
            <a:lvl2pPr marL="914400" lvl="1" indent="-336550" algn="ctr">
              <a:spcBef>
                <a:spcPts val="0"/>
              </a:spcBef>
              <a:spcAft>
                <a:spcPts val="0"/>
              </a:spcAft>
              <a:buSzPts val="1700"/>
              <a:buChar char="○"/>
              <a:defRPr/>
            </a:lvl2pPr>
            <a:lvl3pPr marL="1371600" lvl="2" indent="-336550" algn="ctr">
              <a:spcBef>
                <a:spcPts val="0"/>
              </a:spcBef>
              <a:spcAft>
                <a:spcPts val="0"/>
              </a:spcAft>
              <a:buSzPts val="1700"/>
              <a:buChar char="■"/>
              <a:defRPr/>
            </a:lvl3pPr>
            <a:lvl4pPr marL="1828800" lvl="3" indent="-336550" algn="ctr">
              <a:spcBef>
                <a:spcPts val="0"/>
              </a:spcBef>
              <a:spcAft>
                <a:spcPts val="0"/>
              </a:spcAft>
              <a:buSzPts val="1700"/>
              <a:buChar char="●"/>
              <a:defRPr/>
            </a:lvl4pPr>
            <a:lvl5pPr marL="2286000" lvl="4" indent="-336550" algn="ctr">
              <a:spcBef>
                <a:spcPts val="0"/>
              </a:spcBef>
              <a:spcAft>
                <a:spcPts val="0"/>
              </a:spcAft>
              <a:buSzPts val="1700"/>
              <a:buChar char="○"/>
              <a:defRPr/>
            </a:lvl5pPr>
            <a:lvl6pPr marL="2743200" lvl="5" indent="-336550" algn="ctr">
              <a:spcBef>
                <a:spcPts val="0"/>
              </a:spcBef>
              <a:spcAft>
                <a:spcPts val="0"/>
              </a:spcAft>
              <a:buSzPts val="1700"/>
              <a:buChar char="■"/>
              <a:defRPr/>
            </a:lvl6pPr>
            <a:lvl7pPr marL="3200400" lvl="6" indent="-336550" algn="ctr">
              <a:spcBef>
                <a:spcPts val="0"/>
              </a:spcBef>
              <a:spcAft>
                <a:spcPts val="0"/>
              </a:spcAft>
              <a:buSzPts val="1700"/>
              <a:buChar char="●"/>
              <a:defRPr/>
            </a:lvl7pPr>
            <a:lvl8pPr marL="3657600" lvl="7" indent="-336550" algn="ctr">
              <a:spcBef>
                <a:spcPts val="0"/>
              </a:spcBef>
              <a:spcAft>
                <a:spcPts val="0"/>
              </a:spcAft>
              <a:buSzPts val="1700"/>
              <a:buChar char="○"/>
              <a:defRPr/>
            </a:lvl8pPr>
            <a:lvl9pPr marL="4114800" lvl="8" indent="-336550" algn="ctr">
              <a:spcBef>
                <a:spcPts val="0"/>
              </a:spcBef>
              <a:spcAft>
                <a:spcPts val="0"/>
              </a:spcAft>
              <a:buSzPts val="1700"/>
              <a:buChar char="■"/>
              <a:defRPr/>
            </a:lvl9pPr>
          </a:lstStyle>
          <a:p>
            <a:endParaRPr/>
          </a:p>
        </p:txBody>
      </p:sp>
      <p:sp>
        <p:nvSpPr>
          <p:cNvPr id="54" name="Google Shape;54;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spAutoFit/>
          </a:bodyPr>
          <a:lstStyle>
            <a:lvl1pPr lvl="0">
              <a:spcBef>
                <a:spcPts val="0"/>
              </a:spcBef>
              <a:spcAft>
                <a:spcPts val="0"/>
              </a:spcAft>
              <a:buSzPts val="4200"/>
              <a:buNone/>
              <a:defRPr sz="4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9" name="Google Shape;59;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13"/>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1" name="Google Shape;61;p13"/>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2" name="Google Shape;62;p13"/>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3" name="Google Shape;63;p13"/>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4" name="Google Shape;64;p13"/>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5" name="Google Shape;65;p13"/>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14"/>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69" name="Google Shape;69;p14"/>
          <p:cNvSpPr>
            <a:spLocks noGrp="1"/>
          </p:cNvSpPr>
          <p:nvPr>
            <p:ph type="pic" idx="2"/>
          </p:nvPr>
        </p:nvSpPr>
        <p:spPr>
          <a:xfrm>
            <a:off x="4992024" y="1152775"/>
            <a:ext cx="3840300" cy="3416400"/>
          </a:xfrm>
          <a:prstGeom prst="rect">
            <a:avLst/>
          </a:prstGeom>
          <a:noFill/>
          <a:ln>
            <a:noFill/>
          </a:ln>
        </p:spPr>
      </p:sp>
      <p:sp>
        <p:nvSpPr>
          <p:cNvPr id="70" name="Google Shape;7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big ideas">
  <p:cSld name="CUSTOM_1">
    <p:spTree>
      <p:nvGrpSpPr>
        <p:cNvPr id="1" name="Shape 71"/>
        <p:cNvGrpSpPr/>
        <p:nvPr/>
      </p:nvGrpSpPr>
      <p:grpSpPr>
        <a:xfrm>
          <a:off x="0" y="0"/>
          <a:ext cx="0" cy="0"/>
          <a:chOff x="0" y="0"/>
          <a:chExt cx="0" cy="0"/>
        </a:xfrm>
      </p:grpSpPr>
      <p:sp>
        <p:nvSpPr>
          <p:cNvPr id="72" name="Google Shape;7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5"/>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4" name="Google Shape;74;p15"/>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75" name="Google Shape;75;p15"/>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76" name="Google Shape;76;p15"/>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7" name="Google Shape;77;p15"/>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78"/>
        <p:cNvGrpSpPr/>
        <p:nvPr/>
      </p:nvGrpSpPr>
      <p:grpSpPr>
        <a:xfrm>
          <a:off x="0" y="0"/>
          <a:ext cx="0" cy="0"/>
          <a:chOff x="0" y="0"/>
          <a:chExt cx="0" cy="0"/>
        </a:xfrm>
      </p:grpSpPr>
      <p:sp>
        <p:nvSpPr>
          <p:cNvPr id="79" name="Google Shape;7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16"/>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81" name="Google Shape;81;p16"/>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82" name="Google Shape;82;p16"/>
          <p:cNvSpPr txBox="1">
            <a:spLocks noGrp="1"/>
          </p:cNvSpPr>
          <p:nvPr>
            <p:ph type="body" idx="3"/>
          </p:nvPr>
        </p:nvSpPr>
        <p:spPr>
          <a:xfrm>
            <a:off x="6212275" y="2417500"/>
            <a:ext cx="24555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83" name="Google Shape;83;p16"/>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4" name="Google Shape;84;p16"/>
          <p:cNvSpPr txBox="1">
            <a:spLocks noGrp="1"/>
          </p:cNvSpPr>
          <p:nvPr>
            <p:ph type="subTitle" idx="4"/>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5" name="Google Shape;85;p16"/>
          <p:cNvSpPr txBox="1">
            <a:spLocks noGrp="1"/>
          </p:cNvSpPr>
          <p:nvPr>
            <p:ph type="subTitle" idx="5"/>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6" name="Google Shape;86;p16"/>
          <p:cNvSpPr txBox="1">
            <a:spLocks noGrp="1"/>
          </p:cNvSpPr>
          <p:nvPr>
            <p:ph type="subTitle" idx="6"/>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big ideas">
  <p:cSld name="CUSTOM_3_1">
    <p:spTree>
      <p:nvGrpSpPr>
        <p:cNvPr id="1" name="Shape 87"/>
        <p:cNvGrpSpPr/>
        <p:nvPr/>
      </p:nvGrpSpPr>
      <p:grpSpPr>
        <a:xfrm>
          <a:off x="0" y="0"/>
          <a:ext cx="0" cy="0"/>
          <a:chOff x="0" y="0"/>
          <a:chExt cx="0" cy="0"/>
        </a:xfrm>
      </p:grpSpPr>
      <p:sp>
        <p:nvSpPr>
          <p:cNvPr id="88" name="Google Shape;8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17"/>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0" name="Google Shape;90;p17"/>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1" name="Google Shape;91;p17"/>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2" name="Google Shape;92;p17"/>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3" name="Google Shape;93;p17"/>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94" name="Google Shape;94;p17"/>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5" name="Google Shape;95;p17"/>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6" name="Google Shape;96;p17"/>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7" name="Google Shape;97;p17"/>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image">
  <p:cSld name="TITLE_ONLY_1_1">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0" name="Google Shape;10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18"/>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102"/>
        <p:cNvGrpSpPr/>
        <p:nvPr/>
      </p:nvGrpSpPr>
      <p:grpSpPr>
        <a:xfrm>
          <a:off x="0" y="0"/>
          <a:ext cx="0" cy="0"/>
          <a:chOff x="0" y="0"/>
          <a:chExt cx="0" cy="0"/>
        </a:xfrm>
      </p:grpSpPr>
      <p:sp>
        <p:nvSpPr>
          <p:cNvPr id="103" name="Google Shape;103;p19"/>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4" name="Google Shape;104;p19"/>
          <p:cNvSpPr>
            <a:spLocks noGrp="1"/>
          </p:cNvSpPr>
          <p:nvPr>
            <p:ph type="pic" idx="2"/>
          </p:nvPr>
        </p:nvSpPr>
        <p:spPr>
          <a:xfrm>
            <a:off x="4804825" y="1133300"/>
            <a:ext cx="4027500" cy="2392800"/>
          </a:xfrm>
          <a:prstGeom prst="rect">
            <a:avLst/>
          </a:prstGeom>
          <a:noFill/>
          <a:ln>
            <a:noFill/>
          </a:ln>
        </p:spPr>
      </p:sp>
      <p:sp>
        <p:nvSpPr>
          <p:cNvPr id="105" name="Google Shape;105;p19"/>
          <p:cNvSpPr>
            <a:spLocks noGrp="1"/>
          </p:cNvSpPr>
          <p:nvPr>
            <p:ph type="pic" idx="3"/>
          </p:nvPr>
        </p:nvSpPr>
        <p:spPr>
          <a:xfrm>
            <a:off x="311725" y="1133300"/>
            <a:ext cx="4027500" cy="2392800"/>
          </a:xfrm>
          <a:prstGeom prst="rect">
            <a:avLst/>
          </a:prstGeom>
          <a:noFill/>
          <a:ln>
            <a:noFill/>
          </a:ln>
        </p:spPr>
      </p:sp>
      <p:sp>
        <p:nvSpPr>
          <p:cNvPr id="106" name="Google Shape;106;p19"/>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7" name="Google Shape;10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9" name="Google Shape;109;p19"/>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0" name="Google Shape;110;p19"/>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3" name="Google Shape;113;p20"/>
          <p:cNvSpPr>
            <a:spLocks noGrp="1"/>
          </p:cNvSpPr>
          <p:nvPr>
            <p:ph type="pic" idx="2"/>
          </p:nvPr>
        </p:nvSpPr>
        <p:spPr>
          <a:xfrm>
            <a:off x="6205225" y="1128325"/>
            <a:ext cx="2627100" cy="2273100"/>
          </a:xfrm>
          <a:prstGeom prst="rect">
            <a:avLst/>
          </a:prstGeom>
          <a:noFill/>
          <a:ln>
            <a:noFill/>
          </a:ln>
        </p:spPr>
      </p:sp>
      <p:sp>
        <p:nvSpPr>
          <p:cNvPr id="114" name="Google Shape;114;p20"/>
          <p:cNvSpPr>
            <a:spLocks noGrp="1"/>
          </p:cNvSpPr>
          <p:nvPr>
            <p:ph type="pic" idx="3"/>
          </p:nvPr>
        </p:nvSpPr>
        <p:spPr>
          <a:xfrm>
            <a:off x="311725" y="1128325"/>
            <a:ext cx="2627100" cy="2273100"/>
          </a:xfrm>
          <a:prstGeom prst="rect">
            <a:avLst/>
          </a:prstGeom>
          <a:noFill/>
          <a:ln>
            <a:noFill/>
          </a:ln>
        </p:spPr>
      </p:sp>
      <p:sp>
        <p:nvSpPr>
          <p:cNvPr id="115" name="Google Shape;115;p20"/>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6" name="Google Shape;116;p20"/>
          <p:cNvSpPr>
            <a:spLocks noGrp="1"/>
          </p:cNvSpPr>
          <p:nvPr>
            <p:ph type="pic" idx="5"/>
          </p:nvPr>
        </p:nvSpPr>
        <p:spPr>
          <a:xfrm>
            <a:off x="3255250" y="1128325"/>
            <a:ext cx="2627100" cy="2273100"/>
          </a:xfrm>
          <a:prstGeom prst="rect">
            <a:avLst/>
          </a:prstGeom>
          <a:noFill/>
          <a:ln>
            <a:noFill/>
          </a:ln>
        </p:spPr>
      </p:sp>
      <p:sp>
        <p:nvSpPr>
          <p:cNvPr id="117" name="Google Shape;117;p20"/>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8" name="Google Shape;11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0" name="Google Shape;120;p20"/>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21" name="Google Shape;121;p20"/>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22" name="Google Shape;122;p20"/>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sp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123"/>
        <p:cNvGrpSpPr/>
        <p:nvPr/>
      </p:nvGrpSpPr>
      <p:grpSpPr>
        <a:xfrm>
          <a:off x="0" y="0"/>
          <a:ext cx="0" cy="0"/>
          <a:chOff x="0" y="0"/>
          <a:chExt cx="0" cy="0"/>
        </a:xfrm>
      </p:grpSpPr>
      <p:sp>
        <p:nvSpPr>
          <p:cNvPr id="124" name="Google Shape;124;p21"/>
          <p:cNvSpPr>
            <a:spLocks noGrp="1"/>
          </p:cNvSpPr>
          <p:nvPr>
            <p:ph type="pic" idx="2"/>
          </p:nvPr>
        </p:nvSpPr>
        <p:spPr>
          <a:xfrm>
            <a:off x="311700" y="445025"/>
            <a:ext cx="8520600" cy="4218300"/>
          </a:xfrm>
          <a:prstGeom prst="rect">
            <a:avLst/>
          </a:prstGeom>
          <a:noFill/>
          <a:ln>
            <a:noFill/>
          </a:ln>
        </p:spPr>
      </p:sp>
      <p:sp>
        <p:nvSpPr>
          <p:cNvPr id="125" name="Google Shape;12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126"/>
        <p:cNvGrpSpPr/>
        <p:nvPr/>
      </p:nvGrpSpPr>
      <p:grpSpPr>
        <a:xfrm>
          <a:off x="0" y="0"/>
          <a:ext cx="0" cy="0"/>
          <a:chOff x="0" y="0"/>
          <a:chExt cx="0" cy="0"/>
        </a:xfrm>
      </p:grpSpPr>
      <p:sp>
        <p:nvSpPr>
          <p:cNvPr id="127" name="Google Shape;12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22"/>
          <p:cNvSpPr>
            <a:spLocks noGrp="1"/>
          </p:cNvSpPr>
          <p:nvPr>
            <p:ph type="pic" idx="2"/>
          </p:nvPr>
        </p:nvSpPr>
        <p:spPr>
          <a:xfrm>
            <a:off x="3389600" y="118913"/>
            <a:ext cx="1643700" cy="1535100"/>
          </a:xfrm>
          <a:prstGeom prst="rect">
            <a:avLst/>
          </a:prstGeom>
          <a:noFill/>
          <a:ln>
            <a:noFill/>
          </a:ln>
        </p:spPr>
      </p:sp>
      <p:sp>
        <p:nvSpPr>
          <p:cNvPr id="129" name="Google Shape;129;p22"/>
          <p:cNvSpPr>
            <a:spLocks noGrp="1"/>
          </p:cNvSpPr>
          <p:nvPr>
            <p:ph type="pic" idx="3"/>
          </p:nvPr>
        </p:nvSpPr>
        <p:spPr>
          <a:xfrm>
            <a:off x="5195935" y="118913"/>
            <a:ext cx="1643700" cy="1535100"/>
          </a:xfrm>
          <a:prstGeom prst="rect">
            <a:avLst/>
          </a:prstGeom>
          <a:noFill/>
          <a:ln>
            <a:noFill/>
          </a:ln>
        </p:spPr>
      </p:sp>
      <p:sp>
        <p:nvSpPr>
          <p:cNvPr id="130" name="Google Shape;130;p22"/>
          <p:cNvSpPr>
            <a:spLocks noGrp="1"/>
          </p:cNvSpPr>
          <p:nvPr>
            <p:ph type="pic" idx="4"/>
          </p:nvPr>
        </p:nvSpPr>
        <p:spPr>
          <a:xfrm>
            <a:off x="7002270" y="118913"/>
            <a:ext cx="1643700" cy="1535100"/>
          </a:xfrm>
          <a:prstGeom prst="rect">
            <a:avLst/>
          </a:prstGeom>
          <a:noFill/>
          <a:ln>
            <a:noFill/>
          </a:ln>
        </p:spPr>
      </p:sp>
      <p:sp>
        <p:nvSpPr>
          <p:cNvPr id="131" name="Google Shape;131;p22"/>
          <p:cNvSpPr>
            <a:spLocks noGrp="1"/>
          </p:cNvSpPr>
          <p:nvPr>
            <p:ph type="pic" idx="5"/>
          </p:nvPr>
        </p:nvSpPr>
        <p:spPr>
          <a:xfrm>
            <a:off x="3389588" y="1804212"/>
            <a:ext cx="1643700" cy="1535100"/>
          </a:xfrm>
          <a:prstGeom prst="rect">
            <a:avLst/>
          </a:prstGeom>
          <a:noFill/>
          <a:ln>
            <a:noFill/>
          </a:ln>
        </p:spPr>
      </p:sp>
      <p:sp>
        <p:nvSpPr>
          <p:cNvPr id="132" name="Google Shape;132;p22"/>
          <p:cNvSpPr>
            <a:spLocks noGrp="1"/>
          </p:cNvSpPr>
          <p:nvPr>
            <p:ph type="pic" idx="6"/>
          </p:nvPr>
        </p:nvSpPr>
        <p:spPr>
          <a:xfrm>
            <a:off x="5195922" y="1804212"/>
            <a:ext cx="1643700" cy="1535100"/>
          </a:xfrm>
          <a:prstGeom prst="rect">
            <a:avLst/>
          </a:prstGeom>
          <a:noFill/>
          <a:ln>
            <a:noFill/>
          </a:ln>
        </p:spPr>
      </p:sp>
      <p:sp>
        <p:nvSpPr>
          <p:cNvPr id="133" name="Google Shape;133;p22"/>
          <p:cNvSpPr>
            <a:spLocks noGrp="1"/>
          </p:cNvSpPr>
          <p:nvPr>
            <p:ph type="pic" idx="7"/>
          </p:nvPr>
        </p:nvSpPr>
        <p:spPr>
          <a:xfrm>
            <a:off x="7002257" y="1804212"/>
            <a:ext cx="1643700" cy="1535100"/>
          </a:xfrm>
          <a:prstGeom prst="rect">
            <a:avLst/>
          </a:prstGeom>
          <a:noFill/>
          <a:ln>
            <a:noFill/>
          </a:ln>
        </p:spPr>
      </p:sp>
      <p:sp>
        <p:nvSpPr>
          <p:cNvPr id="134" name="Google Shape;134;p22"/>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5" name="Google Shape;135;p22"/>
          <p:cNvSpPr>
            <a:spLocks noGrp="1"/>
          </p:cNvSpPr>
          <p:nvPr>
            <p:ph type="pic" idx="8"/>
          </p:nvPr>
        </p:nvSpPr>
        <p:spPr>
          <a:xfrm>
            <a:off x="3389588" y="3489487"/>
            <a:ext cx="1643700" cy="1535100"/>
          </a:xfrm>
          <a:prstGeom prst="rect">
            <a:avLst/>
          </a:prstGeom>
          <a:noFill/>
          <a:ln>
            <a:noFill/>
          </a:ln>
        </p:spPr>
      </p:sp>
      <p:sp>
        <p:nvSpPr>
          <p:cNvPr id="136" name="Google Shape;136;p22"/>
          <p:cNvSpPr>
            <a:spLocks noGrp="1"/>
          </p:cNvSpPr>
          <p:nvPr>
            <p:ph type="pic" idx="9"/>
          </p:nvPr>
        </p:nvSpPr>
        <p:spPr>
          <a:xfrm>
            <a:off x="5195922" y="3489487"/>
            <a:ext cx="1643700" cy="1535100"/>
          </a:xfrm>
          <a:prstGeom prst="rect">
            <a:avLst/>
          </a:prstGeom>
          <a:noFill/>
          <a:ln>
            <a:noFill/>
          </a:ln>
        </p:spPr>
      </p:sp>
      <p:sp>
        <p:nvSpPr>
          <p:cNvPr id="137" name="Google Shape;137;p22"/>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type="secHead">
  <p:cSld name="SECTION_HEADER">
    <p:bg>
      <p:bgPr>
        <a:solidFill>
          <a:schemeClr val="lt1"/>
        </a:solidFill>
        <a:effectLst/>
      </p:bgPr>
    </p:bg>
    <p:spTree>
      <p:nvGrpSpPr>
        <p:cNvPr id="1" name="Shape 138"/>
        <p:cNvGrpSpPr/>
        <p:nvPr/>
      </p:nvGrpSpPr>
      <p:grpSpPr>
        <a:xfrm>
          <a:off x="0" y="0"/>
          <a:ext cx="0" cy="0"/>
          <a:chOff x="0" y="0"/>
          <a:chExt cx="0" cy="0"/>
        </a:xfrm>
      </p:grpSpPr>
      <p:grpSp>
        <p:nvGrpSpPr>
          <p:cNvPr id="139" name="Google Shape;139;p23"/>
          <p:cNvGrpSpPr/>
          <p:nvPr/>
        </p:nvGrpSpPr>
        <p:grpSpPr>
          <a:xfrm>
            <a:off x="75" y="256675"/>
            <a:ext cx="3798141" cy="1190474"/>
            <a:chOff x="75" y="256675"/>
            <a:chExt cx="3798141" cy="1190474"/>
          </a:xfrm>
        </p:grpSpPr>
        <p:sp>
          <p:nvSpPr>
            <p:cNvPr id="140" name="Google Shape;140;p23"/>
            <p:cNvSpPr/>
            <p:nvPr/>
          </p:nvSpPr>
          <p:spPr>
            <a:xfrm rot="10800000" flipH="1">
              <a:off x="75" y="256675"/>
              <a:ext cx="3798000" cy="1190400"/>
            </a:xfrm>
            <a:prstGeom prst="snip1Rect">
              <a:avLst>
                <a:gd name="adj" fmla="val 35102"/>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141" name="Google Shape;141;p23"/>
            <p:cNvSpPr/>
            <p:nvPr/>
          </p:nvSpPr>
          <p:spPr>
            <a:xfrm rot="-10795068" flipH="1">
              <a:off x="3380016" y="1028349"/>
              <a:ext cx="418200" cy="418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142" name="Google Shape;142;p23"/>
          <p:cNvSpPr txBox="1">
            <a:spLocks noGrp="1"/>
          </p:cNvSpPr>
          <p:nvPr>
            <p:ph type="title"/>
          </p:nvPr>
        </p:nvSpPr>
        <p:spPr>
          <a:xfrm>
            <a:off x="333925" y="544250"/>
            <a:ext cx="3039900" cy="7212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43" name="Google Shape;143;p23"/>
          <p:cNvSpPr txBox="1">
            <a:spLocks noGrp="1"/>
          </p:cNvSpPr>
          <p:nvPr>
            <p:ph type="subTitle" idx="1"/>
          </p:nvPr>
        </p:nvSpPr>
        <p:spPr>
          <a:xfrm>
            <a:off x="1149126" y="2348550"/>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4" name="Google Shape;144;p23"/>
          <p:cNvSpPr txBox="1">
            <a:spLocks noGrp="1"/>
          </p:cNvSpPr>
          <p:nvPr>
            <p:ph type="subTitle" idx="2"/>
          </p:nvPr>
        </p:nvSpPr>
        <p:spPr>
          <a:xfrm>
            <a:off x="1149126" y="2802869"/>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5" name="Google Shape;145;p23"/>
          <p:cNvSpPr txBox="1">
            <a:spLocks noGrp="1"/>
          </p:cNvSpPr>
          <p:nvPr>
            <p:ph type="subTitle" idx="3"/>
          </p:nvPr>
        </p:nvSpPr>
        <p:spPr>
          <a:xfrm>
            <a:off x="1149126" y="3257187"/>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6" name="Google Shape;146;p23"/>
          <p:cNvSpPr txBox="1">
            <a:spLocks noGrp="1"/>
          </p:cNvSpPr>
          <p:nvPr>
            <p:ph type="subTitle" idx="4"/>
          </p:nvPr>
        </p:nvSpPr>
        <p:spPr>
          <a:xfrm>
            <a:off x="1149126" y="3711506"/>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7" name="Google Shape;147;p23"/>
          <p:cNvSpPr txBox="1">
            <a:spLocks noGrp="1"/>
          </p:cNvSpPr>
          <p:nvPr>
            <p:ph type="subTitle" idx="5"/>
          </p:nvPr>
        </p:nvSpPr>
        <p:spPr>
          <a:xfrm>
            <a:off x="1149126" y="4165824"/>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8" name="Google Shape;148;p23"/>
          <p:cNvSpPr txBox="1">
            <a:spLocks noGrp="1"/>
          </p:cNvSpPr>
          <p:nvPr>
            <p:ph type="subTitle" idx="6"/>
          </p:nvPr>
        </p:nvSpPr>
        <p:spPr>
          <a:xfrm>
            <a:off x="5327851" y="2348550"/>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9" name="Google Shape;149;p23"/>
          <p:cNvSpPr txBox="1">
            <a:spLocks noGrp="1"/>
          </p:cNvSpPr>
          <p:nvPr>
            <p:ph type="subTitle" idx="7"/>
          </p:nvPr>
        </p:nvSpPr>
        <p:spPr>
          <a:xfrm>
            <a:off x="5327851" y="2802869"/>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50" name="Google Shape;150;p23"/>
          <p:cNvSpPr txBox="1">
            <a:spLocks noGrp="1"/>
          </p:cNvSpPr>
          <p:nvPr>
            <p:ph type="subTitle" idx="8"/>
          </p:nvPr>
        </p:nvSpPr>
        <p:spPr>
          <a:xfrm>
            <a:off x="5327851" y="3257187"/>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51" name="Google Shape;151;p23"/>
          <p:cNvSpPr txBox="1">
            <a:spLocks noGrp="1"/>
          </p:cNvSpPr>
          <p:nvPr>
            <p:ph type="subTitle" idx="9"/>
          </p:nvPr>
        </p:nvSpPr>
        <p:spPr>
          <a:xfrm>
            <a:off x="5327851" y="3711506"/>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52" name="Google Shape;152;p23"/>
          <p:cNvSpPr txBox="1">
            <a:spLocks noGrp="1"/>
          </p:cNvSpPr>
          <p:nvPr>
            <p:ph type="subTitle" idx="13"/>
          </p:nvPr>
        </p:nvSpPr>
        <p:spPr>
          <a:xfrm>
            <a:off x="5327851" y="4165824"/>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ody and images" type="tx">
  <p:cSld name="TITLE_AND_BODY">
    <p:bg>
      <p:bgPr>
        <a:solidFill>
          <a:schemeClr val="lt1"/>
        </a:solidFill>
        <a:effectLst/>
      </p:bgPr>
    </p:bg>
    <p:spTree>
      <p:nvGrpSpPr>
        <p:cNvPr id="1" name="Shape 153"/>
        <p:cNvGrpSpPr/>
        <p:nvPr/>
      </p:nvGrpSpPr>
      <p:grpSpPr>
        <a:xfrm>
          <a:off x="0" y="0"/>
          <a:ext cx="0" cy="0"/>
          <a:chOff x="0" y="0"/>
          <a:chExt cx="0" cy="0"/>
        </a:xfrm>
      </p:grpSpPr>
      <p:sp>
        <p:nvSpPr>
          <p:cNvPr id="154" name="Google Shape;154;p24"/>
          <p:cNvSpPr>
            <a:spLocks noGrp="1"/>
          </p:cNvSpPr>
          <p:nvPr>
            <p:ph type="pic" idx="2"/>
          </p:nvPr>
        </p:nvSpPr>
        <p:spPr>
          <a:xfrm rot="299990">
            <a:off x="716131" y="2331244"/>
            <a:ext cx="3686628" cy="2455534"/>
          </a:xfrm>
          <a:prstGeom prst="snip1Rect">
            <a:avLst>
              <a:gd name="adj" fmla="val 16667"/>
            </a:avLst>
          </a:prstGeom>
          <a:noFill/>
          <a:ln>
            <a:noFill/>
          </a:ln>
        </p:spPr>
      </p:sp>
      <p:sp>
        <p:nvSpPr>
          <p:cNvPr id="155" name="Google Shape;155;p24"/>
          <p:cNvSpPr>
            <a:spLocks noGrp="1"/>
          </p:cNvSpPr>
          <p:nvPr>
            <p:ph type="pic" idx="3"/>
          </p:nvPr>
        </p:nvSpPr>
        <p:spPr>
          <a:xfrm rot="-300269">
            <a:off x="4741294" y="2331368"/>
            <a:ext cx="3686654" cy="2455534"/>
          </a:xfrm>
          <a:prstGeom prst="snip1Rect">
            <a:avLst>
              <a:gd name="adj" fmla="val 16667"/>
            </a:avLst>
          </a:prstGeom>
          <a:noFill/>
          <a:ln>
            <a:noFill/>
          </a:ln>
        </p:spPr>
      </p:sp>
      <p:sp>
        <p:nvSpPr>
          <p:cNvPr id="156" name="Google Shape;156;p24"/>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7" name="Google Shape;157;p24"/>
          <p:cNvSpPr txBox="1">
            <a:spLocks noGrp="1"/>
          </p:cNvSpPr>
          <p:nvPr>
            <p:ph type="body" idx="1"/>
          </p:nvPr>
        </p:nvSpPr>
        <p:spPr>
          <a:xfrm>
            <a:off x="333925" y="1163150"/>
            <a:ext cx="8475600" cy="7080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158" name="Google Shape;158;p24"/>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lgn="r">
              <a:buNone/>
              <a:defRPr/>
            </a:lvl1pPr>
            <a:lvl2pPr lvl="1" algn="r">
              <a:buNone/>
              <a:defRPr/>
            </a:lvl2pPr>
            <a:lvl3pPr lvl="2" algn="r">
              <a:buNone/>
              <a:defRPr/>
            </a:lvl3pPr>
            <a:lvl4pPr lvl="3" algn="r">
              <a:buNone/>
              <a:defRPr/>
            </a:lvl4pPr>
            <a:lvl5pPr lvl="4" algn="r">
              <a:buNone/>
              <a:defRPr/>
            </a:lvl5pPr>
            <a:lvl6pPr lvl="5" algn="r">
              <a:buNone/>
              <a:defRPr/>
            </a:lvl6pPr>
            <a:lvl7pPr lvl="6" algn="r">
              <a:buNone/>
              <a:defRPr/>
            </a:lvl7pPr>
            <a:lvl8pPr lvl="7" algn="r">
              <a:buNone/>
              <a:defRPr/>
            </a:lvl8pPr>
            <a:lvl9pPr lvl="8" algn="r">
              <a:buNone/>
              <a:defRPr/>
            </a:lvl9pPr>
          </a:lstStyle>
          <a:p>
            <a:pPr marL="0" lvl="0" indent="0" algn="r" rtl="0">
              <a:spcBef>
                <a:spcPts val="0"/>
              </a:spcBef>
              <a:spcAft>
                <a:spcPts val="0"/>
              </a:spcAft>
              <a:buNone/>
            </a:pPr>
            <a:fld id="{00000000-1234-1234-1234-123412341234}" type="slidenum">
              <a:rPr lang="en"/>
              <a:t>‹#›</a:t>
            </a:fld>
            <a:endParaRPr/>
          </a:p>
        </p:txBody>
      </p:sp>
      <p:sp>
        <p:nvSpPr>
          <p:cNvPr id="159" name="Google Shape;159;p24"/>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160" name="Google Shape;160;p24"/>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lumn">
  <p:cSld name="TITLE_AND_BODY_1">
    <p:bg>
      <p:bgPr>
        <a:solidFill>
          <a:schemeClr val="lt1"/>
        </a:solidFill>
        <a:effectLst/>
      </p:bgPr>
    </p:bg>
    <p:spTree>
      <p:nvGrpSpPr>
        <p:cNvPr id="1" name="Shape 161"/>
        <p:cNvGrpSpPr/>
        <p:nvPr/>
      </p:nvGrpSpPr>
      <p:grpSpPr>
        <a:xfrm>
          <a:off x="0" y="0"/>
          <a:ext cx="0" cy="0"/>
          <a:chOff x="0" y="0"/>
          <a:chExt cx="0" cy="0"/>
        </a:xfrm>
      </p:grpSpPr>
      <p:sp>
        <p:nvSpPr>
          <p:cNvPr id="162" name="Google Shape;162;p25"/>
          <p:cNvSpPr>
            <a:spLocks noGrp="1"/>
          </p:cNvSpPr>
          <p:nvPr>
            <p:ph type="pic" idx="2"/>
          </p:nvPr>
        </p:nvSpPr>
        <p:spPr>
          <a:xfrm rot="299990">
            <a:off x="716131" y="2331244"/>
            <a:ext cx="3686628" cy="2455534"/>
          </a:xfrm>
          <a:prstGeom prst="snip1Rect">
            <a:avLst>
              <a:gd name="adj" fmla="val 16667"/>
            </a:avLst>
          </a:prstGeom>
          <a:noFill/>
          <a:ln>
            <a:noFill/>
          </a:ln>
        </p:spPr>
      </p:sp>
      <p:sp>
        <p:nvSpPr>
          <p:cNvPr id="163" name="Google Shape;163;p25"/>
          <p:cNvSpPr>
            <a:spLocks noGrp="1"/>
          </p:cNvSpPr>
          <p:nvPr>
            <p:ph type="pic" idx="3"/>
          </p:nvPr>
        </p:nvSpPr>
        <p:spPr>
          <a:xfrm rot="-300269">
            <a:off x="4741294" y="2331368"/>
            <a:ext cx="3686654" cy="2455534"/>
          </a:xfrm>
          <a:prstGeom prst="snip1Rect">
            <a:avLst>
              <a:gd name="adj" fmla="val 16667"/>
            </a:avLst>
          </a:prstGeom>
          <a:noFill/>
          <a:ln>
            <a:noFill/>
          </a:ln>
        </p:spPr>
      </p:sp>
      <p:sp>
        <p:nvSpPr>
          <p:cNvPr id="164" name="Google Shape;164;p25"/>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5" name="Google Shape;165;p25"/>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lgn="r">
              <a:buNone/>
              <a:defRPr/>
            </a:lvl1pPr>
            <a:lvl2pPr lvl="1" algn="r">
              <a:buNone/>
              <a:defRPr/>
            </a:lvl2pPr>
            <a:lvl3pPr lvl="2" algn="r">
              <a:buNone/>
              <a:defRPr/>
            </a:lvl3pPr>
            <a:lvl4pPr lvl="3" algn="r">
              <a:buNone/>
              <a:defRPr/>
            </a:lvl4pPr>
            <a:lvl5pPr lvl="4" algn="r">
              <a:buNone/>
              <a:defRPr/>
            </a:lvl5pPr>
            <a:lvl6pPr lvl="5" algn="r">
              <a:buNone/>
              <a:defRPr/>
            </a:lvl6pPr>
            <a:lvl7pPr lvl="6" algn="r">
              <a:buNone/>
              <a:defRPr/>
            </a:lvl7pPr>
            <a:lvl8pPr lvl="7" algn="r">
              <a:buNone/>
              <a:defRPr/>
            </a:lvl8pPr>
            <a:lvl9pPr lvl="8" algn="r">
              <a:buNone/>
              <a:defRPr/>
            </a:lvl9pPr>
          </a:lstStyle>
          <a:p>
            <a:pPr marL="0" lvl="0" indent="0" algn="r" rtl="0">
              <a:spcBef>
                <a:spcPts val="0"/>
              </a:spcBef>
              <a:spcAft>
                <a:spcPts val="0"/>
              </a:spcAft>
              <a:buNone/>
            </a:pPr>
            <a:fld id="{00000000-1234-1234-1234-123412341234}" type="slidenum">
              <a:rPr lang="en"/>
              <a:t>‹#›</a:t>
            </a:fld>
            <a:endParaRPr/>
          </a:p>
        </p:txBody>
      </p:sp>
      <p:sp>
        <p:nvSpPr>
          <p:cNvPr id="166" name="Google Shape;166;p25"/>
          <p:cNvSpPr txBox="1">
            <a:spLocks noGrp="1"/>
          </p:cNvSpPr>
          <p:nvPr>
            <p:ph type="subTitle" idx="1"/>
          </p:nvPr>
        </p:nvSpPr>
        <p:spPr>
          <a:xfrm>
            <a:off x="381082" y="1182925"/>
            <a:ext cx="41490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67" name="Google Shape;167;p25"/>
          <p:cNvSpPr txBox="1">
            <a:spLocks noGrp="1"/>
          </p:cNvSpPr>
          <p:nvPr>
            <p:ph type="body" idx="4"/>
          </p:nvPr>
        </p:nvSpPr>
        <p:spPr>
          <a:xfrm>
            <a:off x="381082" y="1521627"/>
            <a:ext cx="41490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68" name="Google Shape;168;p25"/>
          <p:cNvSpPr txBox="1">
            <a:spLocks noGrp="1"/>
          </p:cNvSpPr>
          <p:nvPr>
            <p:ph type="subTitle" idx="5"/>
          </p:nvPr>
        </p:nvSpPr>
        <p:spPr>
          <a:xfrm>
            <a:off x="4566932" y="1182925"/>
            <a:ext cx="41490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69" name="Google Shape;169;p25"/>
          <p:cNvSpPr txBox="1">
            <a:spLocks noGrp="1"/>
          </p:cNvSpPr>
          <p:nvPr>
            <p:ph type="body" idx="6"/>
          </p:nvPr>
        </p:nvSpPr>
        <p:spPr>
          <a:xfrm>
            <a:off x="4566932" y="1521627"/>
            <a:ext cx="41490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70" name="Google Shape;170;p25"/>
          <p:cNvSpPr txBox="1">
            <a:spLocks noGrp="1"/>
          </p:cNvSpPr>
          <p:nvPr>
            <p:ph type="subTitle" idx="7"/>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171" name="Google Shape;171;p25"/>
          <p:cNvSpPr txBox="1">
            <a:spLocks noGrp="1"/>
          </p:cNvSpPr>
          <p:nvPr>
            <p:ph type="subTitle" idx="8"/>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1" type="twoColTx">
  <p:cSld name="TITLE_AND_TWO_COLUMNS">
    <p:bg>
      <p:bgPr>
        <a:solidFill>
          <a:schemeClr val="lt1"/>
        </a:solidFill>
        <a:effectLst/>
      </p:bgPr>
    </p:bg>
    <p:spTree>
      <p:nvGrpSpPr>
        <p:cNvPr id="1" name="Shape 172"/>
        <p:cNvGrpSpPr/>
        <p:nvPr/>
      </p:nvGrpSpPr>
      <p:grpSpPr>
        <a:xfrm>
          <a:off x="0" y="0"/>
          <a:ext cx="0" cy="0"/>
          <a:chOff x="0" y="0"/>
          <a:chExt cx="0" cy="0"/>
        </a:xfrm>
      </p:grpSpPr>
      <p:grpSp>
        <p:nvGrpSpPr>
          <p:cNvPr id="173" name="Google Shape;173;p26"/>
          <p:cNvGrpSpPr/>
          <p:nvPr/>
        </p:nvGrpSpPr>
        <p:grpSpPr>
          <a:xfrm>
            <a:off x="0" y="-444900"/>
            <a:ext cx="9144000" cy="5588500"/>
            <a:chOff x="0" y="-444900"/>
            <a:chExt cx="9144000" cy="5588500"/>
          </a:xfrm>
        </p:grpSpPr>
        <p:grpSp>
          <p:nvGrpSpPr>
            <p:cNvPr id="174" name="Google Shape;174;p26"/>
            <p:cNvGrpSpPr/>
            <p:nvPr/>
          </p:nvGrpSpPr>
          <p:grpSpPr>
            <a:xfrm>
              <a:off x="0" y="100"/>
              <a:ext cx="9144000" cy="5143500"/>
              <a:chOff x="0" y="100"/>
              <a:chExt cx="9144000" cy="5143500"/>
            </a:xfrm>
          </p:grpSpPr>
          <p:sp>
            <p:nvSpPr>
              <p:cNvPr id="175" name="Google Shape;175;p26"/>
              <p:cNvSpPr/>
              <p:nvPr/>
            </p:nvSpPr>
            <p:spPr>
              <a:xfrm>
                <a:off x="0" y="100"/>
                <a:ext cx="9144000" cy="5143500"/>
              </a:xfrm>
              <a:prstGeom prst="snip1Rect">
                <a:avLst>
                  <a:gd name="adj" fmla="val 4086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176" name="Google Shape;176;p26"/>
              <p:cNvSpPr/>
              <p:nvPr/>
            </p:nvSpPr>
            <p:spPr>
              <a:xfrm rot="10800000">
                <a:off x="7036475" y="1219850"/>
                <a:ext cx="2107500" cy="1861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grpSp>
        <p:sp>
          <p:nvSpPr>
            <p:cNvPr id="177" name="Google Shape;177;p26"/>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178" name="Google Shape;178;p26"/>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79" name="Google Shape;179;p26"/>
          <p:cNvSpPr txBox="1">
            <a:spLocks noGrp="1"/>
          </p:cNvSpPr>
          <p:nvPr>
            <p:ph type="title"/>
          </p:nvPr>
        </p:nvSpPr>
        <p:spPr>
          <a:xfrm>
            <a:off x="2479675" y="1637413"/>
            <a:ext cx="4184700" cy="572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80" name="Google Shape;180;p26"/>
          <p:cNvSpPr txBox="1">
            <a:spLocks noGrp="1"/>
          </p:cNvSpPr>
          <p:nvPr>
            <p:ph type="body" idx="1"/>
          </p:nvPr>
        </p:nvSpPr>
        <p:spPr>
          <a:xfrm>
            <a:off x="2479675" y="2291377"/>
            <a:ext cx="4184700" cy="2288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36550">
              <a:spcBef>
                <a:spcPts val="0"/>
              </a:spcBef>
              <a:spcAft>
                <a:spcPts val="0"/>
              </a:spcAft>
              <a:buClr>
                <a:schemeClr val="lt1"/>
              </a:buClr>
              <a:buSzPts val="1700"/>
              <a:buChar char="○"/>
              <a:defRPr>
                <a:solidFill>
                  <a:schemeClr val="lt1"/>
                </a:solidFill>
              </a:defRPr>
            </a:lvl2pPr>
            <a:lvl3pPr marL="1371600" lvl="2" indent="-336550">
              <a:spcBef>
                <a:spcPts val="0"/>
              </a:spcBef>
              <a:spcAft>
                <a:spcPts val="0"/>
              </a:spcAft>
              <a:buClr>
                <a:schemeClr val="lt1"/>
              </a:buClr>
              <a:buSzPts val="1700"/>
              <a:buChar char="■"/>
              <a:defRPr>
                <a:solidFill>
                  <a:schemeClr val="lt1"/>
                </a:solidFill>
              </a:defRPr>
            </a:lvl3pPr>
            <a:lvl4pPr marL="1828800" lvl="3" indent="-336550">
              <a:spcBef>
                <a:spcPts val="0"/>
              </a:spcBef>
              <a:spcAft>
                <a:spcPts val="0"/>
              </a:spcAft>
              <a:buClr>
                <a:schemeClr val="lt1"/>
              </a:buClr>
              <a:buSzPts val="1700"/>
              <a:buChar char="●"/>
              <a:defRPr>
                <a:solidFill>
                  <a:schemeClr val="lt1"/>
                </a:solidFill>
              </a:defRPr>
            </a:lvl4pPr>
            <a:lvl5pPr marL="2286000" lvl="4" indent="-336550">
              <a:spcBef>
                <a:spcPts val="0"/>
              </a:spcBef>
              <a:spcAft>
                <a:spcPts val="0"/>
              </a:spcAft>
              <a:buClr>
                <a:schemeClr val="lt1"/>
              </a:buClr>
              <a:buSzPts val="1700"/>
              <a:buChar char="○"/>
              <a:defRPr>
                <a:solidFill>
                  <a:schemeClr val="lt1"/>
                </a:solidFill>
              </a:defRPr>
            </a:lvl5pPr>
            <a:lvl6pPr marL="2743200" lvl="5" indent="-336550">
              <a:spcBef>
                <a:spcPts val="0"/>
              </a:spcBef>
              <a:spcAft>
                <a:spcPts val="0"/>
              </a:spcAft>
              <a:buClr>
                <a:schemeClr val="lt1"/>
              </a:buClr>
              <a:buSzPts val="1700"/>
              <a:buChar char="■"/>
              <a:defRPr>
                <a:solidFill>
                  <a:schemeClr val="lt1"/>
                </a:solidFill>
              </a:defRPr>
            </a:lvl6pPr>
            <a:lvl7pPr marL="3200400" lvl="6" indent="-336550">
              <a:spcBef>
                <a:spcPts val="0"/>
              </a:spcBef>
              <a:spcAft>
                <a:spcPts val="0"/>
              </a:spcAft>
              <a:buClr>
                <a:schemeClr val="lt1"/>
              </a:buClr>
              <a:buSzPts val="1700"/>
              <a:buChar char="●"/>
              <a:defRPr>
                <a:solidFill>
                  <a:schemeClr val="lt1"/>
                </a:solidFill>
              </a:defRPr>
            </a:lvl7pPr>
            <a:lvl8pPr marL="3657600" lvl="7" indent="-336550">
              <a:spcBef>
                <a:spcPts val="0"/>
              </a:spcBef>
              <a:spcAft>
                <a:spcPts val="0"/>
              </a:spcAft>
              <a:buClr>
                <a:schemeClr val="lt1"/>
              </a:buClr>
              <a:buSzPts val="1700"/>
              <a:buChar char="○"/>
              <a:defRPr>
                <a:solidFill>
                  <a:schemeClr val="lt1"/>
                </a:solidFill>
              </a:defRPr>
            </a:lvl8pPr>
            <a:lvl9pPr marL="4114800" lvl="8" indent="-336550">
              <a:spcBef>
                <a:spcPts val="0"/>
              </a:spcBef>
              <a:spcAft>
                <a:spcPts val="0"/>
              </a:spcAft>
              <a:buClr>
                <a:schemeClr val="lt1"/>
              </a:buClr>
              <a:buSzPts val="1700"/>
              <a:buChar char="■"/>
              <a:defRPr>
                <a:solidFill>
                  <a:schemeClr val="lt1"/>
                </a:solidFill>
              </a:defRPr>
            </a:lvl9pPr>
          </a:lstStyle>
          <a:p>
            <a:endParaRPr/>
          </a:p>
        </p:txBody>
      </p:sp>
      <p:sp>
        <p:nvSpPr>
          <p:cNvPr id="181" name="Google Shape;181;p26"/>
          <p:cNvSpPr txBox="1">
            <a:spLocks noGrp="1"/>
          </p:cNvSpPr>
          <p:nvPr>
            <p:ph type="subTitle" idx="2"/>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182" name="Google Shape;182;p26"/>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ree columns" type="titleOnly">
  <p:cSld name="TITLE_ONLY">
    <p:bg>
      <p:bgPr>
        <a:solidFill>
          <a:schemeClr val="lt1"/>
        </a:solidFill>
        <a:effectLst/>
      </p:bgPr>
    </p:bg>
    <p:spTree>
      <p:nvGrpSpPr>
        <p:cNvPr id="1" name="Shape 183"/>
        <p:cNvGrpSpPr/>
        <p:nvPr/>
      </p:nvGrpSpPr>
      <p:grpSpPr>
        <a:xfrm>
          <a:off x="0" y="0"/>
          <a:ext cx="0" cy="0"/>
          <a:chOff x="0" y="0"/>
          <a:chExt cx="0" cy="0"/>
        </a:xfrm>
      </p:grpSpPr>
      <p:sp>
        <p:nvSpPr>
          <p:cNvPr id="184" name="Google Shape;184;p27"/>
          <p:cNvSpPr>
            <a:spLocks noGrp="1"/>
          </p:cNvSpPr>
          <p:nvPr>
            <p:ph type="pic" idx="2"/>
          </p:nvPr>
        </p:nvSpPr>
        <p:spPr>
          <a:xfrm rot="299866">
            <a:off x="764484" y="2679783"/>
            <a:ext cx="1938771" cy="1938771"/>
          </a:xfrm>
          <a:prstGeom prst="snip1Rect">
            <a:avLst>
              <a:gd name="adj" fmla="val 16667"/>
            </a:avLst>
          </a:prstGeom>
          <a:noFill/>
          <a:ln>
            <a:noFill/>
          </a:ln>
        </p:spPr>
      </p:sp>
      <p:sp>
        <p:nvSpPr>
          <p:cNvPr id="185" name="Google Shape;185;p27"/>
          <p:cNvSpPr>
            <a:spLocks noGrp="1"/>
          </p:cNvSpPr>
          <p:nvPr>
            <p:ph type="pic" idx="3"/>
          </p:nvPr>
        </p:nvSpPr>
        <p:spPr>
          <a:xfrm rot="-299913">
            <a:off x="3602840" y="2620826"/>
            <a:ext cx="1938472" cy="1938472"/>
          </a:xfrm>
          <a:prstGeom prst="snip1Rect">
            <a:avLst>
              <a:gd name="adj" fmla="val 16667"/>
            </a:avLst>
          </a:prstGeom>
          <a:noFill/>
          <a:ln>
            <a:noFill/>
          </a:ln>
        </p:spPr>
      </p:sp>
      <p:sp>
        <p:nvSpPr>
          <p:cNvPr id="186" name="Google Shape;186;p27"/>
          <p:cNvSpPr>
            <a:spLocks noGrp="1"/>
          </p:cNvSpPr>
          <p:nvPr>
            <p:ph type="pic" idx="4"/>
          </p:nvPr>
        </p:nvSpPr>
        <p:spPr>
          <a:xfrm rot="299913">
            <a:off x="6440891" y="2679947"/>
            <a:ext cx="1938472" cy="1938472"/>
          </a:xfrm>
          <a:prstGeom prst="snip1Rect">
            <a:avLst>
              <a:gd name="adj" fmla="val 16667"/>
            </a:avLst>
          </a:prstGeom>
          <a:noFill/>
          <a:ln>
            <a:noFill/>
          </a:ln>
        </p:spPr>
      </p:sp>
      <p:sp>
        <p:nvSpPr>
          <p:cNvPr id="187" name="Google Shape;187;p27"/>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88" name="Google Shape;188;p27"/>
          <p:cNvSpPr txBox="1">
            <a:spLocks noGrp="1"/>
          </p:cNvSpPr>
          <p:nvPr>
            <p:ph type="subTitle" idx="1"/>
          </p:nvPr>
        </p:nvSpPr>
        <p:spPr>
          <a:xfrm>
            <a:off x="381063" y="1182922"/>
            <a:ext cx="27054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89" name="Google Shape;189;p27"/>
          <p:cNvSpPr txBox="1">
            <a:spLocks noGrp="1"/>
          </p:cNvSpPr>
          <p:nvPr>
            <p:ph type="body" idx="5"/>
          </p:nvPr>
        </p:nvSpPr>
        <p:spPr>
          <a:xfrm>
            <a:off x="381063" y="1521625"/>
            <a:ext cx="27054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90" name="Google Shape;190;p27"/>
          <p:cNvSpPr txBox="1">
            <a:spLocks noGrp="1"/>
          </p:cNvSpPr>
          <p:nvPr>
            <p:ph type="subTitle" idx="6"/>
          </p:nvPr>
        </p:nvSpPr>
        <p:spPr>
          <a:xfrm>
            <a:off x="3219300" y="1182922"/>
            <a:ext cx="27054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91" name="Google Shape;191;p27"/>
          <p:cNvSpPr txBox="1">
            <a:spLocks noGrp="1"/>
          </p:cNvSpPr>
          <p:nvPr>
            <p:ph type="body" idx="7"/>
          </p:nvPr>
        </p:nvSpPr>
        <p:spPr>
          <a:xfrm>
            <a:off x="3219300" y="1521625"/>
            <a:ext cx="27054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92" name="Google Shape;192;p27"/>
          <p:cNvSpPr txBox="1">
            <a:spLocks noGrp="1"/>
          </p:cNvSpPr>
          <p:nvPr>
            <p:ph type="subTitle" idx="8"/>
          </p:nvPr>
        </p:nvSpPr>
        <p:spPr>
          <a:xfrm>
            <a:off x="6057538" y="1182922"/>
            <a:ext cx="27054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93" name="Google Shape;193;p27"/>
          <p:cNvSpPr txBox="1">
            <a:spLocks noGrp="1"/>
          </p:cNvSpPr>
          <p:nvPr>
            <p:ph type="body" idx="9"/>
          </p:nvPr>
        </p:nvSpPr>
        <p:spPr>
          <a:xfrm>
            <a:off x="6057538" y="1521625"/>
            <a:ext cx="27054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94" name="Google Shape;194;p27"/>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5" name="Google Shape;195;p27"/>
          <p:cNvSpPr txBox="1">
            <a:spLocks noGrp="1"/>
          </p:cNvSpPr>
          <p:nvPr>
            <p:ph type="subTitle" idx="1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196" name="Google Shape;196;p27"/>
          <p:cNvSpPr txBox="1">
            <a:spLocks noGrp="1"/>
          </p:cNvSpPr>
          <p:nvPr>
            <p:ph type="subTitle" idx="1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ody and image 1">
  <p:cSld name="ONE_COLUMN_TEXT">
    <p:bg>
      <p:bgPr>
        <a:solidFill>
          <a:schemeClr val="lt1"/>
        </a:solidFill>
        <a:effectLst/>
      </p:bgPr>
    </p:bg>
    <p:spTree>
      <p:nvGrpSpPr>
        <p:cNvPr id="1" name="Shape 197"/>
        <p:cNvGrpSpPr/>
        <p:nvPr/>
      </p:nvGrpSpPr>
      <p:grpSpPr>
        <a:xfrm>
          <a:off x="0" y="0"/>
          <a:ext cx="0" cy="0"/>
          <a:chOff x="0" y="0"/>
          <a:chExt cx="0" cy="0"/>
        </a:xfrm>
      </p:grpSpPr>
      <p:sp>
        <p:nvSpPr>
          <p:cNvPr id="198" name="Google Shape;198;p28"/>
          <p:cNvSpPr>
            <a:spLocks noGrp="1"/>
          </p:cNvSpPr>
          <p:nvPr>
            <p:ph type="pic" idx="2"/>
          </p:nvPr>
        </p:nvSpPr>
        <p:spPr>
          <a:xfrm>
            <a:off x="434125" y="2147825"/>
            <a:ext cx="8275200" cy="2679300"/>
          </a:xfrm>
          <a:prstGeom prst="snip1Rect">
            <a:avLst>
              <a:gd name="adj" fmla="val 29467"/>
            </a:avLst>
          </a:prstGeom>
          <a:noFill/>
          <a:ln>
            <a:noFill/>
          </a:ln>
        </p:spPr>
      </p:sp>
      <p:sp>
        <p:nvSpPr>
          <p:cNvPr id="199" name="Google Shape;199;p28"/>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0" name="Google Shape;200;p28"/>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1" name="Google Shape;201;p28"/>
          <p:cNvSpPr txBox="1">
            <a:spLocks noGrp="1"/>
          </p:cNvSpPr>
          <p:nvPr>
            <p:ph type="body" idx="1"/>
          </p:nvPr>
        </p:nvSpPr>
        <p:spPr>
          <a:xfrm>
            <a:off x="333925" y="1163150"/>
            <a:ext cx="8475600" cy="7080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02" name="Google Shape;202;p28"/>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03" name="Google Shape;203;p28"/>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extLst>
    <p:ext uri="{DCECCB84-F9BA-43D5-87BE-67443E8EF086}">
      <p15:sldGuideLst xmlns:p15="http://schemas.microsoft.com/office/powerpoint/2012/main">
        <p15:guide id="1" pos="273">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nteractive pop-up left">
  <p:cSld name="ONE_COLUMN_TEXT_1">
    <p:bg>
      <p:bgPr>
        <a:solidFill>
          <a:schemeClr val="lt1"/>
        </a:solidFill>
        <a:effectLst/>
      </p:bgPr>
    </p:bg>
    <p:spTree>
      <p:nvGrpSpPr>
        <p:cNvPr id="1" name="Shape 204"/>
        <p:cNvGrpSpPr/>
        <p:nvPr/>
      </p:nvGrpSpPr>
      <p:grpSpPr>
        <a:xfrm>
          <a:off x="0" y="0"/>
          <a:ext cx="0" cy="0"/>
          <a:chOff x="0" y="0"/>
          <a:chExt cx="0" cy="0"/>
        </a:xfrm>
      </p:grpSpPr>
      <p:grpSp>
        <p:nvGrpSpPr>
          <p:cNvPr id="205" name="Google Shape;205;p29"/>
          <p:cNvGrpSpPr/>
          <p:nvPr/>
        </p:nvGrpSpPr>
        <p:grpSpPr>
          <a:xfrm>
            <a:off x="433788" y="1202208"/>
            <a:ext cx="2632899" cy="904617"/>
            <a:chOff x="433788" y="1202208"/>
            <a:chExt cx="2632899" cy="904617"/>
          </a:xfrm>
        </p:grpSpPr>
        <p:sp>
          <p:nvSpPr>
            <p:cNvPr id="206" name="Google Shape;206;p29"/>
            <p:cNvSpPr/>
            <p:nvPr/>
          </p:nvSpPr>
          <p:spPr>
            <a:xfrm>
              <a:off x="433788" y="1202325"/>
              <a:ext cx="2632800" cy="904500"/>
            </a:xfrm>
            <a:prstGeom prst="snip1Rect">
              <a:avLst>
                <a:gd name="adj" fmla="val 35102"/>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207" name="Google Shape;207;p29"/>
            <p:cNvSpPr/>
            <p:nvPr/>
          </p:nvSpPr>
          <p:spPr>
            <a:xfrm rot="-6523">
              <a:off x="2750486" y="1202508"/>
              <a:ext cx="316201" cy="318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208" name="Google Shape;208;p29"/>
          <p:cNvSpPr txBox="1">
            <a:spLocks noGrp="1"/>
          </p:cNvSpPr>
          <p:nvPr>
            <p:ph type="subTitle" idx="1"/>
          </p:nvPr>
        </p:nvSpPr>
        <p:spPr>
          <a:xfrm>
            <a:off x="437000" y="1202200"/>
            <a:ext cx="2322900" cy="3540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a:endParaRPr/>
          </a:p>
        </p:txBody>
      </p:sp>
      <p:sp>
        <p:nvSpPr>
          <p:cNvPr id="209" name="Google Shape;209;p29"/>
          <p:cNvSpPr txBox="1">
            <a:spLocks noGrp="1"/>
          </p:cNvSpPr>
          <p:nvPr>
            <p:ph type="body" idx="2"/>
          </p:nvPr>
        </p:nvSpPr>
        <p:spPr>
          <a:xfrm>
            <a:off x="437000" y="1460325"/>
            <a:ext cx="26328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endParaRPr/>
          </a:p>
        </p:txBody>
      </p:sp>
      <p:sp>
        <p:nvSpPr>
          <p:cNvPr id="210" name="Google Shape;210;p29"/>
          <p:cNvSpPr>
            <a:spLocks noGrp="1"/>
          </p:cNvSpPr>
          <p:nvPr>
            <p:ph type="pic" idx="3"/>
          </p:nvPr>
        </p:nvSpPr>
        <p:spPr>
          <a:xfrm>
            <a:off x="434125" y="2147825"/>
            <a:ext cx="8275200" cy="2679300"/>
          </a:xfrm>
          <a:prstGeom prst="snip1Rect">
            <a:avLst>
              <a:gd name="adj" fmla="val 29467"/>
            </a:avLst>
          </a:prstGeom>
          <a:noFill/>
          <a:ln>
            <a:noFill/>
          </a:ln>
        </p:spPr>
      </p:sp>
      <p:sp>
        <p:nvSpPr>
          <p:cNvPr id="211" name="Google Shape;211;p29"/>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12" name="Google Shape;212;p29"/>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3" name="Google Shape;213;p29"/>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14" name="Google Shape;214;p29"/>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extLst>
    <p:ext uri="{DCECCB84-F9BA-43D5-87BE-67443E8EF086}">
      <p15:sldGuideLst xmlns:p15="http://schemas.microsoft.com/office/powerpoint/2012/main">
        <p15:guide id="1" pos="273">
          <p15:clr>
            <a:srgbClr val="E46962"/>
          </p15:clr>
        </p15:guide>
        <p15:guide id="2" orient="horz" pos="1353">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nteractive pop-up middle">
  <p:cSld name="ONE_COLUMN_TEXT_1_2">
    <p:bg>
      <p:bgPr>
        <a:solidFill>
          <a:schemeClr val="lt1"/>
        </a:solidFill>
        <a:effectLst/>
      </p:bgPr>
    </p:bg>
    <p:spTree>
      <p:nvGrpSpPr>
        <p:cNvPr id="1" name="Shape 215"/>
        <p:cNvGrpSpPr/>
        <p:nvPr/>
      </p:nvGrpSpPr>
      <p:grpSpPr>
        <a:xfrm>
          <a:off x="0" y="0"/>
          <a:ext cx="0" cy="0"/>
          <a:chOff x="0" y="0"/>
          <a:chExt cx="0" cy="0"/>
        </a:xfrm>
      </p:grpSpPr>
      <p:grpSp>
        <p:nvGrpSpPr>
          <p:cNvPr id="216" name="Google Shape;216;p30"/>
          <p:cNvGrpSpPr/>
          <p:nvPr/>
        </p:nvGrpSpPr>
        <p:grpSpPr>
          <a:xfrm>
            <a:off x="3253950" y="1202208"/>
            <a:ext cx="2632899" cy="904617"/>
            <a:chOff x="3253950" y="1202208"/>
            <a:chExt cx="2632899" cy="904617"/>
          </a:xfrm>
        </p:grpSpPr>
        <p:sp>
          <p:nvSpPr>
            <p:cNvPr id="217" name="Google Shape;217;p30"/>
            <p:cNvSpPr/>
            <p:nvPr/>
          </p:nvSpPr>
          <p:spPr>
            <a:xfrm>
              <a:off x="3253950" y="1202325"/>
              <a:ext cx="2632800" cy="904500"/>
            </a:xfrm>
            <a:prstGeom prst="snip1Rect">
              <a:avLst>
                <a:gd name="adj" fmla="val 35102"/>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18" name="Google Shape;218;p30"/>
            <p:cNvSpPr/>
            <p:nvPr/>
          </p:nvSpPr>
          <p:spPr>
            <a:xfrm rot="-6523">
              <a:off x="5570649" y="1202508"/>
              <a:ext cx="316201" cy="318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219" name="Google Shape;219;p30"/>
          <p:cNvSpPr txBox="1">
            <a:spLocks noGrp="1"/>
          </p:cNvSpPr>
          <p:nvPr>
            <p:ph type="subTitle" idx="1"/>
          </p:nvPr>
        </p:nvSpPr>
        <p:spPr>
          <a:xfrm>
            <a:off x="3257163" y="1202200"/>
            <a:ext cx="2322900" cy="3540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a:endParaRPr/>
          </a:p>
        </p:txBody>
      </p:sp>
      <p:sp>
        <p:nvSpPr>
          <p:cNvPr id="220" name="Google Shape;220;p30"/>
          <p:cNvSpPr txBox="1">
            <a:spLocks noGrp="1"/>
          </p:cNvSpPr>
          <p:nvPr>
            <p:ph type="body" idx="2"/>
          </p:nvPr>
        </p:nvSpPr>
        <p:spPr>
          <a:xfrm>
            <a:off x="3257163" y="1460325"/>
            <a:ext cx="26328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endParaRPr/>
          </a:p>
        </p:txBody>
      </p:sp>
      <p:sp>
        <p:nvSpPr>
          <p:cNvPr id="221" name="Google Shape;221;p30"/>
          <p:cNvSpPr>
            <a:spLocks noGrp="1"/>
          </p:cNvSpPr>
          <p:nvPr>
            <p:ph type="pic" idx="3"/>
          </p:nvPr>
        </p:nvSpPr>
        <p:spPr>
          <a:xfrm>
            <a:off x="434125" y="2147825"/>
            <a:ext cx="8275200" cy="2679300"/>
          </a:xfrm>
          <a:prstGeom prst="snip1Rect">
            <a:avLst>
              <a:gd name="adj" fmla="val 29467"/>
            </a:avLst>
          </a:prstGeom>
          <a:noFill/>
          <a:ln>
            <a:noFill/>
          </a:ln>
        </p:spPr>
      </p:sp>
      <p:sp>
        <p:nvSpPr>
          <p:cNvPr id="222" name="Google Shape;222;p30"/>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23" name="Google Shape;223;p30"/>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4" name="Google Shape;224;p30"/>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25" name="Google Shape;225;p30"/>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p:cSld name="TITLE_AND_BODY_1_1">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nteractive pop-up right, long text">
  <p:cSld name="ONE_COLUMN_TEXT_1_1">
    <p:bg>
      <p:bgPr>
        <a:solidFill>
          <a:schemeClr val="lt1"/>
        </a:solidFill>
        <a:effectLst/>
      </p:bgPr>
    </p:bg>
    <p:spTree>
      <p:nvGrpSpPr>
        <p:cNvPr id="1" name="Shape 226"/>
        <p:cNvGrpSpPr/>
        <p:nvPr/>
      </p:nvGrpSpPr>
      <p:grpSpPr>
        <a:xfrm>
          <a:off x="0" y="0"/>
          <a:ext cx="0" cy="0"/>
          <a:chOff x="0" y="0"/>
          <a:chExt cx="0" cy="0"/>
        </a:xfrm>
      </p:grpSpPr>
      <p:sp>
        <p:nvSpPr>
          <p:cNvPr id="227" name="Google Shape;227;p31"/>
          <p:cNvSpPr/>
          <p:nvPr/>
        </p:nvSpPr>
        <p:spPr>
          <a:xfrm>
            <a:off x="3253825" y="1202325"/>
            <a:ext cx="5453100" cy="904500"/>
          </a:xfrm>
          <a:prstGeom prst="snip1Rect">
            <a:avLst>
              <a:gd name="adj" fmla="val 35019"/>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228" name="Google Shape;228;p31"/>
          <p:cNvSpPr txBox="1">
            <a:spLocks noGrp="1"/>
          </p:cNvSpPr>
          <p:nvPr>
            <p:ph type="subTitle" idx="1"/>
          </p:nvPr>
        </p:nvSpPr>
        <p:spPr>
          <a:xfrm>
            <a:off x="3253950" y="1202200"/>
            <a:ext cx="5136900" cy="3540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a:endParaRPr/>
          </a:p>
        </p:txBody>
      </p:sp>
      <p:sp>
        <p:nvSpPr>
          <p:cNvPr id="229" name="Google Shape;229;p31"/>
          <p:cNvSpPr>
            <a:spLocks noGrp="1"/>
          </p:cNvSpPr>
          <p:nvPr>
            <p:ph type="pic" idx="2"/>
          </p:nvPr>
        </p:nvSpPr>
        <p:spPr>
          <a:xfrm>
            <a:off x="434125" y="2147825"/>
            <a:ext cx="8275200" cy="2679300"/>
          </a:xfrm>
          <a:prstGeom prst="snip1Rect">
            <a:avLst>
              <a:gd name="adj" fmla="val 29467"/>
            </a:avLst>
          </a:prstGeom>
          <a:noFill/>
          <a:ln>
            <a:noFill/>
          </a:ln>
        </p:spPr>
      </p:sp>
      <p:sp>
        <p:nvSpPr>
          <p:cNvPr id="230" name="Google Shape;230;p31"/>
          <p:cNvSpPr txBox="1">
            <a:spLocks noGrp="1"/>
          </p:cNvSpPr>
          <p:nvPr>
            <p:ph type="body" idx="3"/>
          </p:nvPr>
        </p:nvSpPr>
        <p:spPr>
          <a:xfrm>
            <a:off x="3253950" y="1460325"/>
            <a:ext cx="54531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endParaRPr/>
          </a:p>
        </p:txBody>
      </p:sp>
      <p:sp>
        <p:nvSpPr>
          <p:cNvPr id="231" name="Google Shape;231;p31"/>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32" name="Google Shape;232;p31"/>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3" name="Google Shape;233;p31"/>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34" name="Google Shape;234;p31"/>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35" name="Google Shape;235;p31"/>
          <p:cNvSpPr/>
          <p:nvPr/>
        </p:nvSpPr>
        <p:spPr>
          <a:xfrm rot="-6523">
            <a:off x="8390811" y="1202508"/>
            <a:ext cx="316201" cy="318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Inter Tight"/>
                <a:ea typeface="Inter Tight"/>
                <a:cs typeface="Inter Tight"/>
                <a:sym typeface="Inter Tight"/>
              </a:rPr>
              <a:t> </a:t>
            </a:r>
            <a:endParaRPr>
              <a:solidFill>
                <a:schemeClr val="dk1"/>
              </a:solidFill>
              <a:latin typeface="Inter Tight"/>
              <a:ea typeface="Inter Tight"/>
              <a:cs typeface="Inter Tight"/>
              <a:sym typeface="Inter Tigh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2">
  <p:cSld name="CUSTOM">
    <p:bg>
      <p:bgPr>
        <a:solidFill>
          <a:schemeClr val="lt1"/>
        </a:solidFill>
        <a:effectLst/>
      </p:bgPr>
    </p:bg>
    <p:spTree>
      <p:nvGrpSpPr>
        <p:cNvPr id="1" name="Shape 236"/>
        <p:cNvGrpSpPr/>
        <p:nvPr/>
      </p:nvGrpSpPr>
      <p:grpSpPr>
        <a:xfrm>
          <a:off x="0" y="0"/>
          <a:ext cx="0" cy="0"/>
          <a:chOff x="0" y="0"/>
          <a:chExt cx="0" cy="0"/>
        </a:xfrm>
      </p:grpSpPr>
      <p:grpSp>
        <p:nvGrpSpPr>
          <p:cNvPr id="237" name="Google Shape;237;p32"/>
          <p:cNvGrpSpPr/>
          <p:nvPr/>
        </p:nvGrpSpPr>
        <p:grpSpPr>
          <a:xfrm>
            <a:off x="0" y="-444900"/>
            <a:ext cx="9144000" cy="5588500"/>
            <a:chOff x="0" y="-444900"/>
            <a:chExt cx="9144000" cy="5588500"/>
          </a:xfrm>
        </p:grpSpPr>
        <p:grpSp>
          <p:nvGrpSpPr>
            <p:cNvPr id="238" name="Google Shape;238;p32"/>
            <p:cNvGrpSpPr/>
            <p:nvPr/>
          </p:nvGrpSpPr>
          <p:grpSpPr>
            <a:xfrm>
              <a:off x="0" y="100"/>
              <a:ext cx="9144000" cy="5143500"/>
              <a:chOff x="0" y="100"/>
              <a:chExt cx="9144000" cy="5143500"/>
            </a:xfrm>
          </p:grpSpPr>
          <p:sp>
            <p:nvSpPr>
              <p:cNvPr id="239" name="Google Shape;239;p32"/>
              <p:cNvSpPr/>
              <p:nvPr/>
            </p:nvSpPr>
            <p:spPr>
              <a:xfrm>
                <a:off x="0" y="100"/>
                <a:ext cx="9144000" cy="5143500"/>
              </a:xfrm>
              <a:prstGeom prst="snip1Rect">
                <a:avLst>
                  <a:gd name="adj" fmla="val 40868"/>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240" name="Google Shape;240;p32"/>
              <p:cNvSpPr/>
              <p:nvPr/>
            </p:nvSpPr>
            <p:spPr>
              <a:xfrm rot="10800000">
                <a:off x="7036475" y="1219850"/>
                <a:ext cx="2107500" cy="1861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grpSp>
        <p:sp>
          <p:nvSpPr>
            <p:cNvPr id="241" name="Google Shape;241;p32"/>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42" name="Google Shape;242;p32"/>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3" name="Google Shape;243;p32"/>
          <p:cNvSpPr txBox="1">
            <a:spLocks noGrp="1"/>
          </p:cNvSpPr>
          <p:nvPr>
            <p:ph type="title"/>
          </p:nvPr>
        </p:nvSpPr>
        <p:spPr>
          <a:xfrm>
            <a:off x="2479675" y="1637413"/>
            <a:ext cx="4184700" cy="572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4" name="Google Shape;244;p32"/>
          <p:cNvSpPr txBox="1">
            <a:spLocks noGrp="1"/>
          </p:cNvSpPr>
          <p:nvPr>
            <p:ph type="body" idx="1"/>
          </p:nvPr>
        </p:nvSpPr>
        <p:spPr>
          <a:xfrm>
            <a:off x="2479675" y="2291377"/>
            <a:ext cx="4184700" cy="2288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36550">
              <a:spcBef>
                <a:spcPts val="0"/>
              </a:spcBef>
              <a:spcAft>
                <a:spcPts val="0"/>
              </a:spcAft>
              <a:buClr>
                <a:schemeClr val="lt1"/>
              </a:buClr>
              <a:buSzPts val="1700"/>
              <a:buChar char="○"/>
              <a:defRPr>
                <a:solidFill>
                  <a:schemeClr val="lt1"/>
                </a:solidFill>
              </a:defRPr>
            </a:lvl2pPr>
            <a:lvl3pPr marL="1371600" lvl="2" indent="-336550">
              <a:spcBef>
                <a:spcPts val="0"/>
              </a:spcBef>
              <a:spcAft>
                <a:spcPts val="0"/>
              </a:spcAft>
              <a:buClr>
                <a:schemeClr val="lt1"/>
              </a:buClr>
              <a:buSzPts val="1700"/>
              <a:buChar char="■"/>
              <a:defRPr>
                <a:solidFill>
                  <a:schemeClr val="lt1"/>
                </a:solidFill>
              </a:defRPr>
            </a:lvl3pPr>
            <a:lvl4pPr marL="1828800" lvl="3" indent="-336550">
              <a:spcBef>
                <a:spcPts val="0"/>
              </a:spcBef>
              <a:spcAft>
                <a:spcPts val="0"/>
              </a:spcAft>
              <a:buClr>
                <a:schemeClr val="lt1"/>
              </a:buClr>
              <a:buSzPts val="1700"/>
              <a:buChar char="●"/>
              <a:defRPr>
                <a:solidFill>
                  <a:schemeClr val="lt1"/>
                </a:solidFill>
              </a:defRPr>
            </a:lvl4pPr>
            <a:lvl5pPr marL="2286000" lvl="4" indent="-336550">
              <a:spcBef>
                <a:spcPts val="0"/>
              </a:spcBef>
              <a:spcAft>
                <a:spcPts val="0"/>
              </a:spcAft>
              <a:buClr>
                <a:schemeClr val="lt1"/>
              </a:buClr>
              <a:buSzPts val="1700"/>
              <a:buChar char="○"/>
              <a:defRPr>
                <a:solidFill>
                  <a:schemeClr val="lt1"/>
                </a:solidFill>
              </a:defRPr>
            </a:lvl5pPr>
            <a:lvl6pPr marL="2743200" lvl="5" indent="-336550">
              <a:spcBef>
                <a:spcPts val="0"/>
              </a:spcBef>
              <a:spcAft>
                <a:spcPts val="0"/>
              </a:spcAft>
              <a:buClr>
                <a:schemeClr val="lt1"/>
              </a:buClr>
              <a:buSzPts val="1700"/>
              <a:buChar char="■"/>
              <a:defRPr>
                <a:solidFill>
                  <a:schemeClr val="lt1"/>
                </a:solidFill>
              </a:defRPr>
            </a:lvl6pPr>
            <a:lvl7pPr marL="3200400" lvl="6" indent="-336550">
              <a:spcBef>
                <a:spcPts val="0"/>
              </a:spcBef>
              <a:spcAft>
                <a:spcPts val="0"/>
              </a:spcAft>
              <a:buClr>
                <a:schemeClr val="lt1"/>
              </a:buClr>
              <a:buSzPts val="1700"/>
              <a:buChar char="●"/>
              <a:defRPr>
                <a:solidFill>
                  <a:schemeClr val="lt1"/>
                </a:solidFill>
              </a:defRPr>
            </a:lvl7pPr>
            <a:lvl8pPr marL="3657600" lvl="7" indent="-336550">
              <a:spcBef>
                <a:spcPts val="0"/>
              </a:spcBef>
              <a:spcAft>
                <a:spcPts val="0"/>
              </a:spcAft>
              <a:buClr>
                <a:schemeClr val="lt1"/>
              </a:buClr>
              <a:buSzPts val="1700"/>
              <a:buChar char="○"/>
              <a:defRPr>
                <a:solidFill>
                  <a:schemeClr val="lt1"/>
                </a:solidFill>
              </a:defRPr>
            </a:lvl8pPr>
            <a:lvl9pPr marL="4114800" lvl="8" indent="-336550">
              <a:spcBef>
                <a:spcPts val="0"/>
              </a:spcBef>
              <a:spcAft>
                <a:spcPts val="0"/>
              </a:spcAft>
              <a:buClr>
                <a:schemeClr val="lt1"/>
              </a:buClr>
              <a:buSzPts val="1700"/>
              <a:buChar char="■"/>
              <a:defRPr>
                <a:solidFill>
                  <a:schemeClr val="lt1"/>
                </a:solidFill>
              </a:defRPr>
            </a:lvl9pPr>
          </a:lstStyle>
          <a:p>
            <a:endParaRPr/>
          </a:p>
        </p:txBody>
      </p:sp>
      <p:sp>
        <p:nvSpPr>
          <p:cNvPr id="245" name="Google Shape;245;p32"/>
          <p:cNvSpPr txBox="1">
            <a:spLocks noGrp="1"/>
          </p:cNvSpPr>
          <p:nvPr>
            <p:ph type="subTitle" idx="2"/>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46" name="Google Shape;246;p32"/>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ody and image 2">
  <p:cSld name="MAIN_POINT">
    <p:bg>
      <p:bgPr>
        <a:solidFill>
          <a:schemeClr val="lt1"/>
        </a:solidFill>
        <a:effectLst/>
      </p:bgPr>
    </p:bg>
    <p:spTree>
      <p:nvGrpSpPr>
        <p:cNvPr id="1" name="Shape 247"/>
        <p:cNvGrpSpPr/>
        <p:nvPr/>
      </p:nvGrpSpPr>
      <p:grpSpPr>
        <a:xfrm>
          <a:off x="0" y="0"/>
          <a:ext cx="0" cy="0"/>
          <a:chOff x="0" y="0"/>
          <a:chExt cx="0" cy="0"/>
        </a:xfrm>
      </p:grpSpPr>
      <p:sp>
        <p:nvSpPr>
          <p:cNvPr id="248" name="Google Shape;248;p33"/>
          <p:cNvSpPr>
            <a:spLocks noGrp="1"/>
          </p:cNvSpPr>
          <p:nvPr>
            <p:ph type="pic" idx="2"/>
          </p:nvPr>
        </p:nvSpPr>
        <p:spPr>
          <a:xfrm rot="300107">
            <a:off x="4903200" y="846465"/>
            <a:ext cx="3950142" cy="3456249"/>
          </a:xfrm>
          <a:prstGeom prst="snip1Rect">
            <a:avLst>
              <a:gd name="adj" fmla="val 16667"/>
            </a:avLst>
          </a:prstGeom>
          <a:noFill/>
          <a:ln>
            <a:noFill/>
          </a:ln>
        </p:spPr>
      </p:sp>
      <p:sp>
        <p:nvSpPr>
          <p:cNvPr id="249" name="Google Shape;249;p33"/>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50" name="Google Shape;250;p33"/>
          <p:cNvSpPr txBox="1">
            <a:spLocks noGrp="1"/>
          </p:cNvSpPr>
          <p:nvPr>
            <p:ph type="title"/>
          </p:nvPr>
        </p:nvSpPr>
        <p:spPr>
          <a:xfrm>
            <a:off x="333925" y="124953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1" name="Google Shape;251;p33"/>
          <p:cNvSpPr txBox="1">
            <a:spLocks noGrp="1"/>
          </p:cNvSpPr>
          <p:nvPr>
            <p:ph type="body" idx="1"/>
          </p:nvPr>
        </p:nvSpPr>
        <p:spPr>
          <a:xfrm>
            <a:off x="333925" y="2291390"/>
            <a:ext cx="3662100" cy="1493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52" name="Google Shape;252;p33"/>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53" name="Google Shape;253;p33"/>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ody and image 3">
  <p:cSld name="MAIN_POINT_1">
    <p:bg>
      <p:bgPr>
        <a:solidFill>
          <a:schemeClr val="lt1"/>
        </a:solidFill>
        <a:effectLst/>
      </p:bgPr>
    </p:bg>
    <p:spTree>
      <p:nvGrpSpPr>
        <p:cNvPr id="1" name="Shape 254"/>
        <p:cNvGrpSpPr/>
        <p:nvPr/>
      </p:nvGrpSpPr>
      <p:grpSpPr>
        <a:xfrm>
          <a:off x="0" y="0"/>
          <a:ext cx="0" cy="0"/>
          <a:chOff x="0" y="0"/>
          <a:chExt cx="0" cy="0"/>
        </a:xfrm>
      </p:grpSpPr>
      <p:sp>
        <p:nvSpPr>
          <p:cNvPr id="255" name="Google Shape;255;p34"/>
          <p:cNvSpPr>
            <a:spLocks noGrp="1"/>
          </p:cNvSpPr>
          <p:nvPr>
            <p:ph type="pic" idx="2"/>
          </p:nvPr>
        </p:nvSpPr>
        <p:spPr>
          <a:xfrm rot="-300067">
            <a:off x="550589" y="883785"/>
            <a:ext cx="3630622" cy="3658027"/>
          </a:xfrm>
          <a:prstGeom prst="snip1Rect">
            <a:avLst>
              <a:gd name="adj" fmla="val 16667"/>
            </a:avLst>
          </a:prstGeom>
          <a:noFill/>
          <a:ln>
            <a:noFill/>
          </a:ln>
        </p:spPr>
      </p:sp>
      <p:sp>
        <p:nvSpPr>
          <p:cNvPr id="256" name="Google Shape;256;p34"/>
          <p:cNvSpPr txBox="1">
            <a:spLocks noGrp="1"/>
          </p:cNvSpPr>
          <p:nvPr>
            <p:ph type="sldNum" idx="12"/>
          </p:nvPr>
        </p:nvSpPr>
        <p:spPr>
          <a:xfrm>
            <a:off x="8318025" y="205550"/>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57" name="Google Shape;257;p34"/>
          <p:cNvSpPr txBox="1">
            <a:spLocks noGrp="1"/>
          </p:cNvSpPr>
          <p:nvPr>
            <p:ph type="title"/>
          </p:nvPr>
        </p:nvSpPr>
        <p:spPr>
          <a:xfrm>
            <a:off x="5204625" y="124953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8" name="Google Shape;258;p34"/>
          <p:cNvSpPr txBox="1">
            <a:spLocks noGrp="1"/>
          </p:cNvSpPr>
          <p:nvPr>
            <p:ph type="body" idx="1"/>
          </p:nvPr>
        </p:nvSpPr>
        <p:spPr>
          <a:xfrm>
            <a:off x="5204625" y="2291390"/>
            <a:ext cx="3662100" cy="1493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59" name="Google Shape;259;p34"/>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60" name="Google Shape;260;p34"/>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mages and descriptions">
  <p:cSld name="SECTION_TITLE_AND_DESCRIPTION">
    <p:bg>
      <p:bgPr>
        <a:solidFill>
          <a:schemeClr val="lt1"/>
        </a:solidFill>
        <a:effectLst/>
      </p:bgPr>
    </p:bg>
    <p:spTree>
      <p:nvGrpSpPr>
        <p:cNvPr id="1" name="Shape 261"/>
        <p:cNvGrpSpPr/>
        <p:nvPr/>
      </p:nvGrpSpPr>
      <p:grpSpPr>
        <a:xfrm>
          <a:off x="0" y="0"/>
          <a:ext cx="0" cy="0"/>
          <a:chOff x="0" y="0"/>
          <a:chExt cx="0" cy="0"/>
        </a:xfrm>
      </p:grpSpPr>
      <p:sp>
        <p:nvSpPr>
          <p:cNvPr id="262" name="Google Shape;262;p35"/>
          <p:cNvSpPr>
            <a:spLocks noGrp="1"/>
          </p:cNvSpPr>
          <p:nvPr>
            <p:ph type="pic" idx="2"/>
          </p:nvPr>
        </p:nvSpPr>
        <p:spPr>
          <a:xfrm>
            <a:off x="3544863" y="1543050"/>
            <a:ext cx="2057400" cy="2057400"/>
          </a:xfrm>
          <a:prstGeom prst="snip1Rect">
            <a:avLst>
              <a:gd name="adj" fmla="val 24426"/>
            </a:avLst>
          </a:prstGeom>
          <a:noFill/>
          <a:ln>
            <a:noFill/>
          </a:ln>
        </p:spPr>
      </p:sp>
      <p:sp>
        <p:nvSpPr>
          <p:cNvPr id="263" name="Google Shape;263;p35"/>
          <p:cNvSpPr>
            <a:spLocks noGrp="1"/>
          </p:cNvSpPr>
          <p:nvPr>
            <p:ph type="pic" idx="3"/>
          </p:nvPr>
        </p:nvSpPr>
        <p:spPr>
          <a:xfrm>
            <a:off x="6658538" y="1543050"/>
            <a:ext cx="2057400" cy="2057400"/>
          </a:xfrm>
          <a:prstGeom prst="snip1Rect">
            <a:avLst>
              <a:gd name="adj" fmla="val 24426"/>
            </a:avLst>
          </a:prstGeom>
          <a:noFill/>
          <a:ln>
            <a:noFill/>
          </a:ln>
        </p:spPr>
      </p:sp>
      <p:sp>
        <p:nvSpPr>
          <p:cNvPr id="264" name="Google Shape;264;p35"/>
          <p:cNvSpPr>
            <a:spLocks noGrp="1"/>
          </p:cNvSpPr>
          <p:nvPr>
            <p:ph type="pic" idx="4"/>
          </p:nvPr>
        </p:nvSpPr>
        <p:spPr>
          <a:xfrm>
            <a:off x="431200" y="1543050"/>
            <a:ext cx="2057400" cy="2057400"/>
          </a:xfrm>
          <a:prstGeom prst="snip1Rect">
            <a:avLst>
              <a:gd name="adj" fmla="val 24426"/>
            </a:avLst>
          </a:prstGeom>
          <a:noFill/>
          <a:ln>
            <a:noFill/>
          </a:ln>
        </p:spPr>
      </p:sp>
      <p:sp>
        <p:nvSpPr>
          <p:cNvPr id="265" name="Google Shape;265;p35"/>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66" name="Google Shape;266;p35"/>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7" name="Google Shape;267;p35"/>
          <p:cNvSpPr txBox="1">
            <a:spLocks noGrp="1"/>
          </p:cNvSpPr>
          <p:nvPr>
            <p:ph type="subTitle" idx="1"/>
          </p:nvPr>
        </p:nvSpPr>
        <p:spPr>
          <a:xfrm>
            <a:off x="381100" y="3676650"/>
            <a:ext cx="21075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268" name="Google Shape;268;p35"/>
          <p:cNvSpPr txBox="1">
            <a:spLocks noGrp="1"/>
          </p:cNvSpPr>
          <p:nvPr>
            <p:ph type="subTitle" idx="5"/>
          </p:nvPr>
        </p:nvSpPr>
        <p:spPr>
          <a:xfrm>
            <a:off x="3494775" y="3676650"/>
            <a:ext cx="21075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269" name="Google Shape;269;p35"/>
          <p:cNvSpPr txBox="1">
            <a:spLocks noGrp="1"/>
          </p:cNvSpPr>
          <p:nvPr>
            <p:ph type="subTitle" idx="6"/>
          </p:nvPr>
        </p:nvSpPr>
        <p:spPr>
          <a:xfrm>
            <a:off x="6608438" y="3676650"/>
            <a:ext cx="21075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270" name="Google Shape;270;p35"/>
          <p:cNvSpPr txBox="1">
            <a:spLocks noGrp="1"/>
          </p:cNvSpPr>
          <p:nvPr>
            <p:ph type="subTitle" idx="7"/>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71" name="Google Shape;271;p35"/>
          <p:cNvSpPr txBox="1">
            <a:spLocks noGrp="1"/>
          </p:cNvSpPr>
          <p:nvPr>
            <p:ph type="subTitle" idx="8"/>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two column bullet points">
  <p:cSld name="CAPTION_ONLY">
    <p:bg>
      <p:bgPr>
        <a:solidFill>
          <a:schemeClr val="lt1"/>
        </a:solidFill>
        <a:effectLst/>
      </p:bgPr>
    </p:bg>
    <p:spTree>
      <p:nvGrpSpPr>
        <p:cNvPr id="1" name="Shape 272"/>
        <p:cNvGrpSpPr/>
        <p:nvPr/>
      </p:nvGrpSpPr>
      <p:grpSpPr>
        <a:xfrm>
          <a:off x="0" y="0"/>
          <a:ext cx="0" cy="0"/>
          <a:chOff x="0" y="0"/>
          <a:chExt cx="0" cy="0"/>
        </a:xfrm>
      </p:grpSpPr>
      <p:grpSp>
        <p:nvGrpSpPr>
          <p:cNvPr id="273" name="Google Shape;273;p36"/>
          <p:cNvGrpSpPr/>
          <p:nvPr/>
        </p:nvGrpSpPr>
        <p:grpSpPr>
          <a:xfrm>
            <a:off x="0" y="-444900"/>
            <a:ext cx="9144000" cy="5588500"/>
            <a:chOff x="0" y="-444900"/>
            <a:chExt cx="9144000" cy="5588500"/>
          </a:xfrm>
        </p:grpSpPr>
        <p:grpSp>
          <p:nvGrpSpPr>
            <p:cNvPr id="274" name="Google Shape;274;p36"/>
            <p:cNvGrpSpPr/>
            <p:nvPr/>
          </p:nvGrpSpPr>
          <p:grpSpPr>
            <a:xfrm>
              <a:off x="0" y="100"/>
              <a:ext cx="9144000" cy="5143500"/>
              <a:chOff x="0" y="100"/>
              <a:chExt cx="9144000" cy="5143500"/>
            </a:xfrm>
          </p:grpSpPr>
          <p:sp>
            <p:nvSpPr>
              <p:cNvPr id="275" name="Google Shape;275;p36"/>
              <p:cNvSpPr/>
              <p:nvPr/>
            </p:nvSpPr>
            <p:spPr>
              <a:xfrm>
                <a:off x="0" y="100"/>
                <a:ext cx="9144000" cy="5143500"/>
              </a:xfrm>
              <a:prstGeom prst="snip1Rect">
                <a:avLst>
                  <a:gd name="adj" fmla="val 4086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76" name="Google Shape;276;p36"/>
              <p:cNvSpPr/>
              <p:nvPr/>
            </p:nvSpPr>
            <p:spPr>
              <a:xfrm rot="10800000">
                <a:off x="7036475" y="1219850"/>
                <a:ext cx="2107500" cy="1861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grpSp>
        <p:sp>
          <p:nvSpPr>
            <p:cNvPr id="277" name="Google Shape;277;p36"/>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78" name="Google Shape;278;p36"/>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79" name="Google Shape;279;p36"/>
          <p:cNvSpPr txBox="1">
            <a:spLocks noGrp="1"/>
          </p:cNvSpPr>
          <p:nvPr>
            <p:ph type="title"/>
          </p:nvPr>
        </p:nvSpPr>
        <p:spPr>
          <a:xfrm>
            <a:off x="333925" y="124951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80" name="Google Shape;280;p36"/>
          <p:cNvSpPr txBox="1">
            <a:spLocks noGrp="1"/>
          </p:cNvSpPr>
          <p:nvPr>
            <p:ph type="body" idx="1"/>
          </p:nvPr>
        </p:nvSpPr>
        <p:spPr>
          <a:xfrm>
            <a:off x="333925" y="2291377"/>
            <a:ext cx="3662100" cy="20283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81" name="Google Shape;281;p36"/>
          <p:cNvSpPr txBox="1">
            <a:spLocks noGrp="1"/>
          </p:cNvSpPr>
          <p:nvPr>
            <p:ph type="body" idx="2"/>
          </p:nvPr>
        </p:nvSpPr>
        <p:spPr>
          <a:xfrm>
            <a:off x="4595076" y="2291377"/>
            <a:ext cx="3662100" cy="20283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82" name="Google Shape;282;p36"/>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83" name="Google Shape;283;p36"/>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heck for understanding">
  <p:cSld name="CAPTION_ONLY_1">
    <p:bg>
      <p:bgPr>
        <a:solidFill>
          <a:schemeClr val="lt1"/>
        </a:solidFill>
        <a:effectLst/>
      </p:bgPr>
    </p:bg>
    <p:spTree>
      <p:nvGrpSpPr>
        <p:cNvPr id="1" name="Shape 284"/>
        <p:cNvGrpSpPr/>
        <p:nvPr/>
      </p:nvGrpSpPr>
      <p:grpSpPr>
        <a:xfrm>
          <a:off x="0" y="0"/>
          <a:ext cx="0" cy="0"/>
          <a:chOff x="0" y="0"/>
          <a:chExt cx="0" cy="0"/>
        </a:xfrm>
      </p:grpSpPr>
      <p:grpSp>
        <p:nvGrpSpPr>
          <p:cNvPr id="285" name="Google Shape;285;p37"/>
          <p:cNvGrpSpPr/>
          <p:nvPr/>
        </p:nvGrpSpPr>
        <p:grpSpPr>
          <a:xfrm>
            <a:off x="0" y="-444900"/>
            <a:ext cx="9144000" cy="5588500"/>
            <a:chOff x="0" y="-444900"/>
            <a:chExt cx="9144000" cy="5588500"/>
          </a:xfrm>
        </p:grpSpPr>
        <p:sp>
          <p:nvSpPr>
            <p:cNvPr id="286" name="Google Shape;286;p37"/>
            <p:cNvSpPr/>
            <p:nvPr/>
          </p:nvSpPr>
          <p:spPr>
            <a:xfrm>
              <a:off x="0" y="100"/>
              <a:ext cx="9144000" cy="5143500"/>
            </a:xfrm>
            <a:prstGeom prst="snip1Rect">
              <a:avLst>
                <a:gd name="adj" fmla="val 40868"/>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87" name="Google Shape;287;p37"/>
            <p:cNvSpPr/>
            <p:nvPr/>
          </p:nvSpPr>
          <p:spPr>
            <a:xfrm rot="10800000">
              <a:off x="7036475" y="1219850"/>
              <a:ext cx="2107500" cy="1861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88" name="Google Shape;288;p37"/>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89" name="Google Shape;289;p37"/>
          <p:cNvSpPr txBox="1">
            <a:spLocks noGrp="1"/>
          </p:cNvSpPr>
          <p:nvPr>
            <p:ph type="body" idx="1"/>
          </p:nvPr>
        </p:nvSpPr>
        <p:spPr>
          <a:xfrm>
            <a:off x="333925" y="3630575"/>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90" name="Google Shape;290;p37"/>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91" name="Google Shape;291;p37"/>
          <p:cNvSpPr txBox="1">
            <a:spLocks noGrp="1"/>
          </p:cNvSpPr>
          <p:nvPr>
            <p:ph type="title"/>
          </p:nvPr>
        </p:nvSpPr>
        <p:spPr>
          <a:xfrm>
            <a:off x="333925" y="124951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2" name="Google Shape;292;p37"/>
          <p:cNvSpPr txBox="1">
            <a:spLocks noGrp="1"/>
          </p:cNvSpPr>
          <p:nvPr>
            <p:ph type="subTitle" idx="2"/>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93" name="Google Shape;293;p37"/>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94" name="Google Shape;294;p37"/>
          <p:cNvSpPr txBox="1">
            <a:spLocks noGrp="1"/>
          </p:cNvSpPr>
          <p:nvPr>
            <p:ph type="body" idx="4"/>
          </p:nvPr>
        </p:nvSpPr>
        <p:spPr>
          <a:xfrm>
            <a:off x="333925" y="3184176"/>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95" name="Google Shape;295;p37"/>
          <p:cNvSpPr txBox="1">
            <a:spLocks noGrp="1"/>
          </p:cNvSpPr>
          <p:nvPr>
            <p:ph type="body" idx="5"/>
          </p:nvPr>
        </p:nvSpPr>
        <p:spPr>
          <a:xfrm>
            <a:off x="333925" y="2737776"/>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96" name="Google Shape;296;p37"/>
          <p:cNvSpPr txBox="1">
            <a:spLocks noGrp="1"/>
          </p:cNvSpPr>
          <p:nvPr>
            <p:ph type="body" idx="6"/>
          </p:nvPr>
        </p:nvSpPr>
        <p:spPr>
          <a:xfrm>
            <a:off x="333925" y="2291377"/>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type">
  <p:cSld name="BIG_NUMBER">
    <p:bg>
      <p:bgPr>
        <a:solidFill>
          <a:schemeClr val="lt2"/>
        </a:solidFill>
        <a:effectLst/>
      </p:bgPr>
    </p:bg>
    <p:spTree>
      <p:nvGrpSpPr>
        <p:cNvPr id="1" name="Shape 297"/>
        <p:cNvGrpSpPr/>
        <p:nvPr/>
      </p:nvGrpSpPr>
      <p:grpSpPr>
        <a:xfrm>
          <a:off x="0" y="0"/>
          <a:ext cx="0" cy="0"/>
          <a:chOff x="0" y="0"/>
          <a:chExt cx="0" cy="0"/>
        </a:xfrm>
      </p:grpSpPr>
      <p:sp>
        <p:nvSpPr>
          <p:cNvPr id="298" name="Google Shape;298;p38"/>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99" name="Google Shape;299;p38"/>
          <p:cNvSpPr txBox="1"/>
          <p:nvPr/>
        </p:nvSpPr>
        <p:spPr>
          <a:xfrm>
            <a:off x="2479675" y="2285400"/>
            <a:ext cx="4184700" cy="57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2800">
                <a:solidFill>
                  <a:schemeClr val="lt1"/>
                </a:solidFill>
                <a:latin typeface="Inter Tight SemiBold"/>
                <a:ea typeface="Inter Tight SemiBold"/>
                <a:cs typeface="Inter Tight SemiBold"/>
                <a:sym typeface="Inter Tight SemiBold"/>
              </a:rPr>
              <a:t>Questions?</a:t>
            </a:r>
            <a:endParaRPr sz="2800">
              <a:solidFill>
                <a:schemeClr val="lt1"/>
              </a:solidFill>
              <a:latin typeface="Inter Tight SemiBold"/>
              <a:ea typeface="Inter Tight SemiBold"/>
              <a:cs typeface="Inter Tight SemiBold"/>
              <a:sym typeface="Inter Tight SemiBold"/>
            </a:endParaRPr>
          </a:p>
        </p:txBody>
      </p:sp>
      <p:grpSp>
        <p:nvGrpSpPr>
          <p:cNvPr id="300" name="Google Shape;300;p38"/>
          <p:cNvGrpSpPr/>
          <p:nvPr/>
        </p:nvGrpSpPr>
        <p:grpSpPr>
          <a:xfrm rot="300150">
            <a:off x="1277165" y="536719"/>
            <a:ext cx="6594752" cy="4068617"/>
            <a:chOff x="1277284" y="536521"/>
            <a:chExt cx="6594691" cy="4068580"/>
          </a:xfrm>
        </p:grpSpPr>
        <p:grpSp>
          <p:nvGrpSpPr>
            <p:cNvPr id="301" name="Google Shape;301;p38"/>
            <p:cNvGrpSpPr/>
            <p:nvPr/>
          </p:nvGrpSpPr>
          <p:grpSpPr>
            <a:xfrm>
              <a:off x="1277284" y="891662"/>
              <a:ext cx="6594077" cy="3357715"/>
              <a:chOff x="1277284" y="891662"/>
              <a:chExt cx="6594077" cy="3357715"/>
            </a:xfrm>
          </p:grpSpPr>
          <p:sp>
            <p:nvSpPr>
              <p:cNvPr id="302" name="Google Shape;302;p38"/>
              <p:cNvSpPr/>
              <p:nvPr/>
            </p:nvSpPr>
            <p:spPr>
              <a:xfrm rot="-2190">
                <a:off x="6458566" y="1876325"/>
                <a:ext cx="1412700" cy="1390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a:ea typeface="Inter Tight"/>
                  <a:cs typeface="Inter Tight"/>
                  <a:sym typeface="Inter Tight"/>
                </a:endParaRPr>
              </a:p>
            </p:txBody>
          </p:sp>
          <p:sp>
            <p:nvSpPr>
              <p:cNvPr id="303" name="Google Shape;303;p38"/>
              <p:cNvSpPr/>
              <p:nvPr/>
            </p:nvSpPr>
            <p:spPr>
              <a:xfrm rot="-2453" flipH="1">
                <a:off x="1277283" y="893727"/>
                <a:ext cx="4625401" cy="3354000"/>
              </a:xfrm>
              <a:prstGeom prst="snip1Rect">
                <a:avLst>
                  <a:gd name="adj" fmla="val 49693"/>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SemiBold"/>
                  <a:ea typeface="Inter Tight SemiBold"/>
                  <a:cs typeface="Inter Tight SemiBold"/>
                  <a:sym typeface="Inter Tight SemiBold"/>
                </a:endParaRPr>
              </a:p>
            </p:txBody>
          </p:sp>
          <p:sp>
            <p:nvSpPr>
              <p:cNvPr id="304" name="Google Shape;304;p38"/>
              <p:cNvSpPr/>
              <p:nvPr/>
            </p:nvSpPr>
            <p:spPr>
              <a:xfrm rot="10797547" flipH="1">
                <a:off x="3245660" y="893312"/>
                <a:ext cx="4625701" cy="3354000"/>
              </a:xfrm>
              <a:prstGeom prst="snip1Rect">
                <a:avLst>
                  <a:gd name="adj" fmla="val 49663"/>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SemiBold"/>
                  <a:ea typeface="Inter Tight SemiBold"/>
                  <a:cs typeface="Inter Tight SemiBold"/>
                  <a:sym typeface="Inter Tight SemiBold"/>
                </a:endParaRPr>
              </a:p>
            </p:txBody>
          </p:sp>
          <p:sp>
            <p:nvSpPr>
              <p:cNvPr id="305" name="Google Shape;305;p38"/>
              <p:cNvSpPr/>
              <p:nvPr/>
            </p:nvSpPr>
            <p:spPr>
              <a:xfrm rot="-2190">
                <a:off x="1277395" y="1877958"/>
                <a:ext cx="1412700" cy="1390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a:ea typeface="Inter Tight"/>
                  <a:cs typeface="Inter Tight"/>
                  <a:sym typeface="Inter Tight"/>
                </a:endParaRPr>
              </a:p>
            </p:txBody>
          </p:sp>
        </p:grpSp>
        <p:sp>
          <p:nvSpPr>
            <p:cNvPr id="306" name="Google Shape;306;p38"/>
            <p:cNvSpPr/>
            <p:nvPr/>
          </p:nvSpPr>
          <p:spPr>
            <a:xfrm rot="-4517241">
              <a:off x="1416960" y="705331"/>
              <a:ext cx="1386770" cy="1361580"/>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SemiBold"/>
                <a:ea typeface="Inter Tight SemiBold"/>
                <a:cs typeface="Inter Tight SemiBold"/>
                <a:sym typeface="Inter Tight SemiBold"/>
              </a:endParaRPr>
            </a:p>
          </p:txBody>
        </p:sp>
        <p:sp>
          <p:nvSpPr>
            <p:cNvPr id="307" name="Google Shape;307;p38"/>
            <p:cNvSpPr/>
            <p:nvPr/>
          </p:nvSpPr>
          <p:spPr>
            <a:xfrm rot="6281922">
              <a:off x="6346470" y="3074659"/>
              <a:ext cx="1384510" cy="1363185"/>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SemiBold"/>
                <a:ea typeface="Inter Tight SemiBold"/>
                <a:cs typeface="Inter Tight SemiBold"/>
                <a:sym typeface="Inter Tight SemiBold"/>
              </a:endParaRPr>
            </a:p>
          </p:txBody>
        </p:sp>
      </p:grpSp>
      <p:sp>
        <p:nvSpPr>
          <p:cNvPr id="308" name="Google Shape;308;p38"/>
          <p:cNvSpPr txBox="1">
            <a:spLocks noGrp="1"/>
          </p:cNvSpPr>
          <p:nvPr>
            <p:ph type="title"/>
          </p:nvPr>
        </p:nvSpPr>
        <p:spPr>
          <a:xfrm>
            <a:off x="2479675" y="2285400"/>
            <a:ext cx="41847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38"/>
          <p:cNvSpPr txBox="1">
            <a:spLocks noGrp="1"/>
          </p:cNvSpPr>
          <p:nvPr>
            <p:ph type="subTitle" idx="1"/>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310" name="Google Shape;310;p38"/>
          <p:cNvSpPr txBox="1">
            <a:spLocks noGrp="1"/>
          </p:cNvSpPr>
          <p:nvPr>
            <p:ph type="subTitle" idx="2"/>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ustom blank" type="blank">
  <p:cSld name="BLANK">
    <p:bg>
      <p:bgPr>
        <a:solidFill>
          <a:schemeClr val="lt1"/>
        </a:solidFill>
        <a:effectLst/>
      </p:bgPr>
    </p:bg>
    <p:spTree>
      <p:nvGrpSpPr>
        <p:cNvPr id="1" name="Shape 311"/>
        <p:cNvGrpSpPr/>
        <p:nvPr/>
      </p:nvGrpSpPr>
      <p:grpSpPr>
        <a:xfrm>
          <a:off x="0" y="0"/>
          <a:ext cx="0" cy="0"/>
          <a:chOff x="0" y="0"/>
          <a:chExt cx="0" cy="0"/>
        </a:xfrm>
      </p:grpSpPr>
      <p:sp>
        <p:nvSpPr>
          <p:cNvPr id="312" name="Google Shape;312;p39"/>
          <p:cNvSpPr txBox="1">
            <a:spLocks noGrp="1"/>
          </p:cNvSpPr>
          <p:nvPr>
            <p:ph type="sldNum" idx="12"/>
          </p:nvPr>
        </p:nvSpPr>
        <p:spPr>
          <a:xfrm>
            <a:off x="8318025" y="205550"/>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13" name="Google Shape;313;p39"/>
          <p:cNvSpPr txBox="1">
            <a:spLocks noGrp="1"/>
          </p:cNvSpPr>
          <p:nvPr>
            <p:ph type="subTitle" idx="1"/>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314" name="Google Shape;314;p39"/>
          <p:cNvSpPr txBox="1">
            <a:spLocks noGrp="1"/>
          </p:cNvSpPr>
          <p:nvPr>
            <p:ph type="subTitle" idx="2"/>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_1_3">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_1_1">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
    <p:spTree>
      <p:nvGrpSpPr>
        <p:cNvPr id="1" name="Shape 42"/>
        <p:cNvGrpSpPr/>
        <p:nvPr/>
      </p:nvGrpSpPr>
      <p:grpSpPr>
        <a:xfrm>
          <a:off x="0" y="0"/>
          <a:ext cx="0" cy="0"/>
          <a:chOff x="0" y="0"/>
          <a:chExt cx="0" cy="0"/>
        </a:xfrm>
      </p:grpSpPr>
      <p:sp>
        <p:nvSpPr>
          <p:cNvPr id="43" name="Google Shape;43;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5" name="Google Shape;4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sp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46" name="Google Shape;4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sp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36550">
              <a:spcBef>
                <a:spcPts val="0"/>
              </a:spcBef>
              <a:spcAft>
                <a:spcPts val="0"/>
              </a:spcAft>
              <a:buClr>
                <a:schemeClr val="lt1"/>
              </a:buClr>
              <a:buSzPts val="1700"/>
              <a:buChar char="○"/>
              <a:defRPr>
                <a:solidFill>
                  <a:schemeClr val="lt1"/>
                </a:solidFill>
              </a:defRPr>
            </a:lvl2pPr>
            <a:lvl3pPr marL="1371600" lvl="2" indent="-336550">
              <a:spcBef>
                <a:spcPts val="0"/>
              </a:spcBef>
              <a:spcAft>
                <a:spcPts val="0"/>
              </a:spcAft>
              <a:buClr>
                <a:schemeClr val="lt1"/>
              </a:buClr>
              <a:buSzPts val="1700"/>
              <a:buChar char="■"/>
              <a:defRPr>
                <a:solidFill>
                  <a:schemeClr val="lt1"/>
                </a:solidFill>
              </a:defRPr>
            </a:lvl3pPr>
            <a:lvl4pPr marL="1828800" lvl="3" indent="-336550">
              <a:spcBef>
                <a:spcPts val="0"/>
              </a:spcBef>
              <a:spcAft>
                <a:spcPts val="0"/>
              </a:spcAft>
              <a:buClr>
                <a:schemeClr val="lt1"/>
              </a:buClr>
              <a:buSzPts val="1700"/>
              <a:buChar char="●"/>
              <a:defRPr>
                <a:solidFill>
                  <a:schemeClr val="lt1"/>
                </a:solidFill>
              </a:defRPr>
            </a:lvl4pPr>
            <a:lvl5pPr marL="2286000" lvl="4" indent="-336550">
              <a:spcBef>
                <a:spcPts val="0"/>
              </a:spcBef>
              <a:spcAft>
                <a:spcPts val="0"/>
              </a:spcAft>
              <a:buClr>
                <a:schemeClr val="lt1"/>
              </a:buClr>
              <a:buSzPts val="1700"/>
              <a:buChar char="○"/>
              <a:defRPr>
                <a:solidFill>
                  <a:schemeClr val="lt1"/>
                </a:solidFill>
              </a:defRPr>
            </a:lvl5pPr>
            <a:lvl6pPr marL="2743200" lvl="5" indent="-336550">
              <a:spcBef>
                <a:spcPts val="0"/>
              </a:spcBef>
              <a:spcAft>
                <a:spcPts val="0"/>
              </a:spcAft>
              <a:buClr>
                <a:schemeClr val="lt1"/>
              </a:buClr>
              <a:buSzPts val="1700"/>
              <a:buChar char="■"/>
              <a:defRPr>
                <a:solidFill>
                  <a:schemeClr val="lt1"/>
                </a:solidFill>
              </a:defRPr>
            </a:lvl6pPr>
            <a:lvl7pPr marL="3200400" lvl="6" indent="-336550">
              <a:spcBef>
                <a:spcPts val="0"/>
              </a:spcBef>
              <a:spcAft>
                <a:spcPts val="0"/>
              </a:spcAft>
              <a:buClr>
                <a:schemeClr val="lt1"/>
              </a:buClr>
              <a:buSzPts val="1700"/>
              <a:buChar char="●"/>
              <a:defRPr>
                <a:solidFill>
                  <a:schemeClr val="lt1"/>
                </a:solidFill>
              </a:defRPr>
            </a:lvl7pPr>
            <a:lvl8pPr marL="3657600" lvl="7" indent="-336550">
              <a:spcBef>
                <a:spcPts val="0"/>
              </a:spcBef>
              <a:spcAft>
                <a:spcPts val="0"/>
              </a:spcAft>
              <a:buClr>
                <a:schemeClr val="lt1"/>
              </a:buClr>
              <a:buSzPts val="1700"/>
              <a:buChar char="○"/>
              <a:defRPr>
                <a:solidFill>
                  <a:schemeClr val="lt1"/>
                </a:solidFill>
              </a:defRPr>
            </a:lvl8pPr>
            <a:lvl9pPr marL="4114800" lvl="8" indent="-336550">
              <a:spcBef>
                <a:spcPts val="0"/>
              </a:spcBef>
              <a:spcAft>
                <a:spcPts val="0"/>
              </a:spcAft>
              <a:buClr>
                <a:schemeClr val="lt1"/>
              </a:buClr>
              <a:buSzPts val="17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_1_1">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spAutoFit/>
          </a:bodyPr>
          <a:lstStyle>
            <a:lvl1pPr marL="457200" lvl="0" indent="-228600">
              <a:spcBef>
                <a:spcPts val="0"/>
              </a:spcBef>
              <a:spcAft>
                <a:spcPts val="0"/>
              </a:spcAft>
              <a:buSzPts val="1700"/>
              <a:buNone/>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475600" cy="572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1pPr>
            <a:lvl2pPr lvl="1">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2pPr>
            <a:lvl3pPr lvl="2">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3pPr>
            <a:lvl4pPr lvl="3">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4pPr>
            <a:lvl5pPr lvl="4">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5pPr>
            <a:lvl6pPr lvl="5">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6pPr>
            <a:lvl7pPr lvl="6">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7pPr>
            <a:lvl8pPr lvl="7">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8pPr>
            <a:lvl9pPr lvl="8">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9pPr>
          </a:lstStyle>
          <a:p>
            <a:endParaRPr/>
          </a:p>
        </p:txBody>
      </p:sp>
      <p:sp>
        <p:nvSpPr>
          <p:cNvPr id="7" name="Google Shape;7;p1"/>
          <p:cNvSpPr txBox="1">
            <a:spLocks noGrp="1"/>
          </p:cNvSpPr>
          <p:nvPr>
            <p:ph type="body" idx="1"/>
          </p:nvPr>
        </p:nvSpPr>
        <p:spPr>
          <a:xfrm>
            <a:off x="311700" y="1152475"/>
            <a:ext cx="8475600" cy="3416400"/>
          </a:xfrm>
          <a:prstGeom prst="rect">
            <a:avLst/>
          </a:prstGeom>
          <a:noFill/>
          <a:ln>
            <a:noFill/>
          </a:ln>
        </p:spPr>
        <p:txBody>
          <a:bodyPr spcFirstLastPara="1" wrap="square" lIns="91425" tIns="91425" rIns="91425" bIns="91425" anchor="t" anchorCtr="0">
            <a:spAutoFit/>
          </a:bodyPr>
          <a:lstStyle>
            <a:lvl1pPr marL="457200" lvl="0"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1pPr>
            <a:lvl2pPr marL="914400" lvl="1"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2pPr>
            <a:lvl3pPr marL="1371600" lvl="2"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3pPr>
            <a:lvl4pPr marL="1828800" lvl="3"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4pPr>
            <a:lvl5pPr marL="2286000" lvl="4"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5pPr>
            <a:lvl6pPr marL="2743200" lvl="5"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6pPr>
            <a:lvl7pPr marL="3200400" lvl="6"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7pPr>
            <a:lvl8pPr marL="3657600" lvl="7"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8pPr>
            <a:lvl9pPr marL="4114800" lvl="8"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9pPr>
          </a:lstStyle>
          <a:p>
            <a:endParaRPr/>
          </a:p>
        </p:txBody>
      </p:sp>
      <p:sp>
        <p:nvSpPr>
          <p:cNvPr id="8" name="Google Shape;8;p1"/>
          <p:cNvSpPr txBox="1">
            <a:spLocks noGrp="1"/>
          </p:cNvSpPr>
          <p:nvPr>
            <p:ph type="sldNum" idx="12"/>
          </p:nvPr>
        </p:nvSpPr>
        <p:spPr>
          <a:xfrm>
            <a:off x="8260675" y="205550"/>
            <a:ext cx="548700" cy="292500"/>
          </a:xfrm>
          <a:prstGeom prst="rect">
            <a:avLst/>
          </a:prstGeom>
          <a:noFill/>
          <a:ln>
            <a:noFill/>
          </a:ln>
        </p:spPr>
        <p:txBody>
          <a:bodyPr spcFirstLastPara="1" wrap="square" lIns="91425" tIns="91425" rIns="91425" bIns="91425" anchor="t" anchorCtr="0">
            <a:normAutofit/>
          </a:bodyPr>
          <a:lstStyle>
            <a:lvl1pPr lvl="0" algn="r">
              <a:buNone/>
              <a:defRPr sz="700">
                <a:solidFill>
                  <a:schemeClr val="dk1"/>
                </a:solidFill>
                <a:latin typeface="Inter Tight SemiBold"/>
                <a:ea typeface="Inter Tight SemiBold"/>
                <a:cs typeface="Inter Tight SemiBold"/>
                <a:sym typeface="Inter Tight SemiBold"/>
              </a:defRPr>
            </a:lvl1pPr>
            <a:lvl2pPr lvl="1" algn="r">
              <a:buNone/>
              <a:defRPr sz="700">
                <a:solidFill>
                  <a:schemeClr val="dk1"/>
                </a:solidFill>
                <a:latin typeface="Inter Tight SemiBold"/>
                <a:ea typeface="Inter Tight SemiBold"/>
                <a:cs typeface="Inter Tight SemiBold"/>
                <a:sym typeface="Inter Tight SemiBold"/>
              </a:defRPr>
            </a:lvl2pPr>
            <a:lvl3pPr lvl="2" algn="r">
              <a:buNone/>
              <a:defRPr sz="700">
                <a:solidFill>
                  <a:schemeClr val="dk1"/>
                </a:solidFill>
                <a:latin typeface="Inter Tight SemiBold"/>
                <a:ea typeface="Inter Tight SemiBold"/>
                <a:cs typeface="Inter Tight SemiBold"/>
                <a:sym typeface="Inter Tight SemiBold"/>
              </a:defRPr>
            </a:lvl3pPr>
            <a:lvl4pPr lvl="3" algn="r">
              <a:buNone/>
              <a:defRPr sz="700">
                <a:solidFill>
                  <a:schemeClr val="dk1"/>
                </a:solidFill>
                <a:latin typeface="Inter Tight SemiBold"/>
                <a:ea typeface="Inter Tight SemiBold"/>
                <a:cs typeface="Inter Tight SemiBold"/>
                <a:sym typeface="Inter Tight SemiBold"/>
              </a:defRPr>
            </a:lvl4pPr>
            <a:lvl5pPr lvl="4" algn="r">
              <a:buNone/>
              <a:defRPr sz="700">
                <a:solidFill>
                  <a:schemeClr val="dk1"/>
                </a:solidFill>
                <a:latin typeface="Inter Tight SemiBold"/>
                <a:ea typeface="Inter Tight SemiBold"/>
                <a:cs typeface="Inter Tight SemiBold"/>
                <a:sym typeface="Inter Tight SemiBold"/>
              </a:defRPr>
            </a:lvl5pPr>
            <a:lvl6pPr lvl="5" algn="r">
              <a:buNone/>
              <a:defRPr sz="700">
                <a:solidFill>
                  <a:schemeClr val="dk1"/>
                </a:solidFill>
                <a:latin typeface="Inter Tight SemiBold"/>
                <a:ea typeface="Inter Tight SemiBold"/>
                <a:cs typeface="Inter Tight SemiBold"/>
                <a:sym typeface="Inter Tight SemiBold"/>
              </a:defRPr>
            </a:lvl6pPr>
            <a:lvl7pPr lvl="6" algn="r">
              <a:buNone/>
              <a:defRPr sz="700">
                <a:solidFill>
                  <a:schemeClr val="dk1"/>
                </a:solidFill>
                <a:latin typeface="Inter Tight SemiBold"/>
                <a:ea typeface="Inter Tight SemiBold"/>
                <a:cs typeface="Inter Tight SemiBold"/>
                <a:sym typeface="Inter Tight SemiBold"/>
              </a:defRPr>
            </a:lvl7pPr>
            <a:lvl8pPr lvl="7" algn="r">
              <a:buNone/>
              <a:defRPr sz="700">
                <a:solidFill>
                  <a:schemeClr val="dk1"/>
                </a:solidFill>
                <a:latin typeface="Inter Tight SemiBold"/>
                <a:ea typeface="Inter Tight SemiBold"/>
                <a:cs typeface="Inter Tight SemiBold"/>
                <a:sym typeface="Inter Tight SemiBold"/>
              </a:defRPr>
            </a:lvl8pPr>
            <a:lvl9pPr lvl="8" algn="r">
              <a:buNone/>
              <a:defRPr sz="700">
                <a:solidFill>
                  <a:schemeClr val="dk1"/>
                </a:solidFill>
                <a:latin typeface="Inter Tight SemiBold"/>
                <a:ea typeface="Inter Tight SemiBold"/>
                <a:cs typeface="Inter Tight SemiBold"/>
                <a:sym typeface="Inter Tight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8" Type="http://schemas.openxmlformats.org/officeDocument/2006/relationships/hyperlink" Target="https://constellation.uqac.ca/id/eprint/9934/1/Messaoudi_uqac_0862D_11188.pdf" TargetMode="External"/><Relationship Id="rId3" Type="http://schemas.openxmlformats.org/officeDocument/2006/relationships/hyperlink" Target="https://www.ionos.ca/digitalguide/websites/web-development/image-recognition/#:~:text=AI%20image%20recognition%20is%20a,recognize%20and%20classify%20different%20data." TargetMode="External"/><Relationship Id="rId7" Type="http://schemas.openxmlformats.org/officeDocument/2006/relationships/hyperlink" Target="https://wewalk.io/en/" TargetMode="External"/><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hyperlink" Target="https://www.ijraset.com/research-paper/smart-cane-a-machine-learning-powered-assistive-device" TargetMode="External"/><Relationship Id="rId11" Type="http://schemas.openxmlformats.org/officeDocument/2006/relationships/hyperlink" Target="https://www.ansys.com/blog/how-to-choose-the-right-sensors-for-autonomous-vehicles#:~:text=In%20autonomous%20vehicles%2C%20lidar%20scans,they%20reflect%20off%20of%20objects" TargetMode="External"/><Relationship Id="rId5" Type="http://schemas.openxmlformats.org/officeDocument/2006/relationships/hyperlink" Target="https://www.shaip.com/blog/what-is-ai-image-recognition-and-how-does-it-work/#:~:text=The%20AI%20is%20trained%20to,time%20face%20detection%20and%20analysis." TargetMode="External"/><Relationship Id="rId10" Type="http://schemas.openxmlformats.org/officeDocument/2006/relationships/hyperlink" Target="https://mrdvs.com/obstacle-detection-sensor/#:~:text=Sensor%2Dbased%20obstacle%20detection%20systems,sound%20waves%20to%20detect%20obstacles." TargetMode="External"/><Relationship Id="rId4" Type="http://schemas.openxmlformats.org/officeDocument/2006/relationships/hyperlink" Target="https://www.ibm.com/think/topics/image-recognition#:~:text=Image%20recognition%20is%20an%20application,learning%20models%20in%20image%20recognition." TargetMode="External"/><Relationship Id="rId9" Type="http://schemas.openxmlformats.org/officeDocument/2006/relationships/hyperlink" Target="https://blogs.nvidia.com/blog/how-does-a-self-driving-car-see/#:~:text=Putting%20It%20All%20Together&amp;amp;text=Self%2Ddriving%20cars%20do%20this,out%20the%20NVIDIA%20DRIVE%20platfor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0"/>
          <p:cNvSpPr txBox="1"/>
          <p:nvPr/>
        </p:nvSpPr>
        <p:spPr>
          <a:xfrm>
            <a:off x="1188080" y="1788675"/>
            <a:ext cx="6673200" cy="171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300" b="1">
                <a:latin typeface="Comic Sans MS"/>
                <a:ea typeface="Comic Sans MS"/>
                <a:cs typeface="Comic Sans MS"/>
                <a:sym typeface="Comic Sans MS"/>
              </a:rPr>
              <a:t>AI Enabled Smart Walking Stick</a:t>
            </a:r>
            <a:endParaRPr sz="3300" b="1">
              <a:latin typeface="Comic Sans MS"/>
              <a:ea typeface="Comic Sans MS"/>
              <a:cs typeface="Comic Sans MS"/>
              <a:sym typeface="Comic Sans MS"/>
            </a:endParaRPr>
          </a:p>
          <a:p>
            <a:pPr marL="0" lvl="0" indent="0" algn="ctr" rtl="0">
              <a:spcBef>
                <a:spcPts val="0"/>
              </a:spcBef>
              <a:spcAft>
                <a:spcPts val="0"/>
              </a:spcAft>
              <a:buNone/>
            </a:pPr>
            <a:r>
              <a:rPr lang="en" sz="3300" b="1">
                <a:latin typeface="Comic Sans MS"/>
                <a:ea typeface="Comic Sans MS"/>
                <a:cs typeface="Comic Sans MS"/>
                <a:sym typeface="Comic Sans MS"/>
              </a:rPr>
              <a:t>					  </a:t>
            </a:r>
            <a:r>
              <a:rPr lang="en" sz="1100" b="1">
                <a:latin typeface="Comic Sans MS"/>
                <a:ea typeface="Comic Sans MS"/>
                <a:cs typeface="Comic Sans MS"/>
                <a:sym typeface="Comic Sans MS"/>
              </a:rPr>
              <a:t>By: Yugam Bansal</a:t>
            </a:r>
            <a:endParaRPr sz="1100" b="1">
              <a:latin typeface="Comic Sans MS"/>
              <a:ea typeface="Comic Sans MS"/>
              <a:cs typeface="Comic Sans MS"/>
              <a:sym typeface="Comic Sans MS"/>
            </a:endParaRPr>
          </a:p>
        </p:txBody>
      </p:sp>
      <p:sp>
        <p:nvSpPr>
          <p:cNvPr id="320" name="Google Shape;320;p40"/>
          <p:cNvSpPr/>
          <p:nvPr/>
        </p:nvSpPr>
        <p:spPr>
          <a:xfrm>
            <a:off x="-95875" y="125125"/>
            <a:ext cx="4428450" cy="1405725"/>
          </a:xfrm>
          <a:prstGeom prst="flowChartProcess">
            <a:avLst/>
          </a:prstGeom>
          <a:solidFill>
            <a:srgbClr val="FFFCF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Tight"/>
              <a:ea typeface="Inter Tight"/>
              <a:cs typeface="Inter Tight"/>
              <a:sym typeface="Inter T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49" title="walking_stick_pic.jpg"/>
          <p:cNvPicPr preferRelativeResize="0"/>
          <p:nvPr/>
        </p:nvPicPr>
        <p:blipFill rotWithShape="1">
          <a:blip r:embed="rId3">
            <a:alphaModFix/>
          </a:blip>
          <a:srcRect l="36841" t="3068" r="32825" b="3096"/>
          <a:stretch/>
        </p:blipFill>
        <p:spPr>
          <a:xfrm>
            <a:off x="6802750" y="35750"/>
            <a:ext cx="1657601" cy="5054126"/>
          </a:xfrm>
          <a:prstGeom prst="rect">
            <a:avLst/>
          </a:prstGeom>
          <a:noFill/>
          <a:ln>
            <a:noFill/>
          </a:ln>
        </p:spPr>
      </p:pic>
      <p:sp>
        <p:nvSpPr>
          <p:cNvPr id="373" name="Google Shape;373;p49"/>
          <p:cNvSpPr txBox="1"/>
          <p:nvPr/>
        </p:nvSpPr>
        <p:spPr>
          <a:xfrm>
            <a:off x="129150" y="123500"/>
            <a:ext cx="5666100" cy="47958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accent1"/>
              </a:buClr>
              <a:buSzPts val="1400"/>
              <a:buChar char="●"/>
            </a:pPr>
            <a:r>
              <a:rPr lang="en" b="1">
                <a:solidFill>
                  <a:schemeClr val="accent1"/>
                </a:solidFill>
              </a:rPr>
              <a:t>Arduino Nano - ($30): </a:t>
            </a:r>
            <a:r>
              <a:rPr lang="en">
                <a:solidFill>
                  <a:schemeClr val="accent1"/>
                </a:solidFill>
              </a:rPr>
              <a:t> For object detection and processing - will control the second ultrasonic sensor, the water level sensor and the passive buzzer</a:t>
            </a:r>
            <a:endParaRPr>
              <a:solidFill>
                <a:schemeClr val="accent1"/>
              </a:solidFill>
            </a:endParaRPr>
          </a:p>
          <a:p>
            <a:pPr marL="457200" lvl="0" indent="-317500" algn="l" rtl="0">
              <a:lnSpc>
                <a:spcPct val="115000"/>
              </a:lnSpc>
              <a:spcBef>
                <a:spcPts val="0"/>
              </a:spcBef>
              <a:spcAft>
                <a:spcPts val="0"/>
              </a:spcAft>
              <a:buClr>
                <a:schemeClr val="accent1"/>
              </a:buClr>
              <a:buSzPts val="1400"/>
              <a:buChar char="●"/>
            </a:pPr>
            <a:r>
              <a:rPr lang="en" b="1">
                <a:solidFill>
                  <a:schemeClr val="accent1"/>
                </a:solidFill>
              </a:rPr>
              <a:t>Passive Buzzer - ($2.5): </a:t>
            </a:r>
            <a:r>
              <a:rPr lang="en">
                <a:solidFill>
                  <a:schemeClr val="accent1"/>
                </a:solidFill>
              </a:rPr>
              <a:t>It will buzz in a certain tone if the ultrasonic sensor detects something and it will buzz in a different tone if the water level sensor detects something</a:t>
            </a:r>
            <a:endParaRPr>
              <a:solidFill>
                <a:schemeClr val="accent1"/>
              </a:solidFill>
            </a:endParaRPr>
          </a:p>
          <a:p>
            <a:pPr marL="457200" lvl="0" indent="-317500" algn="l" rtl="0">
              <a:lnSpc>
                <a:spcPct val="115000"/>
              </a:lnSpc>
              <a:spcBef>
                <a:spcPts val="0"/>
              </a:spcBef>
              <a:spcAft>
                <a:spcPts val="0"/>
              </a:spcAft>
              <a:buClr>
                <a:schemeClr val="accent1"/>
              </a:buClr>
              <a:buSzPts val="1400"/>
              <a:buChar char="●"/>
            </a:pPr>
            <a:r>
              <a:rPr lang="en" b="1">
                <a:solidFill>
                  <a:schemeClr val="accent1"/>
                </a:solidFill>
              </a:rPr>
              <a:t>Water Level Sensor - ($4):</a:t>
            </a:r>
            <a:r>
              <a:rPr lang="en">
                <a:solidFill>
                  <a:schemeClr val="accent1"/>
                </a:solidFill>
              </a:rPr>
              <a:t> Detects if there is water on the ground</a:t>
            </a:r>
            <a:endParaRPr>
              <a:solidFill>
                <a:schemeClr val="accent1"/>
              </a:solidFill>
            </a:endParaRPr>
          </a:p>
          <a:p>
            <a:pPr marL="457200" lvl="0" indent="-317500" algn="l" rtl="0">
              <a:lnSpc>
                <a:spcPct val="115000"/>
              </a:lnSpc>
              <a:spcBef>
                <a:spcPts val="0"/>
              </a:spcBef>
              <a:spcAft>
                <a:spcPts val="0"/>
              </a:spcAft>
              <a:buClr>
                <a:schemeClr val="accent1"/>
              </a:buClr>
              <a:buSzPts val="1400"/>
              <a:buChar char="●"/>
            </a:pPr>
            <a:r>
              <a:rPr lang="en" b="1">
                <a:solidFill>
                  <a:schemeClr val="accent1"/>
                </a:solidFill>
              </a:rPr>
              <a:t>Arduino Power Supply - ($0.5): </a:t>
            </a:r>
            <a:r>
              <a:rPr lang="en">
                <a:solidFill>
                  <a:schemeClr val="accent1"/>
                </a:solidFill>
              </a:rPr>
              <a:t>Used to power all components connected to arduino</a:t>
            </a:r>
            <a:endParaRPr>
              <a:solidFill>
                <a:schemeClr val="accent1"/>
              </a:solidFill>
            </a:endParaRPr>
          </a:p>
          <a:p>
            <a:pPr marL="457200" lvl="0" indent="-317500" algn="l" rtl="0">
              <a:lnSpc>
                <a:spcPct val="115000"/>
              </a:lnSpc>
              <a:spcBef>
                <a:spcPts val="0"/>
              </a:spcBef>
              <a:spcAft>
                <a:spcPts val="0"/>
              </a:spcAft>
              <a:buClr>
                <a:schemeClr val="accent1"/>
              </a:buClr>
              <a:buSzPts val="1400"/>
              <a:buChar char="●"/>
            </a:pPr>
            <a:r>
              <a:rPr lang="en" b="1">
                <a:solidFill>
                  <a:schemeClr val="accent1"/>
                </a:solidFill>
              </a:rPr>
              <a:t>9V battery - ($1): </a:t>
            </a:r>
            <a:r>
              <a:rPr lang="en">
                <a:solidFill>
                  <a:schemeClr val="accent1"/>
                </a:solidFill>
              </a:rPr>
              <a:t>Battery to power all arduino components</a:t>
            </a:r>
            <a:endParaRPr>
              <a:solidFill>
                <a:schemeClr val="accent1"/>
              </a:solidFill>
            </a:endParaRPr>
          </a:p>
          <a:p>
            <a:pPr marL="457200" lvl="0" indent="-317500" algn="l" rtl="0">
              <a:lnSpc>
                <a:spcPct val="115000"/>
              </a:lnSpc>
              <a:spcBef>
                <a:spcPts val="0"/>
              </a:spcBef>
              <a:spcAft>
                <a:spcPts val="0"/>
              </a:spcAft>
              <a:buClr>
                <a:schemeClr val="accent1"/>
              </a:buClr>
              <a:buSzPts val="1400"/>
              <a:buChar char="●"/>
            </a:pPr>
            <a:r>
              <a:rPr lang="en" b="1">
                <a:solidFill>
                  <a:schemeClr val="accent1"/>
                </a:solidFill>
              </a:rPr>
              <a:t>PVC Coated Wires - ($5): </a:t>
            </a:r>
            <a:r>
              <a:rPr lang="en">
                <a:solidFill>
                  <a:schemeClr val="accent1"/>
                </a:solidFill>
              </a:rPr>
              <a:t>To connect all the components together and for completing the circuit</a:t>
            </a:r>
            <a:endParaRPr>
              <a:solidFill>
                <a:schemeClr val="accent1"/>
              </a:solidFill>
            </a:endParaRPr>
          </a:p>
          <a:p>
            <a:pPr marL="457200" lvl="0" indent="-317500" algn="l" rtl="0">
              <a:lnSpc>
                <a:spcPct val="115000"/>
              </a:lnSpc>
              <a:spcBef>
                <a:spcPts val="0"/>
              </a:spcBef>
              <a:spcAft>
                <a:spcPts val="0"/>
              </a:spcAft>
              <a:buClr>
                <a:schemeClr val="accent1"/>
              </a:buClr>
              <a:buSzPts val="1400"/>
              <a:buChar char="●"/>
            </a:pPr>
            <a:r>
              <a:rPr lang="en" b="1">
                <a:solidFill>
                  <a:schemeClr val="accent1"/>
                </a:solidFill>
              </a:rPr>
              <a:t>PVC Pipes and PVC Connectors - ($20): </a:t>
            </a:r>
            <a:r>
              <a:rPr lang="en">
                <a:solidFill>
                  <a:schemeClr val="accent1"/>
                </a:solidFill>
              </a:rPr>
              <a:t>Creates the main physical stick that the user will hold - will carry all the components</a:t>
            </a:r>
            <a:endParaRPr>
              <a:solidFill>
                <a:schemeClr val="accent1"/>
              </a:solidFill>
            </a:endParaRPr>
          </a:p>
          <a:p>
            <a:pPr marL="0" lvl="0" indent="0" algn="l" rtl="0">
              <a:lnSpc>
                <a:spcPct val="115000"/>
              </a:lnSpc>
              <a:spcBef>
                <a:spcPts val="0"/>
              </a:spcBef>
              <a:spcAft>
                <a:spcPts val="0"/>
              </a:spcAft>
              <a:buNone/>
            </a:pPr>
            <a:endParaRPr sz="1300">
              <a:solidFill>
                <a:schemeClr val="accent1"/>
              </a:solidFill>
            </a:endParaRPr>
          </a:p>
          <a:p>
            <a:pPr marL="0" lvl="0" indent="0" algn="l" rtl="0">
              <a:lnSpc>
                <a:spcPct val="115000"/>
              </a:lnSpc>
              <a:spcBef>
                <a:spcPts val="0"/>
              </a:spcBef>
              <a:spcAft>
                <a:spcPts val="0"/>
              </a:spcAft>
              <a:buNone/>
            </a:pPr>
            <a:endParaRPr sz="1300">
              <a:solidFill>
                <a:schemeClr val="accent1"/>
              </a:solidFill>
            </a:endParaRPr>
          </a:p>
          <a:p>
            <a:pPr marL="0" lvl="0" indent="0" algn="l" rtl="0">
              <a:lnSpc>
                <a:spcPct val="115000"/>
              </a:lnSpc>
              <a:spcBef>
                <a:spcPts val="0"/>
              </a:spcBef>
              <a:spcAft>
                <a:spcPts val="0"/>
              </a:spcAft>
              <a:buClr>
                <a:schemeClr val="accent1"/>
              </a:buClr>
              <a:buSzPts val="1100"/>
              <a:buFont typeface="Arial"/>
              <a:buNone/>
            </a:pPr>
            <a:r>
              <a:rPr lang="en" b="1" u="sng">
                <a:solidFill>
                  <a:schemeClr val="accent1"/>
                </a:solidFill>
              </a:rPr>
              <a:t>Total Cost: $242.68</a:t>
            </a:r>
            <a:endParaRPr>
              <a:solidFill>
                <a:schemeClr val="accent1"/>
              </a:solidFill>
            </a:endParaRPr>
          </a:p>
          <a:p>
            <a:pPr marL="0" lvl="0" indent="0" algn="l" rtl="0">
              <a:lnSpc>
                <a:spcPct val="115000"/>
              </a:lnSpc>
              <a:spcBef>
                <a:spcPts val="0"/>
              </a:spcBef>
              <a:spcAft>
                <a:spcPts val="0"/>
              </a:spcAft>
              <a:buNone/>
            </a:pPr>
            <a:endParaRPr sz="900">
              <a:solidFill>
                <a:schemeClr val="accent1"/>
              </a:solidFill>
            </a:endParaRPr>
          </a:p>
          <a:p>
            <a:pPr marL="0" lvl="0" indent="0" algn="l" rtl="0">
              <a:lnSpc>
                <a:spcPct val="115000"/>
              </a:lnSpc>
              <a:spcBef>
                <a:spcPts val="0"/>
              </a:spcBef>
              <a:spcAft>
                <a:spcPts val="0"/>
              </a:spcAft>
              <a:buNone/>
            </a:pPr>
            <a:endParaRPr sz="1200" b="1">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0"/>
          <p:cNvSpPr txBox="1"/>
          <p:nvPr/>
        </p:nvSpPr>
        <p:spPr>
          <a:xfrm>
            <a:off x="161650" y="507078"/>
            <a:ext cx="6673200" cy="54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a:latin typeface="Comic Sans MS"/>
                <a:ea typeface="Comic Sans MS"/>
                <a:cs typeface="Comic Sans MS"/>
                <a:sym typeface="Comic Sans MS"/>
              </a:rPr>
              <a:t>Design and Method</a:t>
            </a:r>
            <a:endParaRPr sz="500" b="1">
              <a:latin typeface="Comic Sans MS"/>
              <a:ea typeface="Comic Sans MS"/>
              <a:cs typeface="Comic Sans MS"/>
              <a:sym typeface="Comic Sans MS"/>
            </a:endParaRPr>
          </a:p>
        </p:txBody>
      </p:sp>
      <p:sp>
        <p:nvSpPr>
          <p:cNvPr id="379" name="Google Shape;379;p50"/>
          <p:cNvSpPr txBox="1"/>
          <p:nvPr/>
        </p:nvSpPr>
        <p:spPr>
          <a:xfrm>
            <a:off x="161650" y="1457921"/>
            <a:ext cx="8222700" cy="356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700" b="1">
                <a:solidFill>
                  <a:schemeClr val="accent1"/>
                </a:solidFill>
              </a:rPr>
              <a:t>Raspberry Pi 5:</a:t>
            </a:r>
            <a:endParaRPr sz="1700">
              <a:solidFill>
                <a:schemeClr val="accent1"/>
              </a:solidFill>
            </a:endParaRPr>
          </a:p>
          <a:p>
            <a:pPr marL="457200" lvl="0" indent="-330200" algn="l" rtl="0">
              <a:lnSpc>
                <a:spcPct val="115000"/>
              </a:lnSpc>
              <a:spcBef>
                <a:spcPts val="1200"/>
              </a:spcBef>
              <a:spcAft>
                <a:spcPts val="0"/>
              </a:spcAft>
              <a:buClr>
                <a:schemeClr val="accent1"/>
              </a:buClr>
              <a:buSzPts val="1600"/>
              <a:buChar char="●"/>
            </a:pPr>
            <a:r>
              <a:rPr lang="en" sz="1600">
                <a:solidFill>
                  <a:schemeClr val="accent1"/>
                </a:solidFill>
              </a:rPr>
              <a:t>Design focuses on timely and meaningful feedback using multiple sensors and AI</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Feedback is processed through a multi-step system on the Raspberry Pi 5</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Ultrasonic sensor remains active to detect obstacles</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If an object is detected within 1.75 metres, a signal is sent to the Raspberry Pi 5</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YOLO AI model is activated on the Raspberry Pi 5</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Camera sends visual data to the Raspberry Pi 5</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AI classifies the object into one of 80 categories</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Classification result is output to the user through a speaker</a:t>
            </a:r>
            <a:endParaRPr sz="1600">
              <a:solidFill>
                <a:schemeClr val="accent1"/>
              </a:solidFill>
            </a:endParaRPr>
          </a:p>
          <a:p>
            <a:pPr marL="457200" lvl="0" indent="0" algn="l" rtl="0">
              <a:lnSpc>
                <a:spcPct val="115000"/>
              </a:lnSpc>
              <a:spcBef>
                <a:spcPts val="1200"/>
              </a:spcBef>
              <a:spcAft>
                <a:spcPts val="0"/>
              </a:spcAft>
              <a:buNone/>
            </a:pPr>
            <a:endParaRPr sz="1300">
              <a:solidFill>
                <a:schemeClr val="accent1"/>
              </a:solidFill>
            </a:endParaRPr>
          </a:p>
          <a:p>
            <a:pPr marL="457200" lvl="0" indent="0" algn="l" rtl="0">
              <a:lnSpc>
                <a:spcPct val="100000"/>
              </a:lnSpc>
              <a:spcBef>
                <a:spcPts val="1200"/>
              </a:spcBef>
              <a:spcAft>
                <a:spcPts val="0"/>
              </a:spcAft>
              <a:buNone/>
            </a:pPr>
            <a:endParaRPr sz="1300">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1"/>
          <p:cNvSpPr txBox="1"/>
          <p:nvPr/>
        </p:nvSpPr>
        <p:spPr>
          <a:xfrm>
            <a:off x="145400" y="133470"/>
            <a:ext cx="8222700" cy="356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700" b="1">
                <a:solidFill>
                  <a:schemeClr val="accent1"/>
                </a:solidFill>
              </a:rPr>
              <a:t>Arduino Nano:</a:t>
            </a:r>
            <a:endParaRPr sz="1700">
              <a:solidFill>
                <a:schemeClr val="accent1"/>
              </a:solidFill>
            </a:endParaRPr>
          </a:p>
          <a:p>
            <a:pPr marL="457200" lvl="0" indent="-330200" algn="l" rtl="0">
              <a:lnSpc>
                <a:spcPct val="115000"/>
              </a:lnSpc>
              <a:spcBef>
                <a:spcPts val="1200"/>
              </a:spcBef>
              <a:spcAft>
                <a:spcPts val="0"/>
              </a:spcAft>
              <a:buClr>
                <a:schemeClr val="accent1"/>
              </a:buClr>
              <a:buSzPts val="1600"/>
              <a:buChar char="●"/>
            </a:pPr>
            <a:r>
              <a:rPr lang="en" sz="1600">
                <a:solidFill>
                  <a:schemeClr val="accent1"/>
                </a:solidFill>
              </a:rPr>
              <a:t>Arduino Nano provides instant danger feedback</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Uses an ultrasonic sensor and a water level sensor</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If an obstacle is detected within one metre, buzzer sounds at 320 Hz</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If water is detected, buzzer sounds at 500 Hz</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Combined Raspberry Pi and Arduino processes create a semantic experience</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User can decide to use one system only as well based on their needs</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System helps visually impaired users better understand their surrounding</a:t>
            </a:r>
            <a:endParaRPr sz="1300">
              <a:solidFill>
                <a:schemeClr val="accent1"/>
              </a:solidFill>
            </a:endParaRPr>
          </a:p>
          <a:p>
            <a:pPr marL="457200" lvl="0" indent="0" algn="l" rtl="0">
              <a:lnSpc>
                <a:spcPct val="115000"/>
              </a:lnSpc>
              <a:spcBef>
                <a:spcPts val="1200"/>
              </a:spcBef>
              <a:spcAft>
                <a:spcPts val="0"/>
              </a:spcAft>
              <a:buNone/>
            </a:pPr>
            <a:endParaRPr sz="130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2"/>
          <p:cNvSpPr txBox="1"/>
          <p:nvPr/>
        </p:nvSpPr>
        <p:spPr>
          <a:xfrm>
            <a:off x="161650" y="507078"/>
            <a:ext cx="6673200" cy="54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a:latin typeface="Comic Sans MS"/>
                <a:ea typeface="Comic Sans MS"/>
                <a:cs typeface="Comic Sans MS"/>
                <a:sym typeface="Comic Sans MS"/>
              </a:rPr>
              <a:t>Testing</a:t>
            </a:r>
            <a:endParaRPr sz="500" b="1">
              <a:latin typeface="Comic Sans MS"/>
              <a:ea typeface="Comic Sans MS"/>
              <a:cs typeface="Comic Sans MS"/>
              <a:sym typeface="Comic Sans MS"/>
            </a:endParaRPr>
          </a:p>
        </p:txBody>
      </p:sp>
      <p:pic>
        <p:nvPicPr>
          <p:cNvPr id="390" name="Google Shape;390;p52" title="Points scored"/>
          <p:cNvPicPr preferRelativeResize="0"/>
          <p:nvPr/>
        </p:nvPicPr>
        <p:blipFill>
          <a:blip r:embed="rId3">
            <a:alphaModFix/>
          </a:blip>
          <a:stretch>
            <a:fillRect/>
          </a:stretch>
        </p:blipFill>
        <p:spPr>
          <a:xfrm>
            <a:off x="105625" y="1764925"/>
            <a:ext cx="4592451" cy="3038401"/>
          </a:xfrm>
          <a:prstGeom prst="rect">
            <a:avLst/>
          </a:prstGeom>
          <a:noFill/>
          <a:ln>
            <a:noFill/>
          </a:ln>
        </p:spPr>
      </p:pic>
      <p:sp>
        <p:nvSpPr>
          <p:cNvPr id="391" name="Google Shape;391;p52"/>
          <p:cNvSpPr txBox="1"/>
          <p:nvPr/>
        </p:nvSpPr>
        <p:spPr>
          <a:xfrm>
            <a:off x="140637" y="2171121"/>
            <a:ext cx="578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Inter Tight"/>
                <a:ea typeface="Inter Tight"/>
                <a:cs typeface="Inter Tight"/>
                <a:sym typeface="Inter Tight"/>
              </a:rPr>
              <a:t>(cm)</a:t>
            </a:r>
            <a:endParaRPr sz="1000">
              <a:latin typeface="Inter Tight"/>
              <a:ea typeface="Inter Tight"/>
              <a:cs typeface="Inter Tight"/>
              <a:sym typeface="Inter Tight"/>
            </a:endParaRPr>
          </a:p>
        </p:txBody>
      </p:sp>
      <p:pic>
        <p:nvPicPr>
          <p:cNvPr id="392" name="Google Shape;392;p52" title="Points scored"/>
          <p:cNvPicPr preferRelativeResize="0"/>
          <p:nvPr/>
        </p:nvPicPr>
        <p:blipFill>
          <a:blip r:embed="rId4">
            <a:alphaModFix/>
          </a:blip>
          <a:stretch>
            <a:fillRect/>
          </a:stretch>
        </p:blipFill>
        <p:spPr>
          <a:xfrm>
            <a:off x="4698075" y="1764926"/>
            <a:ext cx="4419600" cy="3038399"/>
          </a:xfrm>
          <a:prstGeom prst="rect">
            <a:avLst/>
          </a:prstGeom>
          <a:noFill/>
          <a:ln>
            <a:noFill/>
          </a:ln>
        </p:spPr>
      </p:pic>
      <p:sp>
        <p:nvSpPr>
          <p:cNvPr id="393" name="Google Shape;393;p52"/>
          <p:cNvSpPr txBox="1"/>
          <p:nvPr/>
        </p:nvSpPr>
        <p:spPr>
          <a:xfrm>
            <a:off x="4767075" y="2003025"/>
            <a:ext cx="42816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accent1"/>
                </a:solidFill>
                <a:latin typeface="Inter Tight"/>
                <a:ea typeface="Inter Tight"/>
                <a:cs typeface="Inter Tight"/>
                <a:sym typeface="Inter Tight"/>
              </a:rPr>
              <a:t>(Probability)</a:t>
            </a:r>
            <a:endParaRPr sz="700">
              <a:solidFill>
                <a:schemeClr val="accent1"/>
              </a:solidFill>
              <a:latin typeface="Inter Tight"/>
              <a:ea typeface="Inter Tight"/>
              <a:cs typeface="Inter Tight"/>
              <a:sym typeface="Inter T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3"/>
          <p:cNvSpPr txBox="1"/>
          <p:nvPr/>
        </p:nvSpPr>
        <p:spPr>
          <a:xfrm>
            <a:off x="161650" y="507078"/>
            <a:ext cx="6673200" cy="54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a:latin typeface="Comic Sans MS"/>
                <a:ea typeface="Comic Sans MS"/>
                <a:cs typeface="Comic Sans MS"/>
                <a:sym typeface="Comic Sans MS"/>
              </a:rPr>
              <a:t>Analysis</a:t>
            </a:r>
            <a:endParaRPr sz="500" b="1">
              <a:latin typeface="Comic Sans MS"/>
              <a:ea typeface="Comic Sans MS"/>
              <a:cs typeface="Comic Sans MS"/>
              <a:sym typeface="Comic Sans MS"/>
            </a:endParaRPr>
          </a:p>
        </p:txBody>
      </p:sp>
      <p:sp>
        <p:nvSpPr>
          <p:cNvPr id="399" name="Google Shape;399;p53"/>
          <p:cNvSpPr txBox="1"/>
          <p:nvPr/>
        </p:nvSpPr>
        <p:spPr>
          <a:xfrm>
            <a:off x="3991829" y="163255"/>
            <a:ext cx="4801800" cy="1545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dirty="0">
                <a:solidFill>
                  <a:schemeClr val="accent1"/>
                </a:solidFill>
              </a:rPr>
              <a:t>I tested my model in my house, a park and pathway.</a:t>
            </a:r>
          </a:p>
          <a:p>
            <a:pPr marL="0" lvl="0" indent="0" algn="l" rtl="0">
              <a:lnSpc>
                <a:spcPct val="100000"/>
              </a:lnSpc>
              <a:spcBef>
                <a:spcPts val="0"/>
              </a:spcBef>
              <a:spcAft>
                <a:spcPts val="0"/>
              </a:spcAft>
              <a:buNone/>
            </a:pPr>
            <a:endParaRPr lang="en" dirty="0">
              <a:solidFill>
                <a:schemeClr val="accent1"/>
              </a:solidFill>
            </a:endParaRPr>
          </a:p>
          <a:p>
            <a:pPr marL="0" lvl="0" indent="0" algn="l" rtl="0">
              <a:lnSpc>
                <a:spcPct val="100000"/>
              </a:lnSpc>
              <a:spcBef>
                <a:spcPts val="0"/>
              </a:spcBef>
              <a:spcAft>
                <a:spcPts val="0"/>
              </a:spcAft>
              <a:buNone/>
            </a:pPr>
            <a:r>
              <a:rPr lang="en" b="1" dirty="0">
                <a:solidFill>
                  <a:schemeClr val="accent1"/>
                </a:solidFill>
              </a:rPr>
              <a:t>House</a:t>
            </a:r>
            <a:r>
              <a:rPr lang="en" dirty="0">
                <a:solidFill>
                  <a:schemeClr val="accent1"/>
                </a:solidFill>
              </a:rPr>
              <a:t>: Aimed at furniture and other miscellaneous objects</a:t>
            </a:r>
          </a:p>
          <a:p>
            <a:pPr marL="0" lvl="0" indent="0" algn="l" rtl="0">
              <a:lnSpc>
                <a:spcPct val="100000"/>
              </a:lnSpc>
              <a:spcBef>
                <a:spcPts val="0"/>
              </a:spcBef>
              <a:spcAft>
                <a:spcPts val="0"/>
              </a:spcAft>
              <a:buNone/>
            </a:pPr>
            <a:r>
              <a:rPr lang="en" b="1" dirty="0">
                <a:solidFill>
                  <a:schemeClr val="accent1"/>
                </a:solidFill>
              </a:rPr>
              <a:t>Park and Pathway</a:t>
            </a:r>
            <a:r>
              <a:rPr lang="en" dirty="0">
                <a:solidFill>
                  <a:schemeClr val="accent1"/>
                </a:solidFill>
              </a:rPr>
              <a:t>: Aimed at benches, signs, stopped vehicles and volunteer participants</a:t>
            </a:r>
            <a:endParaRPr dirty="0">
              <a:solidFill>
                <a:schemeClr val="accent1"/>
              </a:solidFill>
            </a:endParaRPr>
          </a:p>
        </p:txBody>
      </p:sp>
      <p:graphicFrame>
        <p:nvGraphicFramePr>
          <p:cNvPr id="400" name="Google Shape;400;p53"/>
          <p:cNvGraphicFramePr/>
          <p:nvPr/>
        </p:nvGraphicFramePr>
        <p:xfrm>
          <a:off x="189063" y="1657738"/>
          <a:ext cx="8765875" cy="3405025"/>
        </p:xfrm>
        <a:graphic>
          <a:graphicData uri="http://schemas.openxmlformats.org/drawingml/2006/table">
            <a:tbl>
              <a:tblPr>
                <a:noFill/>
                <a:tableStyleId>{11592932-C060-49B8-91C6-BC649CAE8360}</a:tableStyleId>
              </a:tblPr>
              <a:tblGrid>
                <a:gridCol w="1084325">
                  <a:extLst>
                    <a:ext uri="{9D8B030D-6E8A-4147-A177-3AD203B41FA5}">
                      <a16:colId xmlns:a16="http://schemas.microsoft.com/office/drawing/2014/main" val="20000"/>
                    </a:ext>
                  </a:extLst>
                </a:gridCol>
                <a:gridCol w="3600600">
                  <a:extLst>
                    <a:ext uri="{9D8B030D-6E8A-4147-A177-3AD203B41FA5}">
                      <a16:colId xmlns:a16="http://schemas.microsoft.com/office/drawing/2014/main" val="20001"/>
                    </a:ext>
                  </a:extLst>
                </a:gridCol>
                <a:gridCol w="4080950">
                  <a:extLst>
                    <a:ext uri="{9D8B030D-6E8A-4147-A177-3AD203B41FA5}">
                      <a16:colId xmlns:a16="http://schemas.microsoft.com/office/drawing/2014/main" val="20002"/>
                    </a:ext>
                  </a:extLst>
                </a:gridCol>
              </a:tblGrid>
              <a:tr h="836950">
                <a:tc>
                  <a:txBody>
                    <a:bodyPr/>
                    <a:lstStyle/>
                    <a:p>
                      <a:pPr marL="0" lvl="0" indent="0" algn="l" rtl="0">
                        <a:spcBef>
                          <a:spcPts val="0"/>
                        </a:spcBef>
                        <a:spcAft>
                          <a:spcPts val="0"/>
                        </a:spcAft>
                        <a:buNone/>
                      </a:pPr>
                      <a:r>
                        <a:rPr lang="en" b="1"/>
                        <a:t>                         </a:t>
                      </a:r>
                      <a:endParaRPr b="1"/>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b="1"/>
                        <a:t>Arduino System Results </a:t>
                      </a:r>
                      <a:endParaRPr b="1"/>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b="1"/>
                        <a:t>Raspberry Pi System Results</a:t>
                      </a:r>
                      <a:endParaRPr b="1"/>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813425">
                <a:tc>
                  <a:txBody>
                    <a:bodyPr/>
                    <a:lstStyle/>
                    <a:p>
                      <a:pPr marL="0" lvl="0" indent="0" algn="l" rtl="0">
                        <a:spcBef>
                          <a:spcPts val="0"/>
                        </a:spcBef>
                        <a:spcAft>
                          <a:spcPts val="0"/>
                        </a:spcAft>
                        <a:buClr>
                          <a:schemeClr val="accent1"/>
                        </a:buClr>
                        <a:buSzPts val="1100"/>
                        <a:buFont typeface="Arial"/>
                        <a:buNone/>
                      </a:pPr>
                      <a:r>
                        <a:rPr lang="en" b="1">
                          <a:solidFill>
                            <a:schemeClr val="accent1"/>
                          </a:solidFill>
                        </a:rPr>
                        <a:t>House </a:t>
                      </a:r>
                      <a:endParaRPr b="1">
                        <a:solidFill>
                          <a:schemeClr val="accent1"/>
                        </a:solidFill>
                      </a:endParaRPr>
                    </a:p>
                    <a:p>
                      <a:pPr marL="0" lvl="0" indent="0" algn="l" rtl="0">
                        <a:spcBef>
                          <a:spcPts val="0"/>
                        </a:spcBef>
                        <a:spcAft>
                          <a:spcPts val="0"/>
                        </a:spcAft>
                        <a:buNone/>
                      </a:pPr>
                      <a:endParaRPr b="1"/>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dk1"/>
                    </a:solidFill>
                  </a:tcPr>
                </a:tc>
                <a:tc>
                  <a:txBody>
                    <a:bodyPr/>
                    <a:lstStyle/>
                    <a:p>
                      <a:pPr marL="91440" marR="0" lvl="0" indent="-134620" algn="l" rtl="0">
                        <a:spcBef>
                          <a:spcPts val="0"/>
                        </a:spcBef>
                        <a:spcAft>
                          <a:spcPts val="0"/>
                        </a:spcAft>
                        <a:buSzPts val="1400"/>
                        <a:buChar char="●"/>
                      </a:pPr>
                      <a:r>
                        <a:rPr lang="en"/>
                        <a:t>Ultrasonic Sensor worked almost perfectly; accurate object detection and correct buzzer frequency with quick feedback</a:t>
                      </a:r>
                      <a:endParaRPr/>
                    </a:p>
                  </a:txBody>
                  <a:tcPr marL="91425" marR="0" marT="0" marB="0">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91440" lvl="0" indent="-134620" algn="l" rtl="0">
                        <a:spcBef>
                          <a:spcPts val="0"/>
                        </a:spcBef>
                        <a:spcAft>
                          <a:spcPts val="0"/>
                        </a:spcAft>
                        <a:buSzPts val="1400"/>
                        <a:buChar char="●"/>
                      </a:pPr>
                      <a:r>
                        <a:rPr lang="en"/>
                        <a:t>AI recognition activated within 1.75 m; performed well in detecting people; </a:t>
                      </a:r>
                      <a:r>
                        <a:rPr lang="en">
                          <a:solidFill>
                            <a:schemeClr val="accent1"/>
                          </a:solidFill>
                        </a:rPr>
                        <a:t>Limited to 80 objects; misclassification of unknown objects</a:t>
                      </a:r>
                      <a:endParaRPr/>
                    </a:p>
                  </a:txBody>
                  <a:tcPr marL="91425" marR="91425" marT="0"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918000">
                <a:tc>
                  <a:txBody>
                    <a:bodyPr/>
                    <a:lstStyle/>
                    <a:p>
                      <a:pPr marL="0" lvl="0" indent="0" algn="l" rtl="0">
                        <a:spcBef>
                          <a:spcPts val="0"/>
                        </a:spcBef>
                        <a:spcAft>
                          <a:spcPts val="0"/>
                        </a:spcAft>
                        <a:buNone/>
                      </a:pPr>
                      <a:r>
                        <a:rPr lang="en" b="1"/>
                        <a:t>Pathway</a:t>
                      </a:r>
                      <a:endParaRPr b="1"/>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dk1"/>
                    </a:solidFill>
                  </a:tcPr>
                </a:tc>
                <a:tc>
                  <a:txBody>
                    <a:bodyPr/>
                    <a:lstStyle/>
                    <a:p>
                      <a:pPr marL="91440" marR="0" lvl="0" indent="-134620" algn="l" rtl="0">
                        <a:spcBef>
                          <a:spcPts val="0"/>
                        </a:spcBef>
                        <a:spcAft>
                          <a:spcPts val="0"/>
                        </a:spcAft>
                        <a:buSzPts val="1400"/>
                        <a:buChar char="●"/>
                      </a:pPr>
                      <a:r>
                        <a:rPr lang="en"/>
                        <a:t>Reliable obstacle detection; water sensor retained moisture after puddles, causing continuous buzzing and interference</a:t>
                      </a:r>
                      <a:endParaRPr/>
                    </a:p>
                  </a:txBody>
                  <a:tcPr marL="91425" marR="91425" marT="0"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91440" lvl="0" indent="-134620" algn="l" rtl="0">
                        <a:spcBef>
                          <a:spcPts val="0"/>
                        </a:spcBef>
                        <a:spcAft>
                          <a:spcPts val="0"/>
                        </a:spcAft>
                        <a:buSzPts val="1400"/>
                        <a:buChar char="●"/>
                      </a:pPr>
                      <a:r>
                        <a:rPr lang="en"/>
                        <a:t>Battery shutdown every 10–15 minutes; performed well in detecting animals</a:t>
                      </a:r>
                      <a:endParaRPr/>
                    </a:p>
                  </a:txBody>
                  <a:tcPr marL="91425" marR="91425" marT="0"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836650">
                <a:tc>
                  <a:txBody>
                    <a:bodyPr/>
                    <a:lstStyle/>
                    <a:p>
                      <a:pPr marL="0" lvl="0" indent="0" algn="l" rtl="0">
                        <a:spcBef>
                          <a:spcPts val="0"/>
                        </a:spcBef>
                        <a:spcAft>
                          <a:spcPts val="0"/>
                        </a:spcAft>
                        <a:buNone/>
                      </a:pPr>
                      <a:r>
                        <a:rPr lang="en" b="1">
                          <a:solidFill>
                            <a:schemeClr val="accent1"/>
                          </a:solidFill>
                        </a:rPr>
                        <a:t>Park</a:t>
                      </a:r>
                      <a:endParaRPr b="1"/>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dk1"/>
                    </a:solidFill>
                  </a:tcPr>
                </a:tc>
                <a:tc>
                  <a:txBody>
                    <a:bodyPr/>
                    <a:lstStyle/>
                    <a:p>
                      <a:pPr marL="91440" marR="0" lvl="0" indent="-134620" algn="l" rtl="0">
                        <a:spcBef>
                          <a:spcPts val="0"/>
                        </a:spcBef>
                        <a:spcAft>
                          <a:spcPts val="0"/>
                        </a:spcAft>
                        <a:buSzPts val="1400"/>
                        <a:buChar char="●"/>
                      </a:pPr>
                      <a:r>
                        <a:rPr lang="en"/>
                        <a:t>Generally reliable; residual moisture caused occasional buzzing; buzzer failed in extreme cold</a:t>
                      </a:r>
                      <a:endParaRPr/>
                    </a:p>
                  </a:txBody>
                  <a:tcPr marL="91425" marR="91425" marT="0"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91440" lvl="0" indent="-134620" algn="l" rtl="0">
                        <a:spcBef>
                          <a:spcPts val="0"/>
                        </a:spcBef>
                        <a:spcAft>
                          <a:spcPts val="0"/>
                        </a:spcAft>
                        <a:buSzPts val="1400"/>
                        <a:buChar char="●"/>
                      </a:pPr>
                      <a:r>
                        <a:rPr lang="en"/>
                        <a:t>Cold conditions reduced recognition accuracy; frequent shutdowns requiring manual restart</a:t>
                      </a:r>
                      <a:endParaRPr/>
                    </a:p>
                  </a:txBody>
                  <a:tcPr marL="91425" marR="91425" marT="0"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cxnSp>
        <p:nvCxnSpPr>
          <p:cNvPr id="401" name="Google Shape;401;p53"/>
          <p:cNvCxnSpPr/>
          <p:nvPr/>
        </p:nvCxnSpPr>
        <p:spPr>
          <a:xfrm>
            <a:off x="200775" y="1676225"/>
            <a:ext cx="1092900" cy="812100"/>
          </a:xfrm>
          <a:prstGeom prst="straightConnector1">
            <a:avLst/>
          </a:prstGeom>
          <a:noFill/>
          <a:ln w="9525" cap="flat" cmpd="sng">
            <a:solidFill>
              <a:schemeClr val="accent1"/>
            </a:solidFill>
            <a:prstDash val="solid"/>
            <a:round/>
            <a:headEnd type="none" w="med" len="med"/>
            <a:tailEnd type="none" w="med" len="med"/>
          </a:ln>
        </p:spPr>
      </p:cxnSp>
      <p:sp>
        <p:nvSpPr>
          <p:cNvPr id="402" name="Google Shape;402;p53"/>
          <p:cNvSpPr txBox="1"/>
          <p:nvPr/>
        </p:nvSpPr>
        <p:spPr>
          <a:xfrm>
            <a:off x="551837" y="1546426"/>
            <a:ext cx="1076100" cy="39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chemeClr val="accent1"/>
                </a:solidFill>
                <a:latin typeface="Inter Tight"/>
                <a:ea typeface="Inter Tight"/>
                <a:cs typeface="Inter Tight"/>
                <a:sym typeface="Inter Tight"/>
              </a:rPr>
              <a:t>System Results</a:t>
            </a:r>
            <a:endParaRPr sz="1300" b="1">
              <a:solidFill>
                <a:schemeClr val="accent1"/>
              </a:solidFill>
              <a:latin typeface="Inter Tight"/>
              <a:ea typeface="Inter Tight"/>
              <a:cs typeface="Inter Tight"/>
              <a:sym typeface="Inter Tight"/>
            </a:endParaRPr>
          </a:p>
        </p:txBody>
      </p:sp>
      <p:sp>
        <p:nvSpPr>
          <p:cNvPr id="403" name="Google Shape;403;p53"/>
          <p:cNvSpPr txBox="1"/>
          <p:nvPr/>
        </p:nvSpPr>
        <p:spPr>
          <a:xfrm>
            <a:off x="116340" y="1956640"/>
            <a:ext cx="1076100" cy="39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chemeClr val="accent1"/>
                </a:solidFill>
                <a:latin typeface="Inter Tight"/>
                <a:ea typeface="Inter Tight"/>
                <a:cs typeface="Inter Tight"/>
                <a:sym typeface="Inter Tight"/>
              </a:rPr>
              <a:t>Test Locations</a:t>
            </a:r>
            <a:endParaRPr sz="1300" b="1">
              <a:solidFill>
                <a:schemeClr val="accent1"/>
              </a:solidFill>
              <a:latin typeface="Inter Tight"/>
              <a:ea typeface="Inter Tight"/>
              <a:cs typeface="Inter Tight"/>
              <a:sym typeface="Inter T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4"/>
          <p:cNvSpPr txBox="1"/>
          <p:nvPr/>
        </p:nvSpPr>
        <p:spPr>
          <a:xfrm>
            <a:off x="161650" y="392478"/>
            <a:ext cx="6673200" cy="54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a:latin typeface="Comic Sans MS"/>
                <a:ea typeface="Comic Sans MS"/>
                <a:cs typeface="Comic Sans MS"/>
                <a:sym typeface="Comic Sans MS"/>
              </a:rPr>
              <a:t>Improvements and</a:t>
            </a:r>
            <a:endParaRPr sz="2700" b="1">
              <a:latin typeface="Comic Sans MS"/>
              <a:ea typeface="Comic Sans MS"/>
              <a:cs typeface="Comic Sans MS"/>
              <a:sym typeface="Comic Sans MS"/>
            </a:endParaRPr>
          </a:p>
          <a:p>
            <a:pPr marL="0" lvl="0" indent="0" algn="l" rtl="0">
              <a:spcBef>
                <a:spcPts val="0"/>
              </a:spcBef>
              <a:spcAft>
                <a:spcPts val="0"/>
              </a:spcAft>
              <a:buNone/>
            </a:pPr>
            <a:r>
              <a:rPr lang="en" sz="2700" b="1">
                <a:latin typeface="Comic Sans MS"/>
                <a:ea typeface="Comic Sans MS"/>
                <a:cs typeface="Comic Sans MS"/>
                <a:sym typeface="Comic Sans MS"/>
              </a:rPr>
              <a:t>Future Work</a:t>
            </a:r>
            <a:endParaRPr sz="2700" b="1">
              <a:latin typeface="Comic Sans MS"/>
              <a:ea typeface="Comic Sans MS"/>
              <a:cs typeface="Comic Sans MS"/>
              <a:sym typeface="Comic Sans MS"/>
            </a:endParaRPr>
          </a:p>
        </p:txBody>
      </p:sp>
      <p:sp>
        <p:nvSpPr>
          <p:cNvPr id="409" name="Google Shape;409;p54"/>
          <p:cNvSpPr txBox="1"/>
          <p:nvPr/>
        </p:nvSpPr>
        <p:spPr>
          <a:xfrm>
            <a:off x="161650" y="1441875"/>
            <a:ext cx="8623800" cy="360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accent1"/>
              </a:buClr>
              <a:buSzPts val="1100"/>
              <a:buFont typeface="Arial"/>
              <a:buNone/>
            </a:pPr>
            <a:r>
              <a:rPr lang="en" sz="1500" b="1">
                <a:solidFill>
                  <a:schemeClr val="accent1"/>
                </a:solidFill>
              </a:rPr>
              <a:t>After analysing the testing data, the following are some improvement ideas:</a:t>
            </a:r>
            <a:endParaRPr sz="1500">
              <a:solidFill>
                <a:schemeClr val="accent1"/>
              </a:solidFill>
            </a:endParaRPr>
          </a:p>
          <a:p>
            <a:pPr marL="457200" lvl="0" indent="-311150" algn="l" rtl="0">
              <a:lnSpc>
                <a:spcPct val="115000"/>
              </a:lnSpc>
              <a:spcBef>
                <a:spcPts val="0"/>
              </a:spcBef>
              <a:spcAft>
                <a:spcPts val="0"/>
              </a:spcAft>
              <a:buClr>
                <a:schemeClr val="accent1"/>
              </a:buClr>
              <a:buSzPts val="1300"/>
              <a:buChar char="●"/>
            </a:pPr>
            <a:r>
              <a:rPr lang="en" sz="1300">
                <a:solidFill>
                  <a:schemeClr val="accent1"/>
                </a:solidFill>
              </a:rPr>
              <a:t>Add more inbuilt recognizable objects or use adaptive learning on the AI model: This will fix the confusion of some unidentifiable object.</a:t>
            </a:r>
            <a:endParaRPr sz="1300">
              <a:solidFill>
                <a:schemeClr val="accent1"/>
              </a:solidFill>
            </a:endParaRPr>
          </a:p>
          <a:p>
            <a:pPr marL="457200" lvl="0" indent="-311150" algn="l" rtl="0">
              <a:lnSpc>
                <a:spcPct val="115000"/>
              </a:lnSpc>
              <a:spcBef>
                <a:spcPts val="0"/>
              </a:spcBef>
              <a:spcAft>
                <a:spcPts val="0"/>
              </a:spcAft>
              <a:buClr>
                <a:schemeClr val="accent1"/>
              </a:buClr>
              <a:buSzPts val="1300"/>
              <a:buChar char="●"/>
            </a:pPr>
            <a:r>
              <a:rPr lang="en" sz="1300">
                <a:solidFill>
                  <a:schemeClr val="accent1"/>
                </a:solidFill>
              </a:rPr>
              <a:t>Use a more energy efficient CPU (not the one on Raspberry Pi 5) or use a higher voltage battery source: This will fix the problem in which the Raspberry Pi would keep turning off due to low voltage issues.</a:t>
            </a:r>
            <a:endParaRPr sz="1300">
              <a:solidFill>
                <a:schemeClr val="accent1"/>
              </a:solidFill>
            </a:endParaRPr>
          </a:p>
          <a:p>
            <a:pPr marL="457200" lvl="0" indent="-311150" algn="l" rtl="0">
              <a:lnSpc>
                <a:spcPct val="115000"/>
              </a:lnSpc>
              <a:spcBef>
                <a:spcPts val="0"/>
              </a:spcBef>
              <a:spcAft>
                <a:spcPts val="0"/>
              </a:spcAft>
              <a:buClr>
                <a:schemeClr val="accent1"/>
              </a:buClr>
              <a:buSzPts val="1300"/>
              <a:buChar char="●"/>
            </a:pPr>
            <a:r>
              <a:rPr lang="en" sz="1300">
                <a:solidFill>
                  <a:schemeClr val="accent1"/>
                </a:solidFill>
              </a:rPr>
              <a:t>Adding extra insulation to the components to allow usage in colder temperatures</a:t>
            </a:r>
            <a:endParaRPr sz="1300">
              <a:solidFill>
                <a:schemeClr val="accent1"/>
              </a:solidFill>
            </a:endParaRPr>
          </a:p>
          <a:p>
            <a:pPr marL="0" lvl="0" indent="0" algn="l" rtl="0">
              <a:lnSpc>
                <a:spcPct val="115000"/>
              </a:lnSpc>
              <a:spcBef>
                <a:spcPts val="0"/>
              </a:spcBef>
              <a:spcAft>
                <a:spcPts val="0"/>
              </a:spcAft>
              <a:buNone/>
            </a:pPr>
            <a:r>
              <a:rPr lang="en" sz="1100">
                <a:solidFill>
                  <a:schemeClr val="accent1"/>
                </a:solidFill>
              </a:rPr>
              <a:t> 	</a:t>
            </a:r>
            <a:endParaRPr sz="1100">
              <a:solidFill>
                <a:schemeClr val="accent1"/>
              </a:solidFill>
            </a:endParaRPr>
          </a:p>
          <a:p>
            <a:pPr marL="0" lvl="0" indent="0" algn="l" rtl="0">
              <a:lnSpc>
                <a:spcPct val="115000"/>
              </a:lnSpc>
              <a:spcBef>
                <a:spcPts val="0"/>
              </a:spcBef>
              <a:spcAft>
                <a:spcPts val="0"/>
              </a:spcAft>
              <a:buClr>
                <a:schemeClr val="accent1"/>
              </a:buClr>
              <a:buSzPts val="1100"/>
              <a:buFont typeface="Arial"/>
              <a:buNone/>
            </a:pPr>
            <a:r>
              <a:rPr lang="en" b="1">
                <a:solidFill>
                  <a:schemeClr val="accent1"/>
                </a:solidFill>
              </a:rPr>
              <a:t>Future enhancements:</a:t>
            </a:r>
            <a:endParaRPr b="1">
              <a:solidFill>
                <a:schemeClr val="accent1"/>
              </a:solidFill>
            </a:endParaRPr>
          </a:p>
          <a:p>
            <a:pPr marL="457200" lvl="0" indent="-311150" algn="l" rtl="0">
              <a:lnSpc>
                <a:spcPct val="115000"/>
              </a:lnSpc>
              <a:spcBef>
                <a:spcPts val="0"/>
              </a:spcBef>
              <a:spcAft>
                <a:spcPts val="0"/>
              </a:spcAft>
              <a:buClr>
                <a:schemeClr val="accent1"/>
              </a:buClr>
              <a:buSzPts val="1300"/>
              <a:buChar char="●"/>
            </a:pPr>
            <a:r>
              <a:rPr lang="en" sz="1300">
                <a:solidFill>
                  <a:schemeClr val="accent1"/>
                </a:solidFill>
              </a:rPr>
              <a:t>I could make the walking stick durable as PVC pipes are generally really flexible and not a good long term solution. Some alternatives to PVC pipes could be carbon fibre rods, wood sticks, or even hollow aluminum rods which are more durable and allow sturdy long term solutions.</a:t>
            </a:r>
            <a:endParaRPr sz="1300">
              <a:solidFill>
                <a:schemeClr val="accent1"/>
              </a:solidFill>
            </a:endParaRPr>
          </a:p>
          <a:p>
            <a:pPr marL="457200" lvl="0" indent="-311150" algn="l" rtl="0">
              <a:lnSpc>
                <a:spcPct val="115000"/>
              </a:lnSpc>
              <a:spcBef>
                <a:spcPts val="0"/>
              </a:spcBef>
              <a:spcAft>
                <a:spcPts val="0"/>
              </a:spcAft>
              <a:buClr>
                <a:schemeClr val="accent1"/>
              </a:buClr>
              <a:buSzPts val="1300"/>
              <a:buChar char="●"/>
            </a:pPr>
            <a:r>
              <a:rPr lang="en" sz="1300">
                <a:solidFill>
                  <a:schemeClr val="accent1"/>
                </a:solidFill>
              </a:rPr>
              <a:t>Some more higher tech advancements could be the usage of GPS navigation. This would allow the visually impaired user to get to where they are going without needing their phone or other devices like that.</a:t>
            </a:r>
            <a:endParaRPr sz="1300">
              <a:solidFill>
                <a:schemeClr val="accent1"/>
              </a:solidFill>
            </a:endParaRPr>
          </a:p>
          <a:p>
            <a:pPr marL="457200" lvl="0" indent="-311150" algn="l" rtl="0">
              <a:lnSpc>
                <a:spcPct val="115000"/>
              </a:lnSpc>
              <a:spcBef>
                <a:spcPts val="0"/>
              </a:spcBef>
              <a:spcAft>
                <a:spcPts val="0"/>
              </a:spcAft>
              <a:buClr>
                <a:schemeClr val="accent1"/>
              </a:buClr>
              <a:buSzPts val="1300"/>
              <a:buChar char="●"/>
            </a:pPr>
            <a:r>
              <a:rPr lang="en" sz="1300">
                <a:solidFill>
                  <a:schemeClr val="accent1"/>
                </a:solidFill>
              </a:rPr>
              <a:t>Voice directions would also be a good feature to add as it can allow the user to simply turn on their walking stick by a single sentence prompt rather than having to find the button amongst all the components.</a:t>
            </a:r>
            <a:endParaRPr sz="1300">
              <a:solidFill>
                <a:schemeClr val="accent1"/>
              </a:solidFill>
            </a:endParaRPr>
          </a:p>
          <a:p>
            <a:pPr marL="457200" lvl="0" indent="0" algn="l" rtl="0">
              <a:lnSpc>
                <a:spcPct val="115000"/>
              </a:lnSpc>
              <a:spcBef>
                <a:spcPts val="0"/>
              </a:spcBef>
              <a:spcAft>
                <a:spcPts val="0"/>
              </a:spcAft>
              <a:buNone/>
            </a:pPr>
            <a:endParaRPr sz="90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5"/>
          <p:cNvSpPr txBox="1"/>
          <p:nvPr/>
        </p:nvSpPr>
        <p:spPr>
          <a:xfrm>
            <a:off x="161650" y="392478"/>
            <a:ext cx="6673200" cy="54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a:latin typeface="Comic Sans MS"/>
                <a:ea typeface="Comic Sans MS"/>
                <a:cs typeface="Comic Sans MS"/>
                <a:sym typeface="Comic Sans MS"/>
              </a:rPr>
              <a:t>Impacts and </a:t>
            </a:r>
            <a:endParaRPr sz="2700" b="1">
              <a:latin typeface="Comic Sans MS"/>
              <a:ea typeface="Comic Sans MS"/>
              <a:cs typeface="Comic Sans MS"/>
              <a:sym typeface="Comic Sans MS"/>
            </a:endParaRPr>
          </a:p>
          <a:p>
            <a:pPr marL="0" lvl="0" indent="0" algn="l" rtl="0">
              <a:spcBef>
                <a:spcPts val="0"/>
              </a:spcBef>
              <a:spcAft>
                <a:spcPts val="0"/>
              </a:spcAft>
              <a:buNone/>
            </a:pPr>
            <a:r>
              <a:rPr lang="en" sz="2700" b="1">
                <a:latin typeface="Comic Sans MS"/>
                <a:ea typeface="Comic Sans MS"/>
                <a:cs typeface="Comic Sans MS"/>
                <a:sym typeface="Comic Sans MS"/>
              </a:rPr>
              <a:t>Applications</a:t>
            </a:r>
            <a:endParaRPr sz="2700" b="1">
              <a:latin typeface="Comic Sans MS"/>
              <a:ea typeface="Comic Sans MS"/>
              <a:cs typeface="Comic Sans MS"/>
              <a:sym typeface="Comic Sans MS"/>
            </a:endParaRPr>
          </a:p>
        </p:txBody>
      </p:sp>
      <p:sp>
        <p:nvSpPr>
          <p:cNvPr id="415" name="Google Shape;415;p55"/>
          <p:cNvSpPr txBox="1"/>
          <p:nvPr/>
        </p:nvSpPr>
        <p:spPr>
          <a:xfrm>
            <a:off x="161650" y="1448225"/>
            <a:ext cx="8716500" cy="369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accent1"/>
              </a:buClr>
              <a:buSzPts val="1100"/>
              <a:buFont typeface="Arial"/>
              <a:buNone/>
            </a:pPr>
            <a:r>
              <a:rPr lang="en" sz="1200" b="1">
                <a:solidFill>
                  <a:schemeClr val="accent1"/>
                </a:solidFill>
              </a:rPr>
              <a:t>The real-world impact and applications of this walking stick are numerous; here are some in both categories:</a:t>
            </a:r>
            <a:endParaRPr sz="1200" b="1">
              <a:solidFill>
                <a:schemeClr val="accent1"/>
              </a:solidFill>
            </a:endParaRPr>
          </a:p>
          <a:p>
            <a:pPr marL="0" lvl="0" indent="0" algn="l" rtl="0">
              <a:lnSpc>
                <a:spcPct val="100000"/>
              </a:lnSpc>
              <a:spcBef>
                <a:spcPts val="0"/>
              </a:spcBef>
              <a:spcAft>
                <a:spcPts val="0"/>
              </a:spcAft>
              <a:buClr>
                <a:schemeClr val="accent1"/>
              </a:buClr>
              <a:buSzPts val="1100"/>
              <a:buFont typeface="Arial"/>
              <a:buNone/>
            </a:pPr>
            <a:endParaRPr sz="500" b="1">
              <a:solidFill>
                <a:schemeClr val="accent1"/>
              </a:solidFill>
            </a:endParaRPr>
          </a:p>
          <a:p>
            <a:pPr marL="0" lvl="0" indent="0" algn="l" rtl="0">
              <a:lnSpc>
                <a:spcPct val="100000"/>
              </a:lnSpc>
              <a:spcBef>
                <a:spcPts val="0"/>
              </a:spcBef>
              <a:spcAft>
                <a:spcPts val="0"/>
              </a:spcAft>
              <a:buClr>
                <a:schemeClr val="accent1"/>
              </a:buClr>
              <a:buSzPts val="1100"/>
              <a:buFont typeface="Arial"/>
              <a:buNone/>
            </a:pPr>
            <a:r>
              <a:rPr lang="en" sz="1600" b="1">
                <a:solidFill>
                  <a:schemeClr val="accent1"/>
                </a:solidFill>
              </a:rPr>
              <a:t>Impacts:</a:t>
            </a:r>
            <a:endParaRPr sz="1600" b="1">
              <a:solidFill>
                <a:schemeClr val="accent1"/>
              </a:solidFill>
            </a:endParaRPr>
          </a:p>
          <a:p>
            <a:pPr marL="457200" lvl="0" indent="-323850" algn="l" rtl="0">
              <a:lnSpc>
                <a:spcPct val="100000"/>
              </a:lnSpc>
              <a:spcBef>
                <a:spcPts val="0"/>
              </a:spcBef>
              <a:spcAft>
                <a:spcPts val="0"/>
              </a:spcAft>
              <a:buClr>
                <a:schemeClr val="accent1"/>
              </a:buClr>
              <a:buSzPts val="1500"/>
              <a:buChar char="●"/>
            </a:pPr>
            <a:r>
              <a:rPr lang="en" sz="1500">
                <a:solidFill>
                  <a:schemeClr val="accent1"/>
                </a:solidFill>
              </a:rPr>
              <a:t>Helps visually impaired people walk more safely and independently</a:t>
            </a:r>
            <a:endParaRPr sz="1500">
              <a:solidFill>
                <a:schemeClr val="accent1"/>
              </a:solidFill>
            </a:endParaRPr>
          </a:p>
          <a:p>
            <a:pPr marL="457200" lvl="0" indent="-323850" algn="l" rtl="0">
              <a:lnSpc>
                <a:spcPct val="100000"/>
              </a:lnSpc>
              <a:spcBef>
                <a:spcPts val="0"/>
              </a:spcBef>
              <a:spcAft>
                <a:spcPts val="0"/>
              </a:spcAft>
              <a:buClr>
                <a:schemeClr val="accent1"/>
              </a:buClr>
              <a:buSzPts val="1500"/>
              <a:buChar char="●"/>
            </a:pPr>
            <a:r>
              <a:rPr lang="en" sz="1500">
                <a:solidFill>
                  <a:schemeClr val="accent1"/>
                </a:solidFill>
              </a:rPr>
              <a:t>Gives users more confidence while walking in new places</a:t>
            </a:r>
            <a:endParaRPr sz="1500">
              <a:solidFill>
                <a:schemeClr val="accent1"/>
              </a:solidFill>
            </a:endParaRPr>
          </a:p>
          <a:p>
            <a:pPr marL="457200" lvl="0" indent="-323850" algn="l" rtl="0">
              <a:lnSpc>
                <a:spcPct val="100000"/>
              </a:lnSpc>
              <a:spcBef>
                <a:spcPts val="0"/>
              </a:spcBef>
              <a:spcAft>
                <a:spcPts val="0"/>
              </a:spcAft>
              <a:buClr>
                <a:schemeClr val="accent1"/>
              </a:buClr>
              <a:buSzPts val="1500"/>
              <a:buChar char="●"/>
            </a:pPr>
            <a:r>
              <a:rPr lang="en" sz="1500">
                <a:solidFill>
                  <a:schemeClr val="accent1"/>
                </a:solidFill>
              </a:rPr>
              <a:t>Water sensor alerts users about puddles or wet areas using a buzzer which reduces chances of slipping or accidents</a:t>
            </a:r>
            <a:endParaRPr sz="1500">
              <a:solidFill>
                <a:schemeClr val="accent1"/>
              </a:solidFill>
            </a:endParaRPr>
          </a:p>
          <a:p>
            <a:pPr marL="457200" lvl="0" indent="-323850" algn="l" rtl="0">
              <a:lnSpc>
                <a:spcPct val="115000"/>
              </a:lnSpc>
              <a:spcBef>
                <a:spcPts val="0"/>
              </a:spcBef>
              <a:spcAft>
                <a:spcPts val="0"/>
              </a:spcAft>
              <a:buClr>
                <a:schemeClr val="accent1"/>
              </a:buClr>
              <a:buSzPts val="1500"/>
              <a:buChar char="●"/>
            </a:pPr>
            <a:r>
              <a:rPr lang="en" sz="1500">
                <a:solidFill>
                  <a:schemeClr val="accent1"/>
                </a:solidFill>
              </a:rPr>
              <a:t>Encourages people to use technology to help with real world issues</a:t>
            </a:r>
            <a:endParaRPr sz="1500" b="1">
              <a:solidFill>
                <a:schemeClr val="accent1"/>
              </a:solidFill>
            </a:endParaRPr>
          </a:p>
          <a:p>
            <a:pPr marL="0" lvl="0" indent="0" algn="l" rtl="0">
              <a:lnSpc>
                <a:spcPct val="100000"/>
              </a:lnSpc>
              <a:spcBef>
                <a:spcPts val="1200"/>
              </a:spcBef>
              <a:spcAft>
                <a:spcPts val="0"/>
              </a:spcAft>
              <a:buClr>
                <a:schemeClr val="accent1"/>
              </a:buClr>
              <a:buSzPts val="1100"/>
              <a:buFont typeface="Arial"/>
              <a:buNone/>
            </a:pPr>
            <a:r>
              <a:rPr lang="en" sz="1600" b="1">
                <a:solidFill>
                  <a:schemeClr val="accent1"/>
                </a:solidFill>
              </a:rPr>
              <a:t>Applications:</a:t>
            </a:r>
            <a:endParaRPr sz="1600" b="1">
              <a:solidFill>
                <a:schemeClr val="accent1"/>
              </a:solidFill>
            </a:endParaRPr>
          </a:p>
          <a:p>
            <a:pPr marL="457200" lvl="0" indent="-323850" algn="l" rtl="0">
              <a:lnSpc>
                <a:spcPct val="100000"/>
              </a:lnSpc>
              <a:spcBef>
                <a:spcPts val="0"/>
              </a:spcBef>
              <a:spcAft>
                <a:spcPts val="0"/>
              </a:spcAft>
              <a:buClr>
                <a:schemeClr val="accent1"/>
              </a:buClr>
              <a:buSzPts val="1500"/>
              <a:buChar char="●"/>
            </a:pPr>
            <a:r>
              <a:rPr lang="en" sz="1500">
                <a:solidFill>
                  <a:schemeClr val="accent1"/>
                </a:solidFill>
              </a:rPr>
              <a:t>AI object recognition can be used in other helpful technologies</a:t>
            </a:r>
            <a:endParaRPr sz="1500">
              <a:solidFill>
                <a:schemeClr val="accent1"/>
              </a:solidFill>
            </a:endParaRPr>
          </a:p>
          <a:p>
            <a:pPr marL="457200" lvl="0" indent="-323850" algn="l" rtl="0">
              <a:lnSpc>
                <a:spcPct val="100000"/>
              </a:lnSpc>
              <a:spcBef>
                <a:spcPts val="0"/>
              </a:spcBef>
              <a:spcAft>
                <a:spcPts val="0"/>
              </a:spcAft>
              <a:buClr>
                <a:schemeClr val="accent1"/>
              </a:buClr>
              <a:buSzPts val="1500"/>
              <a:buChar char="●"/>
            </a:pPr>
            <a:r>
              <a:rPr lang="en" sz="1500">
                <a:solidFill>
                  <a:schemeClr val="accent1"/>
                </a:solidFill>
              </a:rPr>
              <a:t>Similar AI can be used in healthcare (ex: finding diseases in images or blood samples)</a:t>
            </a:r>
            <a:endParaRPr sz="1500">
              <a:solidFill>
                <a:schemeClr val="accent1"/>
              </a:solidFill>
            </a:endParaRPr>
          </a:p>
          <a:p>
            <a:pPr marL="457200" lvl="0" indent="-323850" algn="l" rtl="0">
              <a:lnSpc>
                <a:spcPct val="100000"/>
              </a:lnSpc>
              <a:spcBef>
                <a:spcPts val="0"/>
              </a:spcBef>
              <a:spcAft>
                <a:spcPts val="0"/>
              </a:spcAft>
              <a:buClr>
                <a:schemeClr val="accent1"/>
              </a:buClr>
              <a:buSzPts val="1500"/>
              <a:buChar char="●"/>
            </a:pPr>
            <a:r>
              <a:rPr lang="en" sz="1500">
                <a:solidFill>
                  <a:schemeClr val="accent1"/>
                </a:solidFill>
              </a:rPr>
              <a:t>Shows how two systems (AI + sensors) can work together in one project</a:t>
            </a:r>
            <a:endParaRPr sz="1500">
              <a:solidFill>
                <a:schemeClr val="accent1"/>
              </a:solidFill>
            </a:endParaRPr>
          </a:p>
          <a:p>
            <a:pPr marL="457200" lvl="0" indent="-323850" algn="l" rtl="0">
              <a:lnSpc>
                <a:spcPct val="115000"/>
              </a:lnSpc>
              <a:spcBef>
                <a:spcPts val="0"/>
              </a:spcBef>
              <a:spcAft>
                <a:spcPts val="0"/>
              </a:spcAft>
              <a:buClr>
                <a:schemeClr val="accent1"/>
              </a:buClr>
              <a:buSzPts val="1500"/>
              <a:buChar char="●"/>
            </a:pPr>
            <a:r>
              <a:rPr lang="en" sz="1500">
                <a:solidFill>
                  <a:schemeClr val="accent1"/>
                </a:solidFill>
              </a:rPr>
              <a:t>Multiprocessing can be used in robotics, smart devices, and automation</a:t>
            </a:r>
            <a:endParaRPr sz="1500">
              <a:solidFill>
                <a:schemeClr val="accent1"/>
              </a:solidFill>
            </a:endParaRPr>
          </a:p>
          <a:p>
            <a:pPr marL="457200" lvl="0" indent="-323850" algn="l" rtl="0">
              <a:lnSpc>
                <a:spcPct val="115000"/>
              </a:lnSpc>
              <a:spcBef>
                <a:spcPts val="0"/>
              </a:spcBef>
              <a:spcAft>
                <a:spcPts val="0"/>
              </a:spcAft>
              <a:buClr>
                <a:schemeClr val="accent1"/>
              </a:buClr>
              <a:buSzPts val="1500"/>
              <a:buChar char="●"/>
            </a:pPr>
            <a:r>
              <a:rPr lang="en" sz="1500">
                <a:solidFill>
                  <a:schemeClr val="accent1"/>
                </a:solidFill>
              </a:rPr>
              <a:t>Idea can be expanded into smart glasses or other assistive devices</a:t>
            </a:r>
            <a:endParaRPr sz="1500" b="1">
              <a:solidFill>
                <a:schemeClr val="accen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6"/>
          <p:cNvSpPr txBox="1"/>
          <p:nvPr/>
        </p:nvSpPr>
        <p:spPr>
          <a:xfrm>
            <a:off x="161650" y="392478"/>
            <a:ext cx="6673200" cy="54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a:latin typeface="Comic Sans MS"/>
                <a:ea typeface="Comic Sans MS"/>
                <a:cs typeface="Comic Sans MS"/>
                <a:sym typeface="Comic Sans MS"/>
              </a:rPr>
              <a:t>Conclusion</a:t>
            </a:r>
            <a:endParaRPr sz="2700" b="1">
              <a:latin typeface="Comic Sans MS"/>
              <a:ea typeface="Comic Sans MS"/>
              <a:cs typeface="Comic Sans MS"/>
              <a:sym typeface="Comic Sans MS"/>
            </a:endParaRPr>
          </a:p>
        </p:txBody>
      </p:sp>
      <p:sp>
        <p:nvSpPr>
          <p:cNvPr id="421" name="Google Shape;421;p56"/>
          <p:cNvSpPr txBox="1"/>
          <p:nvPr/>
        </p:nvSpPr>
        <p:spPr>
          <a:xfrm>
            <a:off x="137275" y="1419975"/>
            <a:ext cx="8222700" cy="3588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b="1">
                <a:solidFill>
                  <a:schemeClr val="accent1"/>
                </a:solidFill>
              </a:rPr>
              <a:t>Based on all my testing and analysis; these are my conclusion:</a:t>
            </a:r>
            <a:endParaRPr sz="1500" b="1">
              <a:solidFill>
                <a:schemeClr val="accent1"/>
              </a:solidFill>
            </a:endParaRPr>
          </a:p>
          <a:p>
            <a:pPr marL="0" lvl="0" indent="0" algn="l" rtl="0">
              <a:lnSpc>
                <a:spcPct val="100000"/>
              </a:lnSpc>
              <a:spcBef>
                <a:spcPts val="0"/>
              </a:spcBef>
              <a:spcAft>
                <a:spcPts val="0"/>
              </a:spcAft>
              <a:buNone/>
            </a:pPr>
            <a:endParaRPr sz="300">
              <a:solidFill>
                <a:schemeClr val="accent1"/>
              </a:solidFill>
            </a:endParaRPr>
          </a:p>
          <a:p>
            <a:pPr marL="457200" lvl="0" indent="-323850" algn="l" rtl="0">
              <a:lnSpc>
                <a:spcPct val="100000"/>
              </a:lnSpc>
              <a:spcBef>
                <a:spcPts val="0"/>
              </a:spcBef>
              <a:spcAft>
                <a:spcPts val="0"/>
              </a:spcAft>
              <a:buClr>
                <a:schemeClr val="accent1"/>
              </a:buClr>
              <a:buSzPts val="1500"/>
              <a:buChar char="●"/>
            </a:pPr>
            <a:r>
              <a:rPr lang="en" sz="1500">
                <a:solidFill>
                  <a:schemeClr val="accent1"/>
                </a:solidFill>
              </a:rPr>
              <a:t>My hypothesis was supported: adding AI obstacle recognition to a walking stick with multiple sensors provided more accurate and useful feedback than a traditional cane.</a:t>
            </a:r>
            <a:endParaRPr sz="1500">
              <a:solidFill>
                <a:schemeClr val="accent1"/>
              </a:solidFill>
            </a:endParaRPr>
          </a:p>
          <a:p>
            <a:pPr marL="457200" lvl="0" indent="-323850" algn="l" rtl="0">
              <a:lnSpc>
                <a:spcPct val="115000"/>
              </a:lnSpc>
              <a:spcBef>
                <a:spcPts val="0"/>
              </a:spcBef>
              <a:spcAft>
                <a:spcPts val="0"/>
              </a:spcAft>
              <a:buClr>
                <a:schemeClr val="accent1"/>
              </a:buClr>
              <a:buSzPts val="1500"/>
              <a:buChar char="●"/>
            </a:pPr>
            <a:r>
              <a:rPr lang="en" sz="1500">
                <a:solidFill>
                  <a:schemeClr val="accent1"/>
                </a:solidFill>
              </a:rPr>
              <a:t>Also, my hypothesis for adding obstacle detection to a walking stick along with AI recognition provided instant feedback which helps the user to react quicker than a traditional cane.</a:t>
            </a:r>
            <a:endParaRPr sz="1500">
              <a:solidFill>
                <a:schemeClr val="accent1"/>
              </a:solidFill>
            </a:endParaRPr>
          </a:p>
          <a:p>
            <a:pPr marL="457200" lvl="0" indent="-323850" algn="l" rtl="0">
              <a:lnSpc>
                <a:spcPct val="115000"/>
              </a:lnSpc>
              <a:spcBef>
                <a:spcPts val="0"/>
              </a:spcBef>
              <a:spcAft>
                <a:spcPts val="0"/>
              </a:spcAft>
              <a:buClr>
                <a:schemeClr val="accent1"/>
              </a:buClr>
              <a:buSzPts val="1500"/>
              <a:buChar char="●"/>
            </a:pPr>
            <a:r>
              <a:rPr lang="en" sz="1500">
                <a:solidFill>
                  <a:schemeClr val="accent1"/>
                </a:solidFill>
              </a:rPr>
              <a:t>The AI-enabled smart walking stick used a Raspberry Pi 5 running a YOLO model and an Arduino Nano to provide semantic feedback.</a:t>
            </a:r>
            <a:endParaRPr sz="1500">
              <a:solidFill>
                <a:schemeClr val="accent1"/>
              </a:solidFill>
            </a:endParaRPr>
          </a:p>
          <a:p>
            <a:pPr marL="457200" lvl="0" indent="-323850" algn="l" rtl="0">
              <a:lnSpc>
                <a:spcPct val="115000"/>
              </a:lnSpc>
              <a:spcBef>
                <a:spcPts val="0"/>
              </a:spcBef>
              <a:spcAft>
                <a:spcPts val="0"/>
              </a:spcAft>
              <a:buClr>
                <a:schemeClr val="accent1"/>
              </a:buClr>
              <a:buSzPts val="1500"/>
              <a:buChar char="●"/>
            </a:pPr>
            <a:r>
              <a:rPr lang="en" sz="1500">
                <a:solidFill>
                  <a:schemeClr val="accent1"/>
                </a:solidFill>
              </a:rPr>
              <a:t>The system successfully delivered information about detected objects and obstacles.</a:t>
            </a:r>
            <a:endParaRPr sz="1500">
              <a:solidFill>
                <a:schemeClr val="accent1"/>
              </a:solidFill>
            </a:endParaRPr>
          </a:p>
          <a:p>
            <a:pPr marL="457200" lvl="0" indent="-323850" algn="l" rtl="0">
              <a:lnSpc>
                <a:spcPct val="115000"/>
              </a:lnSpc>
              <a:spcBef>
                <a:spcPts val="0"/>
              </a:spcBef>
              <a:spcAft>
                <a:spcPts val="0"/>
              </a:spcAft>
              <a:buClr>
                <a:schemeClr val="accent1"/>
              </a:buClr>
              <a:buSzPts val="1500"/>
              <a:buChar char="●"/>
            </a:pPr>
            <a:r>
              <a:rPr lang="en" sz="1500">
                <a:solidFill>
                  <a:schemeClr val="accent1"/>
                </a:solidFill>
              </a:rPr>
              <a:t>There were some issues related to power and sensor performance, but the device still produced sufficient feedback.</a:t>
            </a:r>
            <a:endParaRPr sz="1500">
              <a:solidFill>
                <a:schemeClr val="accent1"/>
              </a:solidFill>
            </a:endParaRPr>
          </a:p>
          <a:p>
            <a:pPr marL="457200" lvl="0" indent="-323850" algn="l" rtl="0">
              <a:lnSpc>
                <a:spcPct val="115000"/>
              </a:lnSpc>
              <a:spcBef>
                <a:spcPts val="0"/>
              </a:spcBef>
              <a:spcAft>
                <a:spcPts val="0"/>
              </a:spcAft>
              <a:buClr>
                <a:schemeClr val="accent1"/>
              </a:buClr>
              <a:buSzPts val="1500"/>
              <a:buChar char="●"/>
            </a:pPr>
            <a:r>
              <a:rPr lang="en" sz="1500">
                <a:solidFill>
                  <a:schemeClr val="accent1"/>
                </a:solidFill>
              </a:rPr>
              <a:t>The added intelligence allowed visually impaired users to navigate more safely and with more awareness compared to a traditional cane.</a:t>
            </a:r>
            <a:endParaRPr sz="150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7"/>
          <p:cNvSpPr txBox="1"/>
          <p:nvPr/>
        </p:nvSpPr>
        <p:spPr>
          <a:xfrm>
            <a:off x="161650" y="442078"/>
            <a:ext cx="6673200" cy="54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a:latin typeface="Comic Sans MS"/>
                <a:ea typeface="Comic Sans MS"/>
                <a:cs typeface="Comic Sans MS"/>
                <a:sym typeface="Comic Sans MS"/>
              </a:rPr>
              <a:t>Citations and</a:t>
            </a:r>
            <a:endParaRPr sz="2700" b="1">
              <a:latin typeface="Comic Sans MS"/>
              <a:ea typeface="Comic Sans MS"/>
              <a:cs typeface="Comic Sans MS"/>
              <a:sym typeface="Comic Sans MS"/>
            </a:endParaRPr>
          </a:p>
          <a:p>
            <a:pPr marL="0" lvl="0" indent="0" algn="l" rtl="0">
              <a:spcBef>
                <a:spcPts val="0"/>
              </a:spcBef>
              <a:spcAft>
                <a:spcPts val="0"/>
              </a:spcAft>
              <a:buNone/>
            </a:pPr>
            <a:r>
              <a:rPr lang="en" sz="2700" b="1">
                <a:latin typeface="Comic Sans MS"/>
                <a:ea typeface="Comic Sans MS"/>
                <a:cs typeface="Comic Sans MS"/>
                <a:sym typeface="Comic Sans MS"/>
              </a:rPr>
              <a:t>Acknowledgements</a:t>
            </a:r>
            <a:endParaRPr sz="500" b="1">
              <a:latin typeface="Comic Sans MS"/>
              <a:ea typeface="Comic Sans MS"/>
              <a:cs typeface="Comic Sans MS"/>
              <a:sym typeface="Comic Sans MS"/>
            </a:endParaRPr>
          </a:p>
        </p:txBody>
      </p:sp>
      <p:sp>
        <p:nvSpPr>
          <p:cNvPr id="427" name="Google Shape;427;p57"/>
          <p:cNvSpPr txBox="1"/>
          <p:nvPr/>
        </p:nvSpPr>
        <p:spPr>
          <a:xfrm>
            <a:off x="161650" y="1449800"/>
            <a:ext cx="8229900" cy="356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accent1"/>
              </a:buClr>
              <a:buSzPts val="1100"/>
              <a:buFont typeface="Arial"/>
              <a:buNone/>
            </a:pPr>
            <a:r>
              <a:rPr lang="en" sz="1100" b="1" u="sng">
                <a:solidFill>
                  <a:schemeClr val="hlink"/>
                </a:solidFill>
                <a:hlinkClick r:id="rId3"/>
              </a:rPr>
              <a:t>How does AI image recognition work? - IONOS CA</a:t>
            </a:r>
            <a:endParaRPr sz="1100" b="1" u="sng">
              <a:solidFill>
                <a:schemeClr val="hlink"/>
              </a:solidFill>
            </a:endParaRPr>
          </a:p>
          <a:p>
            <a:pPr marL="0" lvl="0" indent="0" algn="l" rtl="0">
              <a:lnSpc>
                <a:spcPct val="115000"/>
              </a:lnSpc>
              <a:spcBef>
                <a:spcPts val="0"/>
              </a:spcBef>
              <a:spcAft>
                <a:spcPts val="0"/>
              </a:spcAft>
              <a:buClr>
                <a:schemeClr val="accent1"/>
              </a:buClr>
              <a:buSzPts val="1100"/>
              <a:buFont typeface="Arial"/>
              <a:buNone/>
            </a:pPr>
            <a:r>
              <a:rPr lang="en" sz="1100" b="1" u="sng">
                <a:solidFill>
                  <a:schemeClr val="hlink"/>
                </a:solidFill>
                <a:hlinkClick r:id="rId4"/>
              </a:rPr>
              <a:t>What is Image Recognition? | IBM</a:t>
            </a:r>
            <a:endParaRPr sz="1100" b="1" u="sng">
              <a:solidFill>
                <a:schemeClr val="hlink"/>
              </a:solidFill>
            </a:endParaRPr>
          </a:p>
          <a:p>
            <a:pPr marL="0" lvl="0" indent="0" algn="l" rtl="0">
              <a:lnSpc>
                <a:spcPct val="115000"/>
              </a:lnSpc>
              <a:spcBef>
                <a:spcPts val="0"/>
              </a:spcBef>
              <a:spcAft>
                <a:spcPts val="0"/>
              </a:spcAft>
              <a:buClr>
                <a:schemeClr val="accent1"/>
              </a:buClr>
              <a:buSzPts val="1100"/>
              <a:buFont typeface="Arial"/>
              <a:buNone/>
            </a:pPr>
            <a:r>
              <a:rPr lang="en" sz="1100" b="1" u="sng">
                <a:solidFill>
                  <a:schemeClr val="hlink"/>
                </a:solidFill>
                <a:hlinkClick r:id="rId5"/>
              </a:rPr>
              <a:t>What is AI Image Recognition? How It Works &amp; Examples | Shaip</a:t>
            </a:r>
            <a:endParaRPr sz="1100" b="1" u="sng">
              <a:solidFill>
                <a:schemeClr val="hlink"/>
              </a:solidFill>
            </a:endParaRPr>
          </a:p>
          <a:p>
            <a:pPr marL="0" lvl="0" indent="0" algn="l" rtl="0">
              <a:lnSpc>
                <a:spcPct val="115000"/>
              </a:lnSpc>
              <a:spcBef>
                <a:spcPts val="0"/>
              </a:spcBef>
              <a:spcAft>
                <a:spcPts val="0"/>
              </a:spcAft>
              <a:buClr>
                <a:schemeClr val="accent1"/>
              </a:buClr>
              <a:buSzPts val="1100"/>
              <a:buFont typeface="Arial"/>
              <a:buNone/>
            </a:pPr>
            <a:r>
              <a:rPr lang="en" sz="1100" b="1" u="sng">
                <a:solidFill>
                  <a:schemeClr val="hlink"/>
                </a:solidFill>
                <a:hlinkClick r:id="rId6"/>
              </a:rPr>
              <a:t>Smart Cane: A Machine Learning-Powered Assistive Device</a:t>
            </a:r>
            <a:endParaRPr sz="1100" b="1" u="sng">
              <a:solidFill>
                <a:schemeClr val="hlink"/>
              </a:solidFill>
            </a:endParaRPr>
          </a:p>
          <a:p>
            <a:pPr marL="0" lvl="0" indent="0" algn="l" rtl="0">
              <a:lnSpc>
                <a:spcPct val="115000"/>
              </a:lnSpc>
              <a:spcBef>
                <a:spcPts val="0"/>
              </a:spcBef>
              <a:spcAft>
                <a:spcPts val="0"/>
              </a:spcAft>
              <a:buClr>
                <a:schemeClr val="accent1"/>
              </a:buClr>
              <a:buSzPts val="1100"/>
              <a:buFont typeface="Arial"/>
              <a:buNone/>
            </a:pPr>
            <a:r>
              <a:rPr lang="en" sz="1100" b="1" u="sng">
                <a:solidFill>
                  <a:schemeClr val="hlink"/>
                </a:solidFill>
                <a:hlinkClick r:id="rId7"/>
              </a:rPr>
              <a:t>WeWALK Smart Cane</a:t>
            </a:r>
            <a:endParaRPr sz="1100" b="1" u="sng">
              <a:solidFill>
                <a:schemeClr val="hlink"/>
              </a:solidFill>
            </a:endParaRPr>
          </a:p>
          <a:p>
            <a:pPr marL="0" lvl="0" indent="0" algn="l" rtl="0">
              <a:lnSpc>
                <a:spcPct val="115000"/>
              </a:lnSpc>
              <a:spcBef>
                <a:spcPts val="0"/>
              </a:spcBef>
              <a:spcAft>
                <a:spcPts val="0"/>
              </a:spcAft>
              <a:buClr>
                <a:schemeClr val="accent1"/>
              </a:buClr>
              <a:buSzPts val="1100"/>
              <a:buFont typeface="Arial"/>
              <a:buNone/>
            </a:pPr>
            <a:r>
              <a:rPr lang="en" sz="1100" b="1" u="sng">
                <a:solidFill>
                  <a:schemeClr val="hlink"/>
                </a:solidFill>
                <a:hlinkClick r:id="rId8"/>
              </a:rPr>
              <a:t>Smart Canes as Multifunctional Aids: Enhancing Navigation, Gaming, and Social Connectivity for the Visually Impaired</a:t>
            </a:r>
            <a:endParaRPr sz="1100" b="1" u="sng">
              <a:solidFill>
                <a:schemeClr val="hlink"/>
              </a:solidFill>
            </a:endParaRPr>
          </a:p>
          <a:p>
            <a:pPr marL="0" lvl="0" indent="0" algn="l" rtl="0">
              <a:lnSpc>
                <a:spcPct val="115000"/>
              </a:lnSpc>
              <a:spcBef>
                <a:spcPts val="0"/>
              </a:spcBef>
              <a:spcAft>
                <a:spcPts val="0"/>
              </a:spcAft>
              <a:buClr>
                <a:schemeClr val="accent1"/>
              </a:buClr>
              <a:buSzPts val="1100"/>
              <a:buFont typeface="Arial"/>
              <a:buNone/>
            </a:pPr>
            <a:r>
              <a:rPr lang="en" sz="1100" b="1" u="sng">
                <a:solidFill>
                  <a:schemeClr val="hlink"/>
                </a:solidFill>
                <a:hlinkClick r:id="rId9"/>
              </a:rPr>
              <a:t>How Does a Self-Driving Car See? | NVIDIA Blog</a:t>
            </a:r>
            <a:endParaRPr sz="1100" b="1" u="sng">
              <a:solidFill>
                <a:schemeClr val="hlink"/>
              </a:solidFill>
            </a:endParaRPr>
          </a:p>
          <a:p>
            <a:pPr marL="0" lvl="0" indent="0" algn="l" rtl="0">
              <a:lnSpc>
                <a:spcPct val="115000"/>
              </a:lnSpc>
              <a:spcBef>
                <a:spcPts val="0"/>
              </a:spcBef>
              <a:spcAft>
                <a:spcPts val="0"/>
              </a:spcAft>
              <a:buClr>
                <a:schemeClr val="accent1"/>
              </a:buClr>
              <a:buSzPts val="1100"/>
              <a:buFont typeface="Arial"/>
              <a:buNone/>
            </a:pPr>
            <a:r>
              <a:rPr lang="en" sz="1100" b="1" u="sng">
                <a:solidFill>
                  <a:schemeClr val="hlink"/>
                </a:solidFill>
                <a:hlinkClick r:id="rId10"/>
              </a:rPr>
              <a:t>Guide to Obstacle Detection for Robots with MRDVS S Series</a:t>
            </a:r>
            <a:endParaRPr sz="1100" b="1" u="sng">
              <a:solidFill>
                <a:schemeClr val="hlink"/>
              </a:solidFill>
            </a:endParaRPr>
          </a:p>
          <a:p>
            <a:pPr marL="0" lvl="0" indent="0" algn="l" rtl="0">
              <a:lnSpc>
                <a:spcPct val="115000"/>
              </a:lnSpc>
              <a:spcBef>
                <a:spcPts val="0"/>
              </a:spcBef>
              <a:spcAft>
                <a:spcPts val="0"/>
              </a:spcAft>
              <a:buClr>
                <a:schemeClr val="accent1"/>
              </a:buClr>
              <a:buSzPts val="1100"/>
              <a:buFont typeface="Arial"/>
              <a:buNone/>
            </a:pPr>
            <a:r>
              <a:rPr lang="en" sz="1100" b="1" u="sng">
                <a:solidFill>
                  <a:schemeClr val="hlink"/>
                </a:solidFill>
                <a:hlinkClick r:id="rId11"/>
              </a:rPr>
              <a:t>How to Choose the Right Sensors for Autonomous Vehicles</a:t>
            </a:r>
            <a:endParaRPr sz="1100" b="1" u="sng">
              <a:solidFill>
                <a:schemeClr val="hlink"/>
              </a:solidFill>
            </a:endParaRPr>
          </a:p>
          <a:p>
            <a:pPr marL="0" lvl="0" indent="0" algn="l" rtl="0">
              <a:lnSpc>
                <a:spcPct val="115000"/>
              </a:lnSpc>
              <a:spcBef>
                <a:spcPts val="1200"/>
              </a:spcBef>
              <a:spcAft>
                <a:spcPts val="0"/>
              </a:spcAft>
              <a:buClr>
                <a:schemeClr val="accent1"/>
              </a:buClr>
              <a:buSzPts val="1100"/>
              <a:buFont typeface="Arial"/>
              <a:buNone/>
            </a:pPr>
            <a:r>
              <a:rPr lang="en" sz="1100">
                <a:solidFill>
                  <a:schemeClr val="accent1"/>
                </a:solidFill>
              </a:rPr>
              <a:t>I would like to acknowledge Gaurav Bansal, a software engineer, who is my expert, and who helped me with some code integration and gave me advice during my time working on the project. </a:t>
            </a:r>
            <a:endParaRPr sz="1100">
              <a:solidFill>
                <a:schemeClr val="accent1"/>
              </a:solidFill>
            </a:endParaRPr>
          </a:p>
          <a:p>
            <a:pPr marL="0" lvl="0" indent="0" algn="l" rtl="0">
              <a:lnSpc>
                <a:spcPct val="115000"/>
              </a:lnSpc>
              <a:spcBef>
                <a:spcPts val="1200"/>
              </a:spcBef>
              <a:spcAft>
                <a:spcPts val="0"/>
              </a:spcAft>
              <a:buClr>
                <a:schemeClr val="accent1"/>
              </a:buClr>
              <a:buSzPts val="1100"/>
              <a:buFont typeface="Arial"/>
              <a:buNone/>
            </a:pPr>
            <a:r>
              <a:rPr lang="en" sz="1100">
                <a:solidFill>
                  <a:schemeClr val="accent1"/>
                </a:solidFill>
              </a:rPr>
              <a:t>I would also like to acknowledge Mrs. Fourie, Mrs. Tanner, and Mrs. Turner who are some of the teachers at Louis Riel School that helped me set up and get a start on my project.</a:t>
            </a:r>
            <a:endParaRPr sz="1100">
              <a:solidFill>
                <a:schemeClr val="accent1"/>
              </a:solidFill>
            </a:endParaRPr>
          </a:p>
          <a:p>
            <a:pPr marL="0" lvl="0" indent="0" algn="l" rtl="0">
              <a:lnSpc>
                <a:spcPct val="115000"/>
              </a:lnSpc>
              <a:spcBef>
                <a:spcPts val="1200"/>
              </a:spcBef>
              <a:spcAft>
                <a:spcPts val="0"/>
              </a:spcAft>
              <a:buClr>
                <a:schemeClr val="accent1"/>
              </a:buClr>
              <a:buSzPts val="1100"/>
              <a:buFont typeface="Arial"/>
              <a:buNone/>
            </a:pPr>
            <a:endParaRPr sz="1100" b="1" u="sng">
              <a:solidFill>
                <a:schemeClr val="accent1"/>
              </a:solidFill>
            </a:endParaRPr>
          </a:p>
          <a:p>
            <a:pPr marL="457200" lvl="0" indent="0" algn="l" rtl="0">
              <a:lnSpc>
                <a:spcPct val="100000"/>
              </a:lnSpc>
              <a:spcBef>
                <a:spcPts val="0"/>
              </a:spcBef>
              <a:spcAft>
                <a:spcPts val="0"/>
              </a:spcAft>
              <a:buNone/>
            </a:pPr>
            <a:endParaRPr sz="1600" b="1">
              <a:solidFill>
                <a:schemeClr val="accen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8"/>
          <p:cNvSpPr txBox="1"/>
          <p:nvPr/>
        </p:nvSpPr>
        <p:spPr>
          <a:xfrm>
            <a:off x="1188080" y="1788675"/>
            <a:ext cx="6673200" cy="171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300" b="1">
                <a:latin typeface="Comic Sans MS"/>
                <a:ea typeface="Comic Sans MS"/>
                <a:cs typeface="Comic Sans MS"/>
                <a:sym typeface="Comic Sans MS"/>
              </a:rPr>
              <a:t>Thank You</a:t>
            </a:r>
            <a:endParaRPr sz="3300" b="1">
              <a:latin typeface="Comic Sans MS"/>
              <a:ea typeface="Comic Sans MS"/>
              <a:cs typeface="Comic Sans MS"/>
              <a:sym typeface="Comic Sans MS"/>
            </a:endParaRPr>
          </a:p>
          <a:p>
            <a:pPr marL="0" lvl="0" indent="0" algn="ctr" rtl="0">
              <a:spcBef>
                <a:spcPts val="0"/>
              </a:spcBef>
              <a:spcAft>
                <a:spcPts val="0"/>
              </a:spcAft>
              <a:buNone/>
            </a:pPr>
            <a:endParaRPr sz="1600" b="1">
              <a:latin typeface="Comic Sans MS"/>
              <a:ea typeface="Comic Sans MS"/>
              <a:cs typeface="Comic Sans MS"/>
              <a:sym typeface="Comic Sans MS"/>
            </a:endParaRPr>
          </a:p>
        </p:txBody>
      </p:sp>
      <p:sp>
        <p:nvSpPr>
          <p:cNvPr id="433" name="Google Shape;433;p58"/>
          <p:cNvSpPr/>
          <p:nvPr/>
        </p:nvSpPr>
        <p:spPr>
          <a:xfrm>
            <a:off x="-95875" y="125125"/>
            <a:ext cx="4428450" cy="1405725"/>
          </a:xfrm>
          <a:prstGeom prst="flowChartProcess">
            <a:avLst/>
          </a:prstGeom>
          <a:solidFill>
            <a:srgbClr val="FFFCF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Tight"/>
              <a:ea typeface="Inter Tight"/>
              <a:cs typeface="Inter Tight"/>
              <a:sym typeface="Inter T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1"/>
          <p:cNvSpPr txBox="1"/>
          <p:nvPr/>
        </p:nvSpPr>
        <p:spPr>
          <a:xfrm>
            <a:off x="161650" y="507078"/>
            <a:ext cx="6673200" cy="54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b="1">
                <a:latin typeface="Comic Sans MS"/>
                <a:ea typeface="Comic Sans MS"/>
                <a:cs typeface="Comic Sans MS"/>
                <a:sym typeface="Comic Sans MS"/>
              </a:rPr>
              <a:t>Problem</a:t>
            </a:r>
            <a:endParaRPr sz="1100" b="1">
              <a:latin typeface="Comic Sans MS"/>
              <a:ea typeface="Comic Sans MS"/>
              <a:cs typeface="Comic Sans MS"/>
              <a:sym typeface="Comic Sans MS"/>
            </a:endParaRPr>
          </a:p>
        </p:txBody>
      </p:sp>
      <p:sp>
        <p:nvSpPr>
          <p:cNvPr id="326" name="Google Shape;326;p41"/>
          <p:cNvSpPr txBox="1"/>
          <p:nvPr/>
        </p:nvSpPr>
        <p:spPr>
          <a:xfrm>
            <a:off x="161650" y="1534450"/>
            <a:ext cx="8222700" cy="313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accent1"/>
              </a:buClr>
              <a:buSzPts val="1100"/>
              <a:buFont typeface="Arial"/>
              <a:buNone/>
            </a:pPr>
            <a:r>
              <a:rPr lang="en" sz="1600">
                <a:solidFill>
                  <a:schemeClr val="accent1"/>
                </a:solidFill>
              </a:rPr>
              <a:t>Everyday, visually impaired people have to manage difficulties regarding navigation. Visually impaired people have to navigate around obstacles, uneven surfaces, stairs and more. This is where traditional walking sticks come in use. They allow the user to move around as the user can tap the stick in front of them allowing them to gain information on their surroundings. </a:t>
            </a:r>
            <a:endParaRPr sz="1600">
              <a:solidFill>
                <a:schemeClr val="accent1"/>
              </a:solidFill>
            </a:endParaRPr>
          </a:p>
          <a:p>
            <a:pPr marL="0" lvl="0" indent="0" algn="l" rtl="0">
              <a:lnSpc>
                <a:spcPct val="115000"/>
              </a:lnSpc>
              <a:spcBef>
                <a:spcPts val="0"/>
              </a:spcBef>
              <a:spcAft>
                <a:spcPts val="0"/>
              </a:spcAft>
              <a:buClr>
                <a:schemeClr val="accent1"/>
              </a:buClr>
              <a:buSzPts val="1100"/>
              <a:buFont typeface="Arial"/>
              <a:buNone/>
            </a:pPr>
            <a:endParaRPr sz="1600">
              <a:solidFill>
                <a:schemeClr val="accent1"/>
              </a:solidFill>
            </a:endParaRPr>
          </a:p>
          <a:p>
            <a:pPr marL="0" lvl="0" indent="0" algn="l" rtl="0">
              <a:lnSpc>
                <a:spcPct val="115000"/>
              </a:lnSpc>
              <a:spcBef>
                <a:spcPts val="0"/>
              </a:spcBef>
              <a:spcAft>
                <a:spcPts val="0"/>
              </a:spcAft>
              <a:buClr>
                <a:schemeClr val="accent1"/>
              </a:buClr>
              <a:buSzPts val="1100"/>
              <a:buFont typeface="Arial"/>
              <a:buNone/>
            </a:pPr>
            <a:r>
              <a:rPr lang="en" sz="1600">
                <a:solidFill>
                  <a:schemeClr val="accent1"/>
                </a:solidFill>
              </a:rPr>
              <a:t>Though, multiple problems arise. A traditional walking stick can not give the user more detailed information, and it can not detect everything. For instance, a traditional walking stick can not tell the user about oncoming people, animals or other objects. This poses a significant risk to the visually impaired user and can be a threat to their life. This is why I have created a model that can fix most of these problems.</a:t>
            </a:r>
            <a:endParaRPr sz="2300" b="1" u="sng">
              <a:solidFill>
                <a:schemeClr val="accent1"/>
              </a:solidFill>
            </a:endParaRPr>
          </a:p>
          <a:p>
            <a:pPr marL="0" lvl="0" indent="0" algn="l" rtl="0">
              <a:spcBef>
                <a:spcPts val="0"/>
              </a:spcBef>
              <a:spcAft>
                <a:spcPts val="0"/>
              </a:spcAft>
              <a:buNone/>
            </a:pPr>
            <a:endParaRPr sz="2200">
              <a:solidFill>
                <a:schemeClr val="dk1"/>
              </a:solidFill>
              <a:latin typeface="Inter Tight"/>
              <a:ea typeface="Inter Tight"/>
              <a:cs typeface="Inter Tight"/>
              <a:sym typeface="Inter T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2"/>
          <p:cNvSpPr txBox="1"/>
          <p:nvPr/>
        </p:nvSpPr>
        <p:spPr>
          <a:xfrm>
            <a:off x="161650" y="507078"/>
            <a:ext cx="6673200" cy="54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a:latin typeface="Comic Sans MS"/>
                <a:ea typeface="Comic Sans MS"/>
                <a:cs typeface="Comic Sans MS"/>
                <a:sym typeface="Comic Sans MS"/>
              </a:rPr>
              <a:t>Background Research</a:t>
            </a:r>
            <a:endParaRPr sz="500" b="1">
              <a:latin typeface="Comic Sans MS"/>
              <a:ea typeface="Comic Sans MS"/>
              <a:cs typeface="Comic Sans MS"/>
              <a:sym typeface="Comic Sans MS"/>
            </a:endParaRPr>
          </a:p>
        </p:txBody>
      </p:sp>
      <p:sp>
        <p:nvSpPr>
          <p:cNvPr id="332" name="Google Shape;332;p42"/>
          <p:cNvSpPr txBox="1"/>
          <p:nvPr/>
        </p:nvSpPr>
        <p:spPr>
          <a:xfrm>
            <a:off x="161650" y="1461320"/>
            <a:ext cx="8222700" cy="313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700" b="1" i="1">
                <a:solidFill>
                  <a:schemeClr val="accent1"/>
                </a:solidFill>
              </a:rPr>
              <a:t>What is AI recognition and how does it work?:</a:t>
            </a:r>
            <a:endParaRPr sz="1700" b="1" i="1">
              <a:solidFill>
                <a:schemeClr val="accent1"/>
              </a:solidFill>
            </a:endParaRPr>
          </a:p>
          <a:p>
            <a:pPr marL="0" lvl="0" indent="0" algn="l" rtl="0">
              <a:lnSpc>
                <a:spcPct val="100000"/>
              </a:lnSpc>
              <a:spcBef>
                <a:spcPts val="0"/>
              </a:spcBef>
              <a:spcAft>
                <a:spcPts val="0"/>
              </a:spcAft>
              <a:buNone/>
            </a:pPr>
            <a:endParaRPr sz="1500" b="1" i="1">
              <a:solidFill>
                <a:schemeClr val="accent1"/>
              </a:solidFill>
            </a:endParaRPr>
          </a:p>
          <a:p>
            <a:pPr marL="457200" lvl="0" indent="-336550" algn="l" rtl="0">
              <a:lnSpc>
                <a:spcPct val="100000"/>
              </a:lnSpc>
              <a:spcBef>
                <a:spcPts val="0"/>
              </a:spcBef>
              <a:spcAft>
                <a:spcPts val="0"/>
              </a:spcAft>
              <a:buClr>
                <a:schemeClr val="accent1"/>
              </a:buClr>
              <a:buSzPts val="1700"/>
              <a:buChar char="●"/>
            </a:pPr>
            <a:r>
              <a:rPr lang="en" sz="1700">
                <a:solidFill>
                  <a:schemeClr val="accent1"/>
                </a:solidFill>
              </a:rPr>
              <a:t>AI recognition lets computers see and understand visual information</a:t>
            </a:r>
            <a:endParaRPr sz="1700">
              <a:solidFill>
                <a:schemeClr val="accent1"/>
              </a:solidFill>
            </a:endParaRPr>
          </a:p>
          <a:p>
            <a:pPr marL="457200" lvl="0" indent="-336550" algn="l" rtl="0">
              <a:lnSpc>
                <a:spcPct val="100000"/>
              </a:lnSpc>
              <a:spcBef>
                <a:spcPts val="0"/>
              </a:spcBef>
              <a:spcAft>
                <a:spcPts val="0"/>
              </a:spcAft>
              <a:buClr>
                <a:schemeClr val="accent1"/>
              </a:buClr>
              <a:buSzPts val="1700"/>
              <a:buChar char="●"/>
            </a:pPr>
            <a:r>
              <a:rPr lang="en" sz="1700">
                <a:solidFill>
                  <a:schemeClr val="accent1"/>
                </a:solidFill>
              </a:rPr>
              <a:t>Requires large datasets to train the AI model</a:t>
            </a:r>
            <a:endParaRPr sz="1700">
              <a:solidFill>
                <a:schemeClr val="accent1"/>
              </a:solidFill>
            </a:endParaRPr>
          </a:p>
          <a:p>
            <a:pPr marL="457200" lvl="0" indent="-336550" algn="l" rtl="0">
              <a:lnSpc>
                <a:spcPct val="100000"/>
              </a:lnSpc>
              <a:spcBef>
                <a:spcPts val="0"/>
              </a:spcBef>
              <a:spcAft>
                <a:spcPts val="0"/>
              </a:spcAft>
              <a:buClr>
                <a:schemeClr val="accent1"/>
              </a:buClr>
              <a:buSzPts val="1700"/>
              <a:buChar char="●"/>
            </a:pPr>
            <a:r>
              <a:rPr lang="en" sz="1700">
                <a:solidFill>
                  <a:schemeClr val="accent1"/>
                </a:solidFill>
              </a:rPr>
              <a:t>Uses Machine Learning (ML) to learn patterns in data</a:t>
            </a:r>
            <a:endParaRPr sz="1700">
              <a:solidFill>
                <a:schemeClr val="accent1"/>
              </a:solidFill>
            </a:endParaRPr>
          </a:p>
          <a:p>
            <a:pPr marL="457200" lvl="0" indent="-336550" algn="l" rtl="0">
              <a:lnSpc>
                <a:spcPct val="100000"/>
              </a:lnSpc>
              <a:spcBef>
                <a:spcPts val="0"/>
              </a:spcBef>
              <a:spcAft>
                <a:spcPts val="0"/>
              </a:spcAft>
              <a:buClr>
                <a:schemeClr val="accent1"/>
              </a:buClr>
              <a:buSzPts val="1700"/>
              <a:buChar char="●"/>
            </a:pPr>
            <a:r>
              <a:rPr lang="en" sz="1700">
                <a:solidFill>
                  <a:schemeClr val="accent1"/>
                </a:solidFill>
              </a:rPr>
              <a:t>AI identifies features that belong to specific objects</a:t>
            </a:r>
            <a:endParaRPr sz="1700">
              <a:solidFill>
                <a:schemeClr val="accent1"/>
              </a:solidFill>
            </a:endParaRPr>
          </a:p>
          <a:p>
            <a:pPr marL="457200" lvl="0" indent="-336550" algn="l" rtl="0">
              <a:lnSpc>
                <a:spcPct val="100000"/>
              </a:lnSpc>
              <a:spcBef>
                <a:spcPts val="0"/>
              </a:spcBef>
              <a:spcAft>
                <a:spcPts val="0"/>
              </a:spcAft>
              <a:buClr>
                <a:schemeClr val="accent1"/>
              </a:buClr>
              <a:buSzPts val="1700"/>
              <a:buChar char="●"/>
            </a:pPr>
            <a:r>
              <a:rPr lang="en" sz="1700">
                <a:solidFill>
                  <a:schemeClr val="accent1"/>
                </a:solidFill>
              </a:rPr>
              <a:t>Makes probability-based decisions</a:t>
            </a:r>
            <a:endParaRPr sz="1700">
              <a:solidFill>
                <a:schemeClr val="accent1"/>
              </a:solidFill>
            </a:endParaRPr>
          </a:p>
          <a:p>
            <a:pPr marL="457200" lvl="0" indent="-336550" algn="l" rtl="0">
              <a:lnSpc>
                <a:spcPct val="100000"/>
              </a:lnSpc>
              <a:spcBef>
                <a:spcPts val="0"/>
              </a:spcBef>
              <a:spcAft>
                <a:spcPts val="0"/>
              </a:spcAft>
              <a:buClr>
                <a:schemeClr val="accent1"/>
              </a:buClr>
              <a:buSzPts val="1700"/>
              <a:buChar char="●"/>
            </a:pPr>
            <a:r>
              <a:rPr lang="en" sz="1700">
                <a:solidFill>
                  <a:schemeClr val="accent1"/>
                </a:solidFill>
              </a:rPr>
              <a:t>Classifies objects into categories (e.g. cat, dog)</a:t>
            </a:r>
            <a:endParaRPr sz="1700">
              <a:solidFill>
                <a:schemeClr val="accent1"/>
              </a:solidFill>
            </a:endParaRPr>
          </a:p>
          <a:p>
            <a:pPr marL="457200" lvl="0" indent="-336550" algn="l" rtl="0">
              <a:lnSpc>
                <a:spcPct val="100000"/>
              </a:lnSpc>
              <a:spcBef>
                <a:spcPts val="0"/>
              </a:spcBef>
              <a:spcAft>
                <a:spcPts val="0"/>
              </a:spcAft>
              <a:buClr>
                <a:schemeClr val="accent1"/>
              </a:buClr>
              <a:buSzPts val="1700"/>
              <a:buChar char="●"/>
            </a:pPr>
            <a:r>
              <a:rPr lang="en" sz="1700">
                <a:solidFill>
                  <a:schemeClr val="accent1"/>
                </a:solidFill>
              </a:rPr>
              <a:t>Humans use classifications to organize, sort, or analyze images</a:t>
            </a:r>
            <a:endParaRPr sz="1700">
              <a:solidFill>
                <a:schemeClr val="accent1"/>
              </a:solidFill>
            </a:endParaRPr>
          </a:p>
          <a:p>
            <a:pPr marL="457200" lvl="0" indent="0" algn="l" rtl="0">
              <a:lnSpc>
                <a:spcPct val="100000"/>
              </a:lnSpc>
              <a:spcBef>
                <a:spcPts val="0"/>
              </a:spcBef>
              <a:spcAft>
                <a:spcPts val="0"/>
              </a:spcAft>
              <a:buNone/>
            </a:pPr>
            <a:endParaRPr sz="1500" b="1" i="1">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3"/>
          <p:cNvSpPr txBox="1"/>
          <p:nvPr/>
        </p:nvSpPr>
        <p:spPr>
          <a:xfrm>
            <a:off x="137258" y="112500"/>
            <a:ext cx="8818800" cy="373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b="1" i="1">
                <a:solidFill>
                  <a:schemeClr val="accent1"/>
                </a:solidFill>
              </a:rPr>
              <a:t>How do different sensors help detect obstacles, and what are their limitations?</a:t>
            </a:r>
            <a:endParaRPr sz="1700" b="1" i="1">
              <a:solidFill>
                <a:schemeClr val="accent1"/>
              </a:solidFill>
            </a:endParaRPr>
          </a:p>
          <a:p>
            <a:pPr marL="0" lvl="0" indent="0" algn="l" rtl="0">
              <a:lnSpc>
                <a:spcPct val="100000"/>
              </a:lnSpc>
              <a:spcBef>
                <a:spcPts val="0"/>
              </a:spcBef>
              <a:spcAft>
                <a:spcPts val="0"/>
              </a:spcAft>
              <a:buNone/>
            </a:pPr>
            <a:r>
              <a:rPr lang="en" sz="1500">
                <a:solidFill>
                  <a:schemeClr val="accent1"/>
                </a:solidFill>
              </a:rPr>
              <a:t>Sensors detect obstacles in different ways, each with limitations</a:t>
            </a:r>
            <a:endParaRPr sz="1500">
              <a:solidFill>
                <a:schemeClr val="accent1"/>
              </a:solidFill>
            </a:endParaRPr>
          </a:p>
          <a:p>
            <a:pPr marL="0" lvl="0" indent="0" algn="l" rtl="0">
              <a:lnSpc>
                <a:spcPct val="100000"/>
              </a:lnSpc>
              <a:spcBef>
                <a:spcPts val="0"/>
              </a:spcBef>
              <a:spcAft>
                <a:spcPts val="0"/>
              </a:spcAft>
              <a:buNone/>
            </a:pPr>
            <a:endParaRPr sz="1500" b="1">
              <a:solidFill>
                <a:schemeClr val="accent1"/>
              </a:solidFill>
            </a:endParaRPr>
          </a:p>
          <a:p>
            <a:pPr marL="0" lvl="0" indent="0" algn="l" rtl="0">
              <a:lnSpc>
                <a:spcPct val="100000"/>
              </a:lnSpc>
              <a:spcBef>
                <a:spcPts val="0"/>
              </a:spcBef>
              <a:spcAft>
                <a:spcPts val="0"/>
              </a:spcAft>
              <a:buNone/>
            </a:pPr>
            <a:r>
              <a:rPr lang="en" sz="1500" b="1">
                <a:solidFill>
                  <a:schemeClr val="accent1"/>
                </a:solidFill>
              </a:rPr>
              <a:t>Four main sensor types:</a:t>
            </a:r>
            <a:endParaRPr sz="1500" b="1" i="1">
              <a:solidFill>
                <a:schemeClr val="accent1"/>
              </a:solidFill>
            </a:endParaRPr>
          </a:p>
        </p:txBody>
      </p:sp>
      <p:graphicFrame>
        <p:nvGraphicFramePr>
          <p:cNvPr id="338" name="Google Shape;338;p43"/>
          <p:cNvGraphicFramePr/>
          <p:nvPr/>
        </p:nvGraphicFramePr>
        <p:xfrm>
          <a:off x="213099" y="1232940"/>
          <a:ext cx="8774750" cy="640050"/>
        </p:xfrm>
        <a:graphic>
          <a:graphicData uri="http://schemas.openxmlformats.org/drawingml/2006/table">
            <a:tbl>
              <a:tblPr>
                <a:noFill/>
                <a:tableStyleId>{11592932-C060-49B8-91C6-BC649CAE8360}</a:tableStyleId>
              </a:tblPr>
              <a:tblGrid>
                <a:gridCol w="4387375">
                  <a:extLst>
                    <a:ext uri="{9D8B030D-6E8A-4147-A177-3AD203B41FA5}">
                      <a16:colId xmlns:a16="http://schemas.microsoft.com/office/drawing/2014/main" val="20000"/>
                    </a:ext>
                  </a:extLst>
                </a:gridCol>
                <a:gridCol w="4387375">
                  <a:extLst>
                    <a:ext uri="{9D8B030D-6E8A-4147-A177-3AD203B41FA5}">
                      <a16:colId xmlns:a16="http://schemas.microsoft.com/office/drawing/2014/main" val="20001"/>
                    </a:ext>
                  </a:extLst>
                </a:gridCol>
              </a:tblGrid>
              <a:tr h="381000">
                <a:tc>
                  <a:txBody>
                    <a:bodyPr/>
                    <a:lstStyle/>
                    <a:p>
                      <a:pPr marL="457200" lvl="0" indent="-323850" algn="l" rtl="0">
                        <a:spcBef>
                          <a:spcPts val="1200"/>
                        </a:spcBef>
                        <a:spcAft>
                          <a:spcPts val="0"/>
                        </a:spcAft>
                        <a:buClr>
                          <a:schemeClr val="accent1"/>
                        </a:buClr>
                        <a:buSzPts val="1500"/>
                        <a:buChar char="●"/>
                      </a:pPr>
                      <a:r>
                        <a:rPr lang="en" sz="1500" b="1">
                          <a:solidFill>
                            <a:schemeClr val="accent1"/>
                          </a:solidFill>
                        </a:rPr>
                        <a:t>Camera                                                                                 </a:t>
                      </a:r>
                      <a:endParaRPr sz="1500" b="1">
                        <a:solidFill>
                          <a:schemeClr val="accent1"/>
                        </a:solidFill>
                      </a:endParaRPr>
                    </a:p>
                    <a:p>
                      <a:pPr marL="457200" lvl="0" indent="-323850" algn="l" rtl="0">
                        <a:spcBef>
                          <a:spcPts val="0"/>
                        </a:spcBef>
                        <a:spcAft>
                          <a:spcPts val="0"/>
                        </a:spcAft>
                        <a:buClr>
                          <a:schemeClr val="accent1"/>
                        </a:buClr>
                        <a:buSzPts val="1500"/>
                        <a:buChar char="●"/>
                      </a:pPr>
                      <a:r>
                        <a:rPr lang="en" sz="1500" b="1">
                          <a:solidFill>
                            <a:schemeClr val="accent1"/>
                          </a:solidFill>
                        </a:rPr>
                        <a:t>LiDAR</a:t>
                      </a:r>
                      <a:endParaRPr sz="1500" b="1"/>
                    </a:p>
                  </a:txBody>
                  <a:tcPr marL="91425" marR="91425" marT="91425" marB="91425"/>
                </a:tc>
                <a:tc>
                  <a:txBody>
                    <a:bodyPr/>
                    <a:lstStyle/>
                    <a:p>
                      <a:pPr marL="457200" lvl="0" indent="-323850" algn="l" rtl="0">
                        <a:spcBef>
                          <a:spcPts val="1200"/>
                        </a:spcBef>
                        <a:spcAft>
                          <a:spcPts val="0"/>
                        </a:spcAft>
                        <a:buClr>
                          <a:schemeClr val="accent1"/>
                        </a:buClr>
                        <a:buSzPts val="1500"/>
                        <a:buChar char="●"/>
                      </a:pPr>
                      <a:r>
                        <a:rPr lang="en" sz="1500" b="1">
                          <a:solidFill>
                            <a:schemeClr val="accent1"/>
                          </a:solidFill>
                        </a:rPr>
                        <a:t>Radar</a:t>
                      </a:r>
                      <a:endParaRPr sz="1500" b="1">
                        <a:solidFill>
                          <a:schemeClr val="accent1"/>
                        </a:solidFill>
                      </a:endParaRPr>
                    </a:p>
                    <a:p>
                      <a:pPr marL="457200" lvl="0" indent="-323850" algn="l" rtl="0">
                        <a:spcBef>
                          <a:spcPts val="0"/>
                        </a:spcBef>
                        <a:spcAft>
                          <a:spcPts val="0"/>
                        </a:spcAft>
                        <a:buClr>
                          <a:schemeClr val="accent1"/>
                        </a:buClr>
                        <a:buSzPts val="1500"/>
                        <a:buChar char="●"/>
                      </a:pPr>
                      <a:r>
                        <a:rPr lang="en" sz="1500" b="1">
                          <a:solidFill>
                            <a:schemeClr val="accent1"/>
                          </a:solidFill>
                        </a:rPr>
                        <a:t>Ultrasonic</a:t>
                      </a:r>
                      <a:endParaRPr sz="1500" b="1"/>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339" name="Google Shape;339;p43"/>
          <p:cNvGraphicFramePr/>
          <p:nvPr/>
        </p:nvGraphicFramePr>
        <p:xfrm>
          <a:off x="229350" y="1979097"/>
          <a:ext cx="8774750" cy="2514600"/>
        </p:xfrm>
        <a:graphic>
          <a:graphicData uri="http://schemas.openxmlformats.org/drawingml/2006/table">
            <a:tbl>
              <a:tblPr>
                <a:noFill/>
                <a:tableStyleId>{11592932-C060-49B8-91C6-BC649CAE8360}</a:tableStyleId>
              </a:tblPr>
              <a:tblGrid>
                <a:gridCol w="4387375">
                  <a:extLst>
                    <a:ext uri="{9D8B030D-6E8A-4147-A177-3AD203B41FA5}">
                      <a16:colId xmlns:a16="http://schemas.microsoft.com/office/drawing/2014/main" val="20000"/>
                    </a:ext>
                  </a:extLst>
                </a:gridCol>
                <a:gridCol w="43873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Clr>
                          <a:schemeClr val="accent1"/>
                        </a:buClr>
                        <a:buSzPts val="1100"/>
                        <a:buFont typeface="Arial"/>
                        <a:buNone/>
                      </a:pPr>
                      <a:r>
                        <a:rPr lang="en" sz="1500" b="1">
                          <a:solidFill>
                            <a:schemeClr val="accent1"/>
                          </a:solidFill>
                        </a:rPr>
                        <a:t>Camera sensors</a:t>
                      </a:r>
                      <a:endParaRPr sz="1500" b="1">
                        <a:solidFill>
                          <a:schemeClr val="accent1"/>
                        </a:solidFill>
                      </a:endParaRPr>
                    </a:p>
                    <a:p>
                      <a:pPr marL="457200" lvl="0" indent="-323850" algn="l" rtl="0">
                        <a:spcBef>
                          <a:spcPts val="0"/>
                        </a:spcBef>
                        <a:spcAft>
                          <a:spcPts val="0"/>
                        </a:spcAft>
                        <a:buClr>
                          <a:schemeClr val="accent1"/>
                        </a:buClr>
                        <a:buSzPts val="1500"/>
                        <a:buChar char="●"/>
                      </a:pPr>
                      <a:r>
                        <a:rPr lang="en" sz="1500">
                          <a:solidFill>
                            <a:schemeClr val="accent1"/>
                          </a:solidFill>
                        </a:rPr>
                        <a:t>Capture visual data</a:t>
                      </a:r>
                      <a:endParaRPr sz="1500">
                        <a:solidFill>
                          <a:schemeClr val="accent1"/>
                        </a:solidFill>
                      </a:endParaRPr>
                    </a:p>
                    <a:p>
                      <a:pPr marL="457200" lvl="0" indent="-323850" algn="l" rtl="0">
                        <a:spcBef>
                          <a:spcPts val="0"/>
                        </a:spcBef>
                        <a:spcAft>
                          <a:spcPts val="0"/>
                        </a:spcAft>
                        <a:buClr>
                          <a:schemeClr val="accent1"/>
                        </a:buClr>
                        <a:buSzPts val="1500"/>
                        <a:buChar char="●"/>
                      </a:pPr>
                      <a:r>
                        <a:rPr lang="en" sz="1500">
                          <a:solidFill>
                            <a:schemeClr val="accent1"/>
                          </a:solidFill>
                        </a:rPr>
                        <a:t>AI/algorithms process images</a:t>
                      </a:r>
                      <a:endParaRPr sz="1500">
                        <a:solidFill>
                          <a:schemeClr val="accent1"/>
                        </a:solidFill>
                      </a:endParaRPr>
                    </a:p>
                    <a:p>
                      <a:pPr marL="457200" lvl="0" indent="-323850" algn="l" rtl="0">
                        <a:spcBef>
                          <a:spcPts val="0"/>
                        </a:spcBef>
                        <a:spcAft>
                          <a:spcPts val="0"/>
                        </a:spcAft>
                        <a:buClr>
                          <a:schemeClr val="accent1"/>
                        </a:buClr>
                        <a:buSzPts val="1500"/>
                        <a:buChar char="●"/>
                      </a:pPr>
                      <a:r>
                        <a:rPr lang="en" sz="1500">
                          <a:solidFill>
                            <a:schemeClr val="accent1"/>
                          </a:solidFill>
                        </a:rPr>
                        <a:t>Affected by weather (rain, fog, snow)</a:t>
                      </a:r>
                      <a:endParaRPr sz="1500"/>
                    </a:p>
                  </a:txBody>
                  <a:tcPr marL="91425" marR="91425" marT="0" marB="0"/>
                </a:tc>
                <a:tc>
                  <a:txBody>
                    <a:bodyPr/>
                    <a:lstStyle/>
                    <a:p>
                      <a:pPr marL="0" lvl="0" indent="0" algn="l" rtl="0">
                        <a:spcBef>
                          <a:spcPts val="0"/>
                        </a:spcBef>
                        <a:spcAft>
                          <a:spcPts val="0"/>
                        </a:spcAft>
                        <a:buClr>
                          <a:schemeClr val="accent1"/>
                        </a:buClr>
                        <a:buSzPts val="1100"/>
                        <a:buFont typeface="Arial"/>
                        <a:buNone/>
                      </a:pPr>
                      <a:r>
                        <a:rPr lang="en" sz="1500" b="1">
                          <a:solidFill>
                            <a:schemeClr val="accent1"/>
                          </a:solidFill>
                        </a:rPr>
                        <a:t>Radar sensors</a:t>
                      </a:r>
                      <a:endParaRPr sz="1500" b="1">
                        <a:solidFill>
                          <a:schemeClr val="accent1"/>
                        </a:solidFill>
                      </a:endParaRPr>
                    </a:p>
                    <a:p>
                      <a:pPr marL="457200" lvl="0" indent="-323850" algn="l" rtl="0">
                        <a:spcBef>
                          <a:spcPts val="0"/>
                        </a:spcBef>
                        <a:spcAft>
                          <a:spcPts val="0"/>
                        </a:spcAft>
                        <a:buClr>
                          <a:schemeClr val="accent1"/>
                        </a:buClr>
                        <a:buSzPts val="1500"/>
                        <a:buChar char="●"/>
                      </a:pPr>
                      <a:r>
                        <a:rPr lang="en" sz="1500">
                          <a:solidFill>
                            <a:schemeClr val="accent1"/>
                          </a:solidFill>
                        </a:rPr>
                        <a:t>Emit radio waves</a:t>
                      </a:r>
                      <a:endParaRPr sz="1500">
                        <a:solidFill>
                          <a:schemeClr val="accent1"/>
                        </a:solidFill>
                      </a:endParaRPr>
                    </a:p>
                    <a:p>
                      <a:pPr marL="457200" lvl="0" indent="-323850" algn="l" rtl="0">
                        <a:spcBef>
                          <a:spcPts val="0"/>
                        </a:spcBef>
                        <a:spcAft>
                          <a:spcPts val="0"/>
                        </a:spcAft>
                        <a:buClr>
                          <a:schemeClr val="accent1"/>
                        </a:buClr>
                        <a:buSzPts val="1500"/>
                        <a:buChar char="●"/>
                      </a:pPr>
                      <a:r>
                        <a:rPr lang="en" sz="1500">
                          <a:solidFill>
                            <a:schemeClr val="accent1"/>
                          </a:solidFill>
                        </a:rPr>
                        <a:t>Measure return time of waves</a:t>
                      </a:r>
                      <a:endParaRPr sz="1500">
                        <a:solidFill>
                          <a:schemeClr val="accent1"/>
                        </a:solidFill>
                      </a:endParaRPr>
                    </a:p>
                    <a:p>
                      <a:pPr marL="457200" lvl="0" indent="-323850" algn="l" rtl="0">
                        <a:spcBef>
                          <a:spcPts val="0"/>
                        </a:spcBef>
                        <a:spcAft>
                          <a:spcPts val="0"/>
                        </a:spcAft>
                        <a:buClr>
                          <a:schemeClr val="accent1"/>
                        </a:buClr>
                        <a:buSzPts val="1500"/>
                        <a:buChar char="●"/>
                      </a:pPr>
                      <a:r>
                        <a:rPr lang="en" sz="1500">
                          <a:solidFill>
                            <a:schemeClr val="accent1"/>
                          </a:solidFill>
                        </a:rPr>
                        <a:t>Lower resolution</a:t>
                      </a:r>
                      <a:endParaRPr sz="1500">
                        <a:solidFill>
                          <a:schemeClr val="accent1"/>
                        </a:solidFill>
                      </a:endParaRPr>
                    </a:p>
                    <a:p>
                      <a:pPr marL="457200" lvl="0" indent="-323850" algn="l" rtl="0">
                        <a:spcBef>
                          <a:spcPts val="0"/>
                        </a:spcBef>
                        <a:spcAft>
                          <a:spcPts val="0"/>
                        </a:spcAft>
                        <a:buClr>
                          <a:schemeClr val="accent1"/>
                        </a:buClr>
                        <a:buSzPts val="1500"/>
                        <a:buChar char="●"/>
                      </a:pPr>
                      <a:r>
                        <a:rPr lang="en" sz="1500">
                          <a:solidFill>
                            <a:schemeClr val="accent1"/>
                          </a:solidFill>
                        </a:rPr>
                        <a:t>Can cause false positives</a:t>
                      </a:r>
                      <a:endParaRPr sz="1500"/>
                    </a:p>
                  </a:txBody>
                  <a:tcPr marL="91425" marR="91425" marT="0" marB="0"/>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accent1"/>
                        </a:buClr>
                        <a:buSzPts val="1100"/>
                        <a:buFont typeface="Arial"/>
                        <a:buNone/>
                      </a:pPr>
                      <a:r>
                        <a:rPr lang="en" sz="1500" b="1">
                          <a:solidFill>
                            <a:schemeClr val="accent1"/>
                          </a:solidFill>
                        </a:rPr>
                        <a:t>LiDAR sensors</a:t>
                      </a:r>
                      <a:endParaRPr sz="1500" b="1">
                        <a:solidFill>
                          <a:schemeClr val="accent1"/>
                        </a:solidFill>
                      </a:endParaRPr>
                    </a:p>
                    <a:p>
                      <a:pPr marL="457200" lvl="0" indent="-323850" algn="l" rtl="0">
                        <a:spcBef>
                          <a:spcPts val="0"/>
                        </a:spcBef>
                        <a:spcAft>
                          <a:spcPts val="0"/>
                        </a:spcAft>
                        <a:buClr>
                          <a:schemeClr val="accent1"/>
                        </a:buClr>
                        <a:buSzPts val="1500"/>
                        <a:buChar char="●"/>
                      </a:pPr>
                      <a:r>
                        <a:rPr lang="en" sz="1500">
                          <a:solidFill>
                            <a:schemeClr val="accent1"/>
                          </a:solidFill>
                        </a:rPr>
                        <a:t>Emit laser pulses</a:t>
                      </a:r>
                      <a:endParaRPr sz="1500">
                        <a:solidFill>
                          <a:schemeClr val="accent1"/>
                        </a:solidFill>
                      </a:endParaRPr>
                    </a:p>
                    <a:p>
                      <a:pPr marL="457200" lvl="0" indent="-323850" algn="l" rtl="0">
                        <a:spcBef>
                          <a:spcPts val="0"/>
                        </a:spcBef>
                        <a:spcAft>
                          <a:spcPts val="0"/>
                        </a:spcAft>
                        <a:buClr>
                          <a:schemeClr val="accent1"/>
                        </a:buClr>
                        <a:buSzPts val="1500"/>
                        <a:buChar char="●"/>
                      </a:pPr>
                      <a:r>
                        <a:rPr lang="en" sz="1500">
                          <a:solidFill>
                            <a:schemeClr val="accent1"/>
                          </a:solidFill>
                        </a:rPr>
                        <a:t>Measure time for light to reflect back</a:t>
                      </a:r>
                      <a:endParaRPr sz="1500">
                        <a:solidFill>
                          <a:schemeClr val="accent1"/>
                        </a:solidFill>
                      </a:endParaRPr>
                    </a:p>
                    <a:p>
                      <a:pPr marL="457200" lvl="0" indent="-323850" algn="l" rtl="0">
                        <a:spcBef>
                          <a:spcPts val="0"/>
                        </a:spcBef>
                        <a:spcAft>
                          <a:spcPts val="0"/>
                        </a:spcAft>
                        <a:buClr>
                          <a:schemeClr val="accent1"/>
                        </a:buClr>
                        <a:buSzPts val="1500"/>
                        <a:buChar char="●"/>
                      </a:pPr>
                      <a:r>
                        <a:rPr lang="en" sz="1500">
                          <a:solidFill>
                            <a:schemeClr val="accent1"/>
                          </a:solidFill>
                        </a:rPr>
                        <a:t>Very expensive</a:t>
                      </a:r>
                      <a:endParaRPr sz="1500">
                        <a:solidFill>
                          <a:schemeClr val="accent1"/>
                        </a:solidFill>
                      </a:endParaRPr>
                    </a:p>
                    <a:p>
                      <a:pPr marL="457200" lvl="0" indent="-323850" algn="l" rtl="0">
                        <a:spcBef>
                          <a:spcPts val="0"/>
                        </a:spcBef>
                        <a:spcAft>
                          <a:spcPts val="0"/>
                        </a:spcAft>
                        <a:buClr>
                          <a:schemeClr val="accent1"/>
                        </a:buClr>
                        <a:buSzPts val="1500"/>
                        <a:buChar char="●"/>
                      </a:pPr>
                      <a:r>
                        <a:rPr lang="en" sz="1500">
                          <a:solidFill>
                            <a:schemeClr val="accent1"/>
                          </a:solidFill>
                        </a:rPr>
                        <a:t>Performance reduced by weather scattering light</a:t>
                      </a:r>
                      <a:endParaRPr sz="1500"/>
                    </a:p>
                  </a:txBody>
                  <a:tcPr marL="91425" marR="91425" marT="0" marB="0"/>
                </a:tc>
                <a:tc>
                  <a:txBody>
                    <a:bodyPr/>
                    <a:lstStyle/>
                    <a:p>
                      <a:pPr marL="0" lvl="0" indent="0" algn="l" rtl="0">
                        <a:spcBef>
                          <a:spcPts val="0"/>
                        </a:spcBef>
                        <a:spcAft>
                          <a:spcPts val="0"/>
                        </a:spcAft>
                        <a:buClr>
                          <a:schemeClr val="accent1"/>
                        </a:buClr>
                        <a:buSzPts val="1100"/>
                        <a:buFont typeface="Arial"/>
                        <a:buNone/>
                      </a:pPr>
                      <a:r>
                        <a:rPr lang="en" sz="1500" b="1">
                          <a:solidFill>
                            <a:schemeClr val="accent1"/>
                          </a:solidFill>
                        </a:rPr>
                        <a:t>Ultrasonic sensors</a:t>
                      </a:r>
                      <a:endParaRPr sz="1500" b="1">
                        <a:solidFill>
                          <a:schemeClr val="accent1"/>
                        </a:solidFill>
                      </a:endParaRPr>
                    </a:p>
                    <a:p>
                      <a:pPr marL="457200" lvl="0" indent="-323850" algn="l" rtl="0">
                        <a:spcBef>
                          <a:spcPts val="0"/>
                        </a:spcBef>
                        <a:spcAft>
                          <a:spcPts val="0"/>
                        </a:spcAft>
                        <a:buClr>
                          <a:schemeClr val="accent1"/>
                        </a:buClr>
                        <a:buSzPts val="1500"/>
                        <a:buChar char="●"/>
                      </a:pPr>
                      <a:r>
                        <a:rPr lang="en" sz="1500">
                          <a:solidFill>
                            <a:schemeClr val="accent1"/>
                          </a:solidFill>
                        </a:rPr>
                        <a:t>Emit high-frequency sound waves</a:t>
                      </a:r>
                      <a:endParaRPr sz="1500">
                        <a:solidFill>
                          <a:schemeClr val="accent1"/>
                        </a:solidFill>
                      </a:endParaRPr>
                    </a:p>
                    <a:p>
                      <a:pPr marL="457200" lvl="0" indent="-323850" algn="l" rtl="0">
                        <a:spcBef>
                          <a:spcPts val="0"/>
                        </a:spcBef>
                        <a:spcAft>
                          <a:spcPts val="0"/>
                        </a:spcAft>
                        <a:buClr>
                          <a:schemeClr val="accent1"/>
                        </a:buClr>
                        <a:buSzPts val="1500"/>
                        <a:buChar char="●"/>
                      </a:pPr>
                      <a:r>
                        <a:rPr lang="en" sz="1500">
                          <a:solidFill>
                            <a:schemeClr val="accent1"/>
                          </a:solidFill>
                        </a:rPr>
                        <a:t>Measure time for waves to return</a:t>
                      </a:r>
                      <a:endParaRPr sz="1500">
                        <a:solidFill>
                          <a:schemeClr val="accent1"/>
                        </a:solidFill>
                      </a:endParaRPr>
                    </a:p>
                    <a:p>
                      <a:pPr marL="457200" lvl="0" indent="-323850" algn="l" rtl="0">
                        <a:spcBef>
                          <a:spcPts val="0"/>
                        </a:spcBef>
                        <a:spcAft>
                          <a:spcPts val="0"/>
                        </a:spcAft>
                        <a:buClr>
                          <a:schemeClr val="accent1"/>
                        </a:buClr>
                        <a:buSzPts val="1500"/>
                        <a:buChar char="●"/>
                      </a:pPr>
                      <a:r>
                        <a:rPr lang="en" sz="1500">
                          <a:solidFill>
                            <a:schemeClr val="accent1"/>
                          </a:solidFill>
                        </a:rPr>
                        <a:t>Short range (only a few meters)</a:t>
                      </a:r>
                      <a:endParaRPr sz="1500">
                        <a:solidFill>
                          <a:schemeClr val="accent1"/>
                        </a:solidFill>
                      </a:endParaRPr>
                    </a:p>
                    <a:p>
                      <a:pPr marL="457200" lvl="0" indent="-323850" algn="l" rtl="0">
                        <a:spcBef>
                          <a:spcPts val="0"/>
                        </a:spcBef>
                        <a:spcAft>
                          <a:spcPts val="0"/>
                        </a:spcAft>
                        <a:buClr>
                          <a:schemeClr val="accent1"/>
                        </a:buClr>
                        <a:buSzPts val="1500"/>
                        <a:buChar char="●"/>
                      </a:pPr>
                      <a:r>
                        <a:rPr lang="en" sz="1500">
                          <a:solidFill>
                            <a:schemeClr val="accent1"/>
                          </a:solidFill>
                        </a:rPr>
                        <a:t>Affected by ambient noise, temperature, and soft materials</a:t>
                      </a:r>
                      <a:endParaRPr sz="1500"/>
                    </a:p>
                  </a:txBody>
                  <a:tcPr marL="91425" marR="9142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p:nvPr/>
        </p:nvSpPr>
        <p:spPr>
          <a:xfrm>
            <a:off x="145400" y="120599"/>
            <a:ext cx="8222700" cy="388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accent1"/>
              </a:buClr>
              <a:buSzPts val="1100"/>
              <a:buFont typeface="Arial"/>
              <a:buNone/>
            </a:pPr>
            <a:r>
              <a:rPr lang="en" sz="1700" b="1" i="1">
                <a:solidFill>
                  <a:schemeClr val="accent1"/>
                </a:solidFill>
              </a:rPr>
              <a:t>Are there existing smart canes, and what problems or errors do they have?</a:t>
            </a:r>
            <a:endParaRPr sz="1700" b="1" i="1">
              <a:solidFill>
                <a:schemeClr val="accent1"/>
              </a:solidFill>
            </a:endParaRPr>
          </a:p>
          <a:p>
            <a:pPr marL="457200" lvl="0" indent="-330200" algn="l" rtl="0">
              <a:lnSpc>
                <a:spcPct val="115000"/>
              </a:lnSpc>
              <a:spcBef>
                <a:spcPts val="1000"/>
              </a:spcBef>
              <a:spcAft>
                <a:spcPts val="0"/>
              </a:spcAft>
              <a:buClr>
                <a:schemeClr val="accent1"/>
              </a:buClr>
              <a:buSzPts val="1600"/>
              <a:buChar char="●"/>
            </a:pPr>
            <a:r>
              <a:rPr lang="en" sz="1600">
                <a:solidFill>
                  <a:schemeClr val="accent1"/>
                </a:solidFill>
              </a:rPr>
              <a:t>Many existing smart canes help users navigate more easily but they have some errors and limitations</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Users lack a semantic experience (no understanding of what objects are), hampering decision-making</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Missing object recognition, knowing what is ahead can helps users react appropriately</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Many canes use only one sensor to detect surroundings</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Navigation can feel like moving within invisible boundaries</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Most commercial canes cannot detect water on the ground causing users to accidentally step into puddles, causing injuries</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Commercial smart canes are very expensive, typically ranging between $500–$1200 making it  unaffordable for many visually impaired users</a:t>
            </a:r>
            <a:endParaRPr sz="1600" i="1">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5"/>
          <p:cNvSpPr txBox="1"/>
          <p:nvPr/>
        </p:nvSpPr>
        <p:spPr>
          <a:xfrm>
            <a:off x="161650" y="507078"/>
            <a:ext cx="6673200" cy="54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b="1">
                <a:latin typeface="Comic Sans MS"/>
                <a:ea typeface="Comic Sans MS"/>
                <a:cs typeface="Comic Sans MS"/>
                <a:sym typeface="Comic Sans MS"/>
              </a:rPr>
              <a:t>Hypothesis</a:t>
            </a:r>
            <a:endParaRPr sz="1100" b="1">
              <a:latin typeface="Comic Sans MS"/>
              <a:ea typeface="Comic Sans MS"/>
              <a:cs typeface="Comic Sans MS"/>
              <a:sym typeface="Comic Sans MS"/>
            </a:endParaRPr>
          </a:p>
        </p:txBody>
      </p:sp>
      <p:sp>
        <p:nvSpPr>
          <p:cNvPr id="350" name="Google Shape;350;p45"/>
          <p:cNvSpPr txBox="1"/>
          <p:nvPr/>
        </p:nvSpPr>
        <p:spPr>
          <a:xfrm>
            <a:off x="161650" y="1534450"/>
            <a:ext cx="8222700" cy="313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a:solidFill>
                  <a:schemeClr val="accent1"/>
                </a:solidFill>
              </a:rPr>
              <a:t>If object recognition using AI is added to a walking stick with a camera and an ultrasonic sensor, then I think it will provide more accurate and useful feedback than a traditional walking stick because the user can navigate in a much better and safer way, and can do more things with the feedback they receive from the AI enabled walking stick </a:t>
            </a:r>
            <a:endParaRPr sz="1700">
              <a:solidFill>
                <a:schemeClr val="accent1"/>
              </a:solidFill>
            </a:endParaRPr>
          </a:p>
          <a:p>
            <a:pPr marL="0" lvl="0" indent="0" algn="l" rtl="0">
              <a:lnSpc>
                <a:spcPct val="115000"/>
              </a:lnSpc>
              <a:spcBef>
                <a:spcPts val="0"/>
              </a:spcBef>
              <a:spcAft>
                <a:spcPts val="0"/>
              </a:spcAft>
              <a:buClr>
                <a:schemeClr val="accent1"/>
              </a:buClr>
              <a:buSzPts val="1100"/>
              <a:buFont typeface="Arial"/>
              <a:buNone/>
            </a:pPr>
            <a:endParaRPr sz="1700">
              <a:solidFill>
                <a:schemeClr val="accent1"/>
              </a:solidFill>
            </a:endParaRPr>
          </a:p>
          <a:p>
            <a:pPr marL="0" lvl="0" indent="0" algn="l" rtl="0">
              <a:lnSpc>
                <a:spcPct val="115000"/>
              </a:lnSpc>
              <a:spcBef>
                <a:spcPts val="0"/>
              </a:spcBef>
              <a:spcAft>
                <a:spcPts val="0"/>
              </a:spcAft>
              <a:buNone/>
            </a:pPr>
            <a:r>
              <a:rPr lang="en" sz="1700">
                <a:solidFill>
                  <a:schemeClr val="accent1"/>
                </a:solidFill>
              </a:rPr>
              <a:t>If obstacle detection is added along with object recognition using an ultrasonic and water level sensor, then I think it will allow the user to react quickly against danger because the user will get instant feedback from the buzzer.</a:t>
            </a:r>
            <a:endParaRPr sz="170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6"/>
          <p:cNvSpPr txBox="1"/>
          <p:nvPr/>
        </p:nvSpPr>
        <p:spPr>
          <a:xfrm>
            <a:off x="161650" y="507078"/>
            <a:ext cx="6673200" cy="54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a:latin typeface="Comic Sans MS"/>
                <a:ea typeface="Comic Sans MS"/>
                <a:cs typeface="Comic Sans MS"/>
                <a:sym typeface="Comic Sans MS"/>
              </a:rPr>
              <a:t>Innovative Solution</a:t>
            </a:r>
            <a:endParaRPr sz="500" b="1">
              <a:latin typeface="Comic Sans MS"/>
              <a:ea typeface="Comic Sans MS"/>
              <a:cs typeface="Comic Sans MS"/>
              <a:sym typeface="Comic Sans MS"/>
            </a:endParaRPr>
          </a:p>
        </p:txBody>
      </p:sp>
      <p:sp>
        <p:nvSpPr>
          <p:cNvPr id="356" name="Google Shape;356;p46"/>
          <p:cNvSpPr txBox="1"/>
          <p:nvPr/>
        </p:nvSpPr>
        <p:spPr>
          <a:xfrm>
            <a:off x="145400" y="1455075"/>
            <a:ext cx="8323200" cy="334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accent1"/>
              </a:buClr>
              <a:buSzPts val="1100"/>
              <a:buFont typeface="Arial"/>
              <a:buNone/>
            </a:pPr>
            <a:r>
              <a:rPr lang="en" sz="1700" b="1">
                <a:solidFill>
                  <a:schemeClr val="accent1"/>
                </a:solidFill>
              </a:rPr>
              <a:t>Designed and built an AI-enabled walking stick that</a:t>
            </a:r>
            <a:r>
              <a:rPr lang="en" sz="1600" b="1">
                <a:solidFill>
                  <a:schemeClr val="accent1"/>
                </a:solidFill>
              </a:rPr>
              <a:t>:</a:t>
            </a:r>
            <a:endParaRPr sz="1600" b="1">
              <a:solidFill>
                <a:schemeClr val="accent1"/>
              </a:solidFill>
            </a:endParaRPr>
          </a:p>
          <a:p>
            <a:pPr marL="457200" lvl="0" indent="-330200" algn="l" rtl="0">
              <a:lnSpc>
                <a:spcPct val="115000"/>
              </a:lnSpc>
              <a:spcBef>
                <a:spcPts val="1000"/>
              </a:spcBef>
              <a:spcAft>
                <a:spcPts val="0"/>
              </a:spcAft>
              <a:buClr>
                <a:schemeClr val="accent1"/>
              </a:buClr>
              <a:buSzPts val="1600"/>
              <a:buFont typeface="Arial"/>
              <a:buChar char="●"/>
            </a:pPr>
            <a:r>
              <a:rPr lang="en" sz="1600">
                <a:solidFill>
                  <a:schemeClr val="accent1"/>
                </a:solidFill>
              </a:rPr>
              <a:t>Uses multiple sensors like the Ultrasonic sensor and the Raspberry Pi camera 2 to give accurate information</a:t>
            </a:r>
            <a:endParaRPr sz="1600">
              <a:solidFill>
                <a:schemeClr val="accent1"/>
              </a:solidFill>
            </a:endParaRPr>
          </a:p>
          <a:p>
            <a:pPr marL="457200" lvl="0" indent="-330200" algn="l" rtl="0">
              <a:lnSpc>
                <a:spcPct val="115000"/>
              </a:lnSpc>
              <a:spcBef>
                <a:spcPts val="0"/>
              </a:spcBef>
              <a:spcAft>
                <a:spcPts val="0"/>
              </a:spcAft>
              <a:buClr>
                <a:schemeClr val="accent1"/>
              </a:buClr>
              <a:buSzPts val="1600"/>
              <a:buFont typeface="Arial"/>
              <a:buChar char="●"/>
            </a:pPr>
            <a:r>
              <a:rPr lang="en" sz="1600">
                <a:solidFill>
                  <a:schemeClr val="accent1"/>
                </a:solidFill>
              </a:rPr>
              <a:t>Uses a pre-built AI model called YOLO to analyze the surroundings and classify objects into different categories</a:t>
            </a:r>
            <a:endParaRPr sz="1600">
              <a:solidFill>
                <a:schemeClr val="accent1"/>
              </a:solidFill>
            </a:endParaRPr>
          </a:p>
          <a:p>
            <a:pPr marL="457200" lvl="0" indent="-330200" algn="l" rtl="0">
              <a:lnSpc>
                <a:spcPct val="115000"/>
              </a:lnSpc>
              <a:spcBef>
                <a:spcPts val="0"/>
              </a:spcBef>
              <a:spcAft>
                <a:spcPts val="0"/>
              </a:spcAft>
              <a:buClr>
                <a:schemeClr val="accent1"/>
              </a:buClr>
              <a:buSzPts val="1600"/>
              <a:buFont typeface="Arial"/>
              <a:buChar char="●"/>
            </a:pPr>
            <a:r>
              <a:rPr lang="en" sz="1600">
                <a:solidFill>
                  <a:schemeClr val="accent1"/>
                </a:solidFill>
              </a:rPr>
              <a:t>Gives feedback to the user through buzzers and speakers</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Allows users to give an appropriate reaction to their surroundings</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Isn’t as expensive as many other commercial smart walking sticks</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Detects water on the ground through the water level sensor</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Saves some battery by splitting the components between the Raspberry Pi 5 and the Arduino Nano</a:t>
            </a:r>
            <a:endParaRPr sz="1600">
              <a:solidFill>
                <a:schemeClr val="accent1"/>
              </a:solidFill>
            </a:endParaRPr>
          </a:p>
          <a:p>
            <a:pPr marL="457200" lvl="0" indent="0" algn="l" rtl="0">
              <a:lnSpc>
                <a:spcPct val="100000"/>
              </a:lnSpc>
              <a:spcBef>
                <a:spcPts val="0"/>
              </a:spcBef>
              <a:spcAft>
                <a:spcPts val="0"/>
              </a:spcAft>
              <a:buNone/>
            </a:pPr>
            <a:endParaRPr sz="1200">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7"/>
          <p:cNvSpPr txBox="1"/>
          <p:nvPr/>
        </p:nvSpPr>
        <p:spPr>
          <a:xfrm>
            <a:off x="137275" y="144923"/>
            <a:ext cx="8222700" cy="408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700" b="1">
                <a:solidFill>
                  <a:schemeClr val="accent1"/>
                </a:solidFill>
              </a:rPr>
              <a:t>Innovation</a:t>
            </a:r>
            <a:r>
              <a:rPr lang="en" sz="1500" b="1">
                <a:solidFill>
                  <a:schemeClr val="accent1"/>
                </a:solidFill>
              </a:rPr>
              <a:t>:</a:t>
            </a:r>
            <a:endParaRPr sz="1500" b="1">
              <a:solidFill>
                <a:schemeClr val="accent1"/>
              </a:solidFill>
            </a:endParaRPr>
          </a:p>
          <a:p>
            <a:pPr marL="457200" lvl="0" indent="-330200" algn="l" rtl="0">
              <a:lnSpc>
                <a:spcPct val="115000"/>
              </a:lnSpc>
              <a:spcBef>
                <a:spcPts val="1200"/>
              </a:spcBef>
              <a:spcAft>
                <a:spcPts val="0"/>
              </a:spcAft>
              <a:buClr>
                <a:schemeClr val="accent1"/>
              </a:buClr>
              <a:buSzPts val="1600"/>
              <a:buChar char="●"/>
            </a:pPr>
            <a:r>
              <a:rPr lang="en" sz="1600">
                <a:solidFill>
                  <a:schemeClr val="accent1"/>
                </a:solidFill>
              </a:rPr>
              <a:t>Project is innovative because it goes beyond simple distance detection</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Helps visually impaired users better understand their environment by providing meaningful feedback about what objects are present, tells the user what is there and not just that something is there</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Allows users to react more appropriately to their surroundings</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System uses two main circuit boards - Raspberry Pi 5 &amp; Arduino Nano</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Raspberry Pi 5 with camera for object recognition using AI model</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Arduino Nano for object and water detection</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Raspberry Pi 5 consumes too much power to handle everything alone, power bank cannot support power needs for all attached components</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Arduino handles most components with low power usage</a:t>
            </a:r>
            <a:endParaRPr sz="1600">
              <a:solidFill>
                <a:schemeClr val="accent1"/>
              </a:solidFill>
            </a:endParaRPr>
          </a:p>
          <a:p>
            <a:pPr marL="457200" lvl="0" indent="-330200" algn="l" rtl="0">
              <a:lnSpc>
                <a:spcPct val="115000"/>
              </a:lnSpc>
              <a:spcBef>
                <a:spcPts val="0"/>
              </a:spcBef>
              <a:spcAft>
                <a:spcPts val="0"/>
              </a:spcAft>
              <a:buClr>
                <a:schemeClr val="accent1"/>
              </a:buClr>
              <a:buSzPts val="1600"/>
              <a:buChar char="●"/>
            </a:pPr>
            <a:r>
              <a:rPr lang="en" sz="1600">
                <a:solidFill>
                  <a:schemeClr val="accent1"/>
                </a:solidFill>
              </a:rPr>
              <a:t>Arduino Nano cannot run AI recognition models</a:t>
            </a:r>
            <a:endParaRPr sz="1600">
              <a:solidFill>
                <a:schemeClr val="accent1"/>
              </a:solidFill>
            </a:endParaRPr>
          </a:p>
          <a:p>
            <a:pPr marL="0" lvl="0" indent="0" algn="l" rtl="0">
              <a:lnSpc>
                <a:spcPct val="115000"/>
              </a:lnSpc>
              <a:spcBef>
                <a:spcPts val="1200"/>
              </a:spcBef>
              <a:spcAft>
                <a:spcPts val="0"/>
              </a:spcAft>
              <a:buNone/>
            </a:pPr>
            <a:endParaRPr sz="1300">
              <a:solidFill>
                <a:schemeClr val="accent1"/>
              </a:solidFill>
            </a:endParaRPr>
          </a:p>
          <a:p>
            <a:pPr marL="457200" lvl="0" indent="0" algn="l" rtl="0">
              <a:lnSpc>
                <a:spcPct val="100000"/>
              </a:lnSpc>
              <a:spcBef>
                <a:spcPts val="1200"/>
              </a:spcBef>
              <a:spcAft>
                <a:spcPts val="0"/>
              </a:spcAft>
              <a:buNone/>
            </a:pPr>
            <a:endParaRPr sz="1300">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8"/>
          <p:cNvSpPr txBox="1"/>
          <p:nvPr/>
        </p:nvSpPr>
        <p:spPr>
          <a:xfrm>
            <a:off x="161650" y="507078"/>
            <a:ext cx="6673200" cy="54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a:latin typeface="Comic Sans MS"/>
                <a:ea typeface="Comic Sans MS"/>
                <a:cs typeface="Comic Sans MS"/>
                <a:sym typeface="Comic Sans MS"/>
              </a:rPr>
              <a:t>Components Used</a:t>
            </a:r>
            <a:endParaRPr sz="500" b="1">
              <a:latin typeface="Comic Sans MS"/>
              <a:ea typeface="Comic Sans MS"/>
              <a:cs typeface="Comic Sans MS"/>
              <a:sym typeface="Comic Sans MS"/>
            </a:endParaRPr>
          </a:p>
        </p:txBody>
      </p:sp>
      <p:sp>
        <p:nvSpPr>
          <p:cNvPr id="367" name="Google Shape;367;p48"/>
          <p:cNvSpPr txBox="1"/>
          <p:nvPr/>
        </p:nvSpPr>
        <p:spPr>
          <a:xfrm>
            <a:off x="161650" y="1423575"/>
            <a:ext cx="7665000" cy="354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700" b="1">
                <a:solidFill>
                  <a:schemeClr val="accent1"/>
                </a:solidFill>
              </a:rPr>
              <a:t>Components list:</a:t>
            </a:r>
            <a:endParaRPr sz="1700" b="1">
              <a:solidFill>
                <a:schemeClr val="accent1"/>
              </a:solidFill>
            </a:endParaRPr>
          </a:p>
          <a:p>
            <a:pPr marL="457200" lvl="0" indent="-317500" algn="l" rtl="0">
              <a:lnSpc>
                <a:spcPct val="115000"/>
              </a:lnSpc>
              <a:spcBef>
                <a:spcPts val="1200"/>
              </a:spcBef>
              <a:spcAft>
                <a:spcPts val="0"/>
              </a:spcAft>
              <a:buClr>
                <a:schemeClr val="accent1"/>
              </a:buClr>
              <a:buSzPts val="1400"/>
              <a:buChar char="●"/>
            </a:pPr>
            <a:r>
              <a:rPr lang="en" b="1">
                <a:solidFill>
                  <a:schemeClr val="accent1"/>
                </a:solidFill>
              </a:rPr>
              <a:t>2 x Ultrasonic Sensor - ($4):</a:t>
            </a:r>
            <a:r>
              <a:rPr lang="en">
                <a:solidFill>
                  <a:schemeClr val="accent1"/>
                </a:solidFill>
              </a:rPr>
              <a:t> For object detection - one for the Arduino Nano and the other for the Raspberry Pi 5</a:t>
            </a:r>
            <a:endParaRPr>
              <a:solidFill>
                <a:schemeClr val="accent1"/>
              </a:solidFill>
            </a:endParaRPr>
          </a:p>
          <a:p>
            <a:pPr marL="457200" lvl="0" indent="-317500" algn="l" rtl="0">
              <a:lnSpc>
                <a:spcPct val="115000"/>
              </a:lnSpc>
              <a:spcBef>
                <a:spcPts val="0"/>
              </a:spcBef>
              <a:spcAft>
                <a:spcPts val="0"/>
              </a:spcAft>
              <a:buClr>
                <a:schemeClr val="accent1"/>
              </a:buClr>
              <a:buSzPts val="1400"/>
              <a:buChar char="●"/>
            </a:pPr>
            <a:r>
              <a:rPr lang="en" b="1">
                <a:solidFill>
                  <a:schemeClr val="accent1"/>
                </a:solidFill>
              </a:rPr>
              <a:t>Raspberry Pi 5 - ($120):</a:t>
            </a:r>
            <a:r>
              <a:rPr lang="en">
                <a:solidFill>
                  <a:schemeClr val="accent1"/>
                </a:solidFill>
              </a:rPr>
              <a:t> For YOLO AI model processing for object recognition, connects the camera and the ultrasonic sensor</a:t>
            </a:r>
            <a:endParaRPr>
              <a:solidFill>
                <a:schemeClr val="accent1"/>
              </a:solidFill>
            </a:endParaRPr>
          </a:p>
          <a:p>
            <a:pPr marL="457200" lvl="0" indent="-317500" algn="l" rtl="0">
              <a:lnSpc>
                <a:spcPct val="115000"/>
              </a:lnSpc>
              <a:spcBef>
                <a:spcPts val="0"/>
              </a:spcBef>
              <a:spcAft>
                <a:spcPts val="0"/>
              </a:spcAft>
              <a:buClr>
                <a:schemeClr val="accent1"/>
              </a:buClr>
              <a:buSzPts val="1400"/>
              <a:buChar char="●"/>
            </a:pPr>
            <a:r>
              <a:rPr lang="en" b="1">
                <a:solidFill>
                  <a:schemeClr val="accent1"/>
                </a:solidFill>
              </a:rPr>
              <a:t>Raspberry Pi Camera 2 - ($35):</a:t>
            </a:r>
            <a:r>
              <a:rPr lang="en">
                <a:solidFill>
                  <a:schemeClr val="accent1"/>
                </a:solidFill>
              </a:rPr>
              <a:t> To collect visual info</a:t>
            </a:r>
            <a:endParaRPr>
              <a:solidFill>
                <a:schemeClr val="accent1"/>
              </a:solidFill>
            </a:endParaRPr>
          </a:p>
          <a:p>
            <a:pPr marL="457200" lvl="0" indent="-317500" algn="l" rtl="0">
              <a:lnSpc>
                <a:spcPct val="115000"/>
              </a:lnSpc>
              <a:spcBef>
                <a:spcPts val="0"/>
              </a:spcBef>
              <a:spcAft>
                <a:spcPts val="0"/>
              </a:spcAft>
              <a:buClr>
                <a:schemeClr val="accent1"/>
              </a:buClr>
              <a:buSzPts val="1400"/>
              <a:buChar char="●"/>
            </a:pPr>
            <a:r>
              <a:rPr lang="en" b="1">
                <a:solidFill>
                  <a:schemeClr val="accent1"/>
                </a:solidFill>
              </a:rPr>
              <a:t>Mini Speaker - ($12): </a:t>
            </a:r>
            <a:r>
              <a:rPr lang="en">
                <a:solidFill>
                  <a:schemeClr val="accent1"/>
                </a:solidFill>
              </a:rPr>
              <a:t>It will alert the user about what type of object is in front of them</a:t>
            </a:r>
            <a:endParaRPr>
              <a:solidFill>
                <a:schemeClr val="accent1"/>
              </a:solidFill>
            </a:endParaRPr>
          </a:p>
          <a:p>
            <a:pPr marL="457200" lvl="0" indent="-317500" algn="l" rtl="0">
              <a:lnSpc>
                <a:spcPct val="115000"/>
              </a:lnSpc>
              <a:spcBef>
                <a:spcPts val="0"/>
              </a:spcBef>
              <a:spcAft>
                <a:spcPts val="0"/>
              </a:spcAft>
              <a:buClr>
                <a:schemeClr val="accent1"/>
              </a:buClr>
              <a:buSzPts val="1400"/>
              <a:buChar char="●"/>
            </a:pPr>
            <a:r>
              <a:rPr lang="en" b="1">
                <a:solidFill>
                  <a:schemeClr val="accent1"/>
                </a:solidFill>
              </a:rPr>
              <a:t>2 x Resistors - ($0.18): </a:t>
            </a:r>
            <a:r>
              <a:rPr lang="en">
                <a:solidFill>
                  <a:schemeClr val="accent1"/>
                </a:solidFill>
              </a:rPr>
              <a:t>are used to create a voltage divider for ultrasonic sensor as echo pin outputs 5V while the raspberry pi 5 can only take 3.3V</a:t>
            </a:r>
            <a:endParaRPr>
              <a:solidFill>
                <a:schemeClr val="accent1"/>
              </a:solidFill>
            </a:endParaRPr>
          </a:p>
          <a:p>
            <a:pPr marL="457200" lvl="0" indent="-317500" algn="l" rtl="0">
              <a:lnSpc>
                <a:spcPct val="115000"/>
              </a:lnSpc>
              <a:spcBef>
                <a:spcPts val="0"/>
              </a:spcBef>
              <a:spcAft>
                <a:spcPts val="0"/>
              </a:spcAft>
              <a:buClr>
                <a:schemeClr val="accent1"/>
              </a:buClr>
              <a:buSzPts val="1400"/>
              <a:buChar char="●"/>
            </a:pPr>
            <a:r>
              <a:rPr lang="en" b="1">
                <a:solidFill>
                  <a:schemeClr val="accent1"/>
                </a:solidFill>
              </a:rPr>
              <a:t>Power Bank - ($30): </a:t>
            </a:r>
            <a:r>
              <a:rPr lang="en">
                <a:solidFill>
                  <a:schemeClr val="accent1"/>
                </a:solidFill>
              </a:rPr>
              <a:t> Used to power all of the Raspberry Pi components</a:t>
            </a:r>
            <a:endParaRPr>
              <a:solidFill>
                <a:schemeClr val="accent1"/>
              </a:solidFill>
            </a:endParaRPr>
          </a:p>
          <a:p>
            <a:pPr marL="457200" lvl="0" indent="-317500" algn="l" rtl="0">
              <a:lnSpc>
                <a:spcPct val="115000"/>
              </a:lnSpc>
              <a:spcBef>
                <a:spcPts val="0"/>
              </a:spcBef>
              <a:spcAft>
                <a:spcPts val="0"/>
              </a:spcAft>
              <a:buClr>
                <a:schemeClr val="accent1"/>
              </a:buClr>
              <a:buSzPts val="1400"/>
              <a:buChar char="●"/>
            </a:pPr>
            <a:r>
              <a:rPr lang="en" b="1">
                <a:solidFill>
                  <a:schemeClr val="accent1"/>
                </a:solidFill>
              </a:rPr>
              <a:t>2 x Breadboard - ($5): </a:t>
            </a:r>
            <a:r>
              <a:rPr lang="en">
                <a:solidFill>
                  <a:schemeClr val="accent1"/>
                </a:solidFill>
              </a:rPr>
              <a:t>Used to complete the circuits - one for Raspberry Pi 5 circuit and the other for Arduino Nano circuit - is used for the voltage divider</a:t>
            </a:r>
            <a:r>
              <a:rPr lang="en" b="1">
                <a:solidFill>
                  <a:schemeClr val="accent1"/>
                </a:solidFill>
              </a:rPr>
              <a:t> </a:t>
            </a:r>
            <a:r>
              <a:rPr lang="en">
                <a:solidFill>
                  <a:schemeClr val="accent1"/>
                </a:solidFill>
              </a:rPr>
              <a:t>on Raspberry Pi 5</a:t>
            </a:r>
            <a:endParaRPr b="1">
              <a:solidFill>
                <a:schemeClr val="accent1"/>
              </a:solidFill>
            </a:endParaRPr>
          </a:p>
        </p:txBody>
      </p:sp>
    </p:spTree>
  </p:cSld>
  <p:clrMapOvr>
    <a:masterClrMapping/>
  </p:clrMapOvr>
</p:sld>
</file>

<file path=ppt/theme/theme1.xml><?xml version="1.0" encoding="utf-8"?>
<a:theme xmlns:a="http://schemas.openxmlformats.org/drawingml/2006/main" name="Lesson 1">
  <a:themeElements>
    <a:clrScheme name="Simple Light">
      <a:dk1>
        <a:srgbClr val="137C3F"/>
      </a:dk1>
      <a:lt1>
        <a:srgbClr val="FFFCF5"/>
      </a:lt1>
      <a:dk2>
        <a:srgbClr val="146AEB"/>
      </a:dk2>
      <a:lt2>
        <a:srgbClr val="FBA084"/>
      </a:lt2>
      <a:accent1>
        <a:srgbClr val="000000"/>
      </a:accent1>
      <a:accent2>
        <a:srgbClr val="FFFFB3"/>
      </a:accent2>
      <a:accent3>
        <a:srgbClr val="B6D7A8"/>
      </a:accent3>
      <a:accent4>
        <a:srgbClr val="A4C2F4"/>
      </a:accent4>
      <a:accent5>
        <a:srgbClr val="B6D7A8"/>
      </a:accent5>
      <a:accent6>
        <a:srgbClr val="B4A7D6"/>
      </a:accent6>
      <a:hlink>
        <a:srgbClr val="146AE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2126</Words>
  <Application>Microsoft Office PowerPoint</Application>
  <PresentationFormat>On-screen Show (16:9)</PresentationFormat>
  <Paragraphs>182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Inter Tight Medium</vt:lpstr>
      <vt:lpstr>Comic Sans MS</vt:lpstr>
      <vt:lpstr>Inter Tight</vt:lpstr>
      <vt:lpstr>Arial</vt:lpstr>
      <vt:lpstr>Inter Tight SemiBold</vt:lpstr>
      <vt:lpstr>Lesson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Bansal, Gaurav</cp:lastModifiedBy>
  <cp:revision>1</cp:revision>
  <dcterms:modified xsi:type="dcterms:W3CDTF">2026-02-17T04:22:52Z</dcterms:modified>
</cp:coreProperties>
</file>