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5"/>
    <p:sldMasterId id="214748372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DM Sans Medium"/>
      <p:regular r:id="rId39"/>
      <p:bold r:id="rId40"/>
      <p:italic r:id="rId41"/>
      <p:boldItalic r:id="rId42"/>
    </p:embeddedFont>
    <p:embeddedFont>
      <p:font typeface="Red Hat Display SemiBold"/>
      <p:regular r:id="rId43"/>
      <p:bold r:id="rId44"/>
      <p:italic r:id="rId45"/>
      <p:boldItalic r:id="rId46"/>
    </p:embeddedFont>
    <p:embeddedFont>
      <p:font typeface="Roboto"/>
      <p:regular r:id="rId47"/>
      <p:bold r:id="rId48"/>
      <p:italic r:id="rId49"/>
      <p:boldItalic r:id="rId50"/>
    </p:embeddedFont>
    <p:embeddedFont>
      <p:font typeface="Montserrat"/>
      <p:regular r:id="rId51"/>
      <p:bold r:id="rId52"/>
      <p:italic r:id="rId53"/>
      <p:boldItalic r:id="rId54"/>
    </p:embeddedFont>
    <p:embeddedFont>
      <p:font typeface="Red Hat Display Medium"/>
      <p:regular r:id="rId55"/>
      <p:bold r:id="rId56"/>
      <p:italic r:id="rId57"/>
      <p:boldItalic r:id="rId58"/>
    </p:embeddedFont>
    <p:embeddedFont>
      <p:font typeface="Red Hat Display"/>
      <p:regular r:id="rId59"/>
      <p:bold r:id="rId60"/>
      <p:italic r:id="rId61"/>
      <p:boldItalic r:id="rId62"/>
    </p:embeddedFont>
    <p:embeddedFont>
      <p:font typeface="Merriweather"/>
      <p:regular r:id="rId63"/>
      <p:bold r:id="rId64"/>
      <p:italic r:id="rId65"/>
      <p:boldItalic r:id="rId66"/>
    </p:embeddedFont>
    <p:embeddedFont>
      <p:font typeface="DM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B92F76-AA2E-43AD-9625-98D12BF8435A}">
  <a:tblStyle styleId="{63B92F76-AA2E-43AD-9625-98D12BF8435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Medium-bold.fntdata"/><Relationship Id="rId42" Type="http://schemas.openxmlformats.org/officeDocument/2006/relationships/font" Target="fonts/DMSansMedium-boldItalic.fntdata"/><Relationship Id="rId41" Type="http://schemas.openxmlformats.org/officeDocument/2006/relationships/font" Target="fonts/DMSansMedium-italic.fntdata"/><Relationship Id="rId44" Type="http://schemas.openxmlformats.org/officeDocument/2006/relationships/font" Target="fonts/RedHatDisplaySemiBold-bold.fntdata"/><Relationship Id="rId43" Type="http://schemas.openxmlformats.org/officeDocument/2006/relationships/font" Target="fonts/RedHatDisplaySemiBold-regular.fntdata"/><Relationship Id="rId46" Type="http://schemas.openxmlformats.org/officeDocument/2006/relationships/font" Target="fonts/RedHatDisplaySemiBold-boldItalic.fntdata"/><Relationship Id="rId45" Type="http://schemas.openxmlformats.org/officeDocument/2006/relationships/font" Target="fonts/RedHatDisplay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schemas.openxmlformats.org/officeDocument/2006/relationships/font" Target="fonts/DMSans-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DMSansMedium-regular.fntdata"/><Relationship Id="rId38" Type="http://schemas.openxmlformats.org/officeDocument/2006/relationships/slide" Target="slides/slide31.xml"/><Relationship Id="rId62" Type="http://schemas.openxmlformats.org/officeDocument/2006/relationships/font" Target="fonts/RedHatDisplay-boldItalic.fntdata"/><Relationship Id="rId61" Type="http://schemas.openxmlformats.org/officeDocument/2006/relationships/font" Target="fonts/RedHatDisplay-italic.fntdata"/><Relationship Id="rId20" Type="http://schemas.openxmlformats.org/officeDocument/2006/relationships/slide" Target="slides/slide13.xml"/><Relationship Id="rId64" Type="http://schemas.openxmlformats.org/officeDocument/2006/relationships/font" Target="fonts/Merriweather-bold.fntdata"/><Relationship Id="rId63" Type="http://schemas.openxmlformats.org/officeDocument/2006/relationships/font" Target="fonts/Merriweather-regular.fntdata"/><Relationship Id="rId22" Type="http://schemas.openxmlformats.org/officeDocument/2006/relationships/slide" Target="slides/slide15.xml"/><Relationship Id="rId66" Type="http://schemas.openxmlformats.org/officeDocument/2006/relationships/font" Target="fonts/Merriweather-boldItalic.fntdata"/><Relationship Id="rId21" Type="http://schemas.openxmlformats.org/officeDocument/2006/relationships/slide" Target="slides/slide14.xml"/><Relationship Id="rId65" Type="http://schemas.openxmlformats.org/officeDocument/2006/relationships/font" Target="fonts/Merriweather-italic.fntdata"/><Relationship Id="rId24" Type="http://schemas.openxmlformats.org/officeDocument/2006/relationships/slide" Target="slides/slide17.xml"/><Relationship Id="rId68" Type="http://schemas.openxmlformats.org/officeDocument/2006/relationships/font" Target="fonts/DMSans-bold.fntdata"/><Relationship Id="rId23" Type="http://schemas.openxmlformats.org/officeDocument/2006/relationships/slide" Target="slides/slide16.xml"/><Relationship Id="rId67" Type="http://schemas.openxmlformats.org/officeDocument/2006/relationships/font" Target="fonts/DMSans-regular.fntdata"/><Relationship Id="rId60" Type="http://schemas.openxmlformats.org/officeDocument/2006/relationships/font" Target="fonts/RedHatDisplay-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DMSans-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regular.fntdata"/><Relationship Id="rId50" Type="http://schemas.openxmlformats.org/officeDocument/2006/relationships/font" Target="fonts/Roboto-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4.xml"/><Relationship Id="rId55" Type="http://schemas.openxmlformats.org/officeDocument/2006/relationships/font" Target="fonts/RedHatDisplayMedium-regular.fntdata"/><Relationship Id="rId10" Type="http://schemas.openxmlformats.org/officeDocument/2006/relationships/slide" Target="slides/slide3.xml"/><Relationship Id="rId54" Type="http://schemas.openxmlformats.org/officeDocument/2006/relationships/font" Target="fonts/Montserrat-boldItalic.fntdata"/><Relationship Id="rId13" Type="http://schemas.openxmlformats.org/officeDocument/2006/relationships/slide" Target="slides/slide6.xml"/><Relationship Id="rId57" Type="http://schemas.openxmlformats.org/officeDocument/2006/relationships/font" Target="fonts/RedHatDisplayMedium-italic.fntdata"/><Relationship Id="rId12" Type="http://schemas.openxmlformats.org/officeDocument/2006/relationships/slide" Target="slides/slide5.xml"/><Relationship Id="rId56" Type="http://schemas.openxmlformats.org/officeDocument/2006/relationships/font" Target="fonts/RedHatDisplayMedium-bold.fntdata"/><Relationship Id="rId15" Type="http://schemas.openxmlformats.org/officeDocument/2006/relationships/slide" Target="slides/slide8.xml"/><Relationship Id="rId59" Type="http://schemas.openxmlformats.org/officeDocument/2006/relationships/font" Target="fonts/RedHatDisplay-regular.fntdata"/><Relationship Id="rId14" Type="http://schemas.openxmlformats.org/officeDocument/2006/relationships/slide" Target="slides/slide7.xml"/><Relationship Id="rId58" Type="http://schemas.openxmlformats.org/officeDocument/2006/relationships/font" Target="fonts/RedHatDisplayMedium-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c9b29b69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c9b29b69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3c9b29b69f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3c9b29b69f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c9b29b69fc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c9b29b69fc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c9b29b69fc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3c9b29b69fc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c9b29b69fc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c9b29b69fc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c9b29b69fc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3c9b29b69fc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c9b29b69fc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3c9b29b69fc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c9b29b69fc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3c9b29b69fc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3c9b29b69fc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3c9b29b69fc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3c9b29b69fc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3c9b29b69fc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3c9b29b69fc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3c9b29b69fc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c9b29b69fc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c9b29b69fc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3c9b29b69fc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3c9b29b69fc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c9b29b69fc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3c9b29b69fc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3ccc8ecf538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3ccc8ecf538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3ccc8ecf538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3ccc8ecf538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3ccc8ecf538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3ccc8ecf538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ccc8ecf538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ccc8ecf538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ccc8ecf538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3ccc8ecf538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3ccc8ecf538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3ccc8ecf538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3ccc8ecf538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3ccc8ecf538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3ccc8ecf538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3ccc8ecf538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3c9b29b69fc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3c9b29b69fc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3ccc8ecf538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3ccc8ecf538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ccc8ecf538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3ccc8ecf538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c9b29b69fc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c9b29b69fc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c9b29b69f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3c9b29b69f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c9b29b69f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c9b29b69f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3c9b29b69fc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3c9b29b69fc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c9b29b69fc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c9b29b69fc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3c9b29b69f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3c9b29b69f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79400" lvl="1" marL="914400" algn="ctr">
              <a:spcBef>
                <a:spcPts val="0"/>
              </a:spcBef>
              <a:spcAft>
                <a:spcPts val="0"/>
              </a:spcAft>
              <a:buSzPts val="8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slide" type="title">
  <p:cSld name="TITLE">
    <p:bg>
      <p:bgPr>
        <a:solidFill>
          <a:schemeClr val="dk1"/>
        </a:solidFill>
      </p:bgPr>
    </p:bg>
    <p:spTree>
      <p:nvGrpSpPr>
        <p:cNvPr id="131" name="Shape 131"/>
        <p:cNvGrpSpPr/>
        <p:nvPr/>
      </p:nvGrpSpPr>
      <p:grpSpPr>
        <a:xfrm>
          <a:off x="0" y="0"/>
          <a:ext cx="0" cy="0"/>
          <a:chOff x="0" y="0"/>
          <a:chExt cx="0" cy="0"/>
        </a:xfrm>
      </p:grpSpPr>
      <p:sp>
        <p:nvSpPr>
          <p:cNvPr id="132" name="Google Shape;132;p23"/>
          <p:cNvSpPr txBox="1"/>
          <p:nvPr>
            <p:ph idx="1" type="body"/>
          </p:nvPr>
        </p:nvSpPr>
        <p:spPr>
          <a:xfrm>
            <a:off x="196951" y="4737750"/>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33" name="Google Shape;133;p23"/>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34" name="Google Shape;134;p23"/>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35" name="Google Shape;135;p23"/>
          <p:cNvSpPr/>
          <p:nvPr>
            <p:ph idx="3" type="pic"/>
          </p:nvPr>
        </p:nvSpPr>
        <p:spPr>
          <a:xfrm>
            <a:off x="4437578" y="2171250"/>
            <a:ext cx="4509600" cy="2775600"/>
          </a:xfrm>
          <a:prstGeom prst="round2DiagRect">
            <a:avLst>
              <a:gd fmla="val 16667" name="adj1"/>
              <a:gd fmla="val 0" name="adj2"/>
            </a:avLst>
          </a:prstGeom>
          <a:noFill/>
          <a:ln>
            <a:noFill/>
          </a:ln>
        </p:spPr>
      </p:sp>
      <p:sp>
        <p:nvSpPr>
          <p:cNvPr id="136" name="Google Shape;136;p23"/>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type="secHead">
  <p:cSld name="SECTION_HEADER">
    <p:spTree>
      <p:nvGrpSpPr>
        <p:cNvPr id="137" name="Shape 137"/>
        <p:cNvGrpSpPr/>
        <p:nvPr/>
      </p:nvGrpSpPr>
      <p:grpSpPr>
        <a:xfrm>
          <a:off x="0" y="0"/>
          <a:ext cx="0" cy="0"/>
          <a:chOff x="0" y="0"/>
          <a:chExt cx="0" cy="0"/>
        </a:xfrm>
      </p:grpSpPr>
      <p:sp>
        <p:nvSpPr>
          <p:cNvPr id="138" name="Google Shape;138;p24"/>
          <p:cNvSpPr txBox="1"/>
          <p:nvPr>
            <p:ph type="title"/>
          </p:nvPr>
        </p:nvSpPr>
        <p:spPr>
          <a:xfrm>
            <a:off x="511953" y="5885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txBox="1"/>
          <p:nvPr>
            <p:ph idx="2" type="title"/>
          </p:nvPr>
        </p:nvSpPr>
        <p:spPr>
          <a:xfrm>
            <a:off x="511953" y="14303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1" name="Google Shape;141;p24"/>
          <p:cNvSpPr txBox="1"/>
          <p:nvPr>
            <p:ph idx="3" type="title"/>
          </p:nvPr>
        </p:nvSpPr>
        <p:spPr>
          <a:xfrm>
            <a:off x="511953" y="22721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2" name="Google Shape;142;p24"/>
          <p:cNvSpPr txBox="1"/>
          <p:nvPr>
            <p:ph idx="4" type="title"/>
          </p:nvPr>
        </p:nvSpPr>
        <p:spPr>
          <a:xfrm>
            <a:off x="511953" y="31139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3" name="Google Shape;143;p24"/>
          <p:cNvSpPr txBox="1"/>
          <p:nvPr>
            <p:ph idx="5" type="title"/>
          </p:nvPr>
        </p:nvSpPr>
        <p:spPr>
          <a:xfrm>
            <a:off x="511953" y="39557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4" name="Google Shape;144;p24"/>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45" name="Google Shape;145;p24"/>
          <p:cNvSpPr txBox="1"/>
          <p:nvPr>
            <p:ph idx="6"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type="tx">
  <p:cSld name="TITLE_AND_BODY">
    <p:spTree>
      <p:nvGrpSpPr>
        <p:cNvPr id="146" name="Shape 146"/>
        <p:cNvGrpSpPr/>
        <p:nvPr/>
      </p:nvGrpSpPr>
      <p:grpSpPr>
        <a:xfrm>
          <a:off x="0" y="0"/>
          <a:ext cx="0" cy="0"/>
          <a:chOff x="0" y="0"/>
          <a:chExt cx="0" cy="0"/>
        </a:xfrm>
      </p:grpSpPr>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p:txBody>
      </p:sp>
      <p:sp>
        <p:nvSpPr>
          <p:cNvPr id="149" name="Google Shape;149;p25"/>
          <p:cNvSpPr txBox="1"/>
          <p:nvPr>
            <p:ph idx="2" type="body"/>
          </p:nvPr>
        </p:nvSpPr>
        <p:spPr>
          <a:xfrm>
            <a:off x="196951" y="196725"/>
            <a:ext cx="18591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50" name="Google Shape;150;p25"/>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AND_BODY_1">
    <p:bg>
      <p:bgPr>
        <a:solidFill>
          <a:schemeClr val="dk1"/>
        </a:solidFill>
      </p:bgPr>
    </p:bg>
    <p:spTree>
      <p:nvGrpSpPr>
        <p:cNvPr id="151" name="Shape 151"/>
        <p:cNvGrpSpPr/>
        <p:nvPr/>
      </p:nvGrpSpPr>
      <p:grpSpPr>
        <a:xfrm>
          <a:off x="0" y="0"/>
          <a:ext cx="0" cy="0"/>
          <a:chOff x="0" y="0"/>
          <a:chExt cx="0" cy="0"/>
        </a:xfrm>
      </p:grpSpPr>
      <p:sp>
        <p:nvSpPr>
          <p:cNvPr id="152" name="Google Shape;15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6"/>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p:txBody>
      </p:sp>
      <p:sp>
        <p:nvSpPr>
          <p:cNvPr id="154" name="Google Shape;154;p26"/>
          <p:cNvSpPr txBox="1"/>
          <p:nvPr>
            <p:ph idx="2"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55" name="Google Shape;155;p26"/>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1" type="twoColTx">
  <p:cSld name="TITLE_AND_TWO_COLUMNS">
    <p:spTree>
      <p:nvGrpSpPr>
        <p:cNvPr id="156" name="Shape 156"/>
        <p:cNvGrpSpPr/>
        <p:nvPr/>
      </p:nvGrpSpPr>
      <p:grpSpPr>
        <a:xfrm>
          <a:off x="0" y="0"/>
          <a:ext cx="0" cy="0"/>
          <a:chOff x="0" y="0"/>
          <a:chExt cx="0" cy="0"/>
        </a:xfrm>
      </p:grpSpPr>
      <p:sp>
        <p:nvSpPr>
          <p:cNvPr id="157" name="Google Shape;157;p27"/>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58" name="Google Shape;158;p27"/>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dk1"/>
              </a:buClr>
              <a:buSzPts val="1000"/>
              <a:buChar char="●"/>
              <a:defRPr>
                <a:solidFill>
                  <a:schemeClr val="dk1"/>
                </a:solidFill>
              </a:defRPr>
            </a:lvl1pPr>
            <a:lvl2pPr indent="-292100" lvl="1" marL="914400">
              <a:lnSpc>
                <a:spcPct val="100000"/>
              </a:lnSpc>
              <a:spcBef>
                <a:spcPts val="0"/>
              </a:spcBef>
              <a:spcAft>
                <a:spcPts val="0"/>
              </a:spcAft>
              <a:buClr>
                <a:schemeClr val="dk1"/>
              </a:buClr>
              <a:buSzPts val="1000"/>
              <a:buChar char="○"/>
              <a:defRPr sz="1000">
                <a:solidFill>
                  <a:schemeClr val="dk1"/>
                </a:solidFill>
              </a:defRPr>
            </a:lvl2pPr>
            <a:lvl3pPr indent="-292100" lvl="2" marL="1371600">
              <a:lnSpc>
                <a:spcPct val="100000"/>
              </a:lnSpc>
              <a:spcBef>
                <a:spcPts val="0"/>
              </a:spcBef>
              <a:spcAft>
                <a:spcPts val="0"/>
              </a:spcAft>
              <a:buClr>
                <a:schemeClr val="dk1"/>
              </a:buClr>
              <a:buSzPts val="1000"/>
              <a:buChar char="■"/>
              <a:defRPr>
                <a:solidFill>
                  <a:schemeClr val="dk1"/>
                </a:solidFill>
              </a:defRPr>
            </a:lvl3pPr>
            <a:lvl4pPr indent="-292100" lvl="3" marL="1828800">
              <a:lnSpc>
                <a:spcPct val="100000"/>
              </a:lnSpc>
              <a:spcBef>
                <a:spcPts val="0"/>
              </a:spcBef>
              <a:spcAft>
                <a:spcPts val="0"/>
              </a:spcAft>
              <a:buClr>
                <a:schemeClr val="dk1"/>
              </a:buClr>
              <a:buSzPts val="1000"/>
              <a:buChar char="●"/>
              <a:defRPr>
                <a:solidFill>
                  <a:schemeClr val="dk1"/>
                </a:solidFill>
              </a:defRPr>
            </a:lvl4pPr>
            <a:lvl5pPr indent="-292100" lvl="4" marL="2286000">
              <a:lnSpc>
                <a:spcPct val="100000"/>
              </a:lnSpc>
              <a:spcBef>
                <a:spcPts val="0"/>
              </a:spcBef>
              <a:spcAft>
                <a:spcPts val="0"/>
              </a:spcAft>
              <a:buClr>
                <a:schemeClr val="dk1"/>
              </a:buClr>
              <a:buSzPts val="1000"/>
              <a:buChar char="○"/>
              <a:defRPr>
                <a:solidFill>
                  <a:schemeClr val="dk1"/>
                </a:solidFill>
              </a:defRPr>
            </a:lvl5pPr>
            <a:lvl6pPr indent="-292100" lvl="5" marL="2743200">
              <a:lnSpc>
                <a:spcPct val="100000"/>
              </a:lnSpc>
              <a:spcBef>
                <a:spcPts val="0"/>
              </a:spcBef>
              <a:spcAft>
                <a:spcPts val="0"/>
              </a:spcAft>
              <a:buClr>
                <a:schemeClr val="dk1"/>
              </a:buClr>
              <a:buSzPts val="1000"/>
              <a:buChar char="■"/>
              <a:defRPr>
                <a:solidFill>
                  <a:schemeClr val="dk1"/>
                </a:solidFill>
              </a:defRPr>
            </a:lvl6pPr>
            <a:lvl7pPr indent="-292100" lvl="6" marL="3200400">
              <a:lnSpc>
                <a:spcPct val="100000"/>
              </a:lnSpc>
              <a:spcBef>
                <a:spcPts val="0"/>
              </a:spcBef>
              <a:spcAft>
                <a:spcPts val="0"/>
              </a:spcAft>
              <a:buClr>
                <a:schemeClr val="dk1"/>
              </a:buClr>
              <a:buSzPts val="1000"/>
              <a:buChar char="●"/>
              <a:defRPr>
                <a:solidFill>
                  <a:schemeClr val="dk1"/>
                </a:solidFill>
              </a:defRPr>
            </a:lvl7pPr>
            <a:lvl8pPr indent="-292100" lvl="7" marL="3657600">
              <a:lnSpc>
                <a:spcPct val="100000"/>
              </a:lnSpc>
              <a:spcBef>
                <a:spcPts val="0"/>
              </a:spcBef>
              <a:spcAft>
                <a:spcPts val="0"/>
              </a:spcAft>
              <a:buClr>
                <a:schemeClr val="dk1"/>
              </a:buClr>
              <a:buSzPts val="1000"/>
              <a:buChar char="○"/>
              <a:defRPr>
                <a:solidFill>
                  <a:schemeClr val="dk1"/>
                </a:solidFill>
              </a:defRPr>
            </a:lvl8pPr>
            <a:lvl9pPr indent="-292100" lvl="8" marL="4114800">
              <a:lnSpc>
                <a:spcPct val="100000"/>
              </a:lnSpc>
              <a:spcBef>
                <a:spcPts val="0"/>
              </a:spcBef>
              <a:spcAft>
                <a:spcPts val="0"/>
              </a:spcAft>
              <a:buClr>
                <a:schemeClr val="dk1"/>
              </a:buClr>
              <a:buSzPts val="1000"/>
              <a:buChar char="■"/>
              <a:defRPr>
                <a:solidFill>
                  <a:schemeClr val="dk1"/>
                </a:solidFill>
              </a:defRPr>
            </a:lvl9pPr>
          </a:lstStyle>
          <a:p/>
        </p:txBody>
      </p:sp>
      <p:sp>
        <p:nvSpPr>
          <p:cNvPr id="159" name="Google Shape;1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7"/>
          <p:cNvSpPr/>
          <p:nvPr>
            <p:ph idx="2" type="pic"/>
          </p:nvPr>
        </p:nvSpPr>
        <p:spPr>
          <a:xfrm>
            <a:off x="3726325" y="669925"/>
            <a:ext cx="5220900" cy="4276800"/>
          </a:xfrm>
          <a:prstGeom prst="round2DiagRect">
            <a:avLst>
              <a:gd fmla="val 16667" name="adj1"/>
              <a:gd fmla="val 0" name="adj2"/>
            </a:avLst>
          </a:prstGeom>
          <a:noFill/>
          <a:ln>
            <a:noFill/>
          </a:ln>
        </p:spPr>
      </p:sp>
      <p:sp>
        <p:nvSpPr>
          <p:cNvPr id="161" name="Google Shape;161;p27"/>
          <p:cNvSpPr txBox="1"/>
          <p:nvPr>
            <p:ph idx="3"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62" name="Google Shape;162;p27"/>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TITLE_AND_TWO_COLUMNS_1">
    <p:bg>
      <p:bgPr>
        <a:solidFill>
          <a:schemeClr val="dk1"/>
        </a:soli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p:txBody>
      </p:sp>
      <p:sp>
        <p:nvSpPr>
          <p:cNvPr id="165" name="Google Shape;165;p28"/>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lt1"/>
              </a:buClr>
              <a:buSzPts val="1000"/>
              <a:buChar char="●"/>
              <a:defRPr>
                <a:solidFill>
                  <a:schemeClr val="lt1"/>
                </a:solidFill>
              </a:defRPr>
            </a:lvl1pPr>
            <a:lvl2pPr indent="-292100" lvl="1" marL="914400">
              <a:lnSpc>
                <a:spcPct val="100000"/>
              </a:lnSpc>
              <a:spcBef>
                <a:spcPts val="0"/>
              </a:spcBef>
              <a:spcAft>
                <a:spcPts val="0"/>
              </a:spcAft>
              <a:buClr>
                <a:schemeClr val="lt1"/>
              </a:buClr>
              <a:buSzPts val="1000"/>
              <a:buChar char="○"/>
              <a:defRPr sz="1000">
                <a:solidFill>
                  <a:schemeClr val="lt1"/>
                </a:solidFill>
              </a:defRPr>
            </a:lvl2pPr>
            <a:lvl3pPr indent="-292100" lvl="2" marL="1371600">
              <a:lnSpc>
                <a:spcPct val="100000"/>
              </a:lnSpc>
              <a:spcBef>
                <a:spcPts val="0"/>
              </a:spcBef>
              <a:spcAft>
                <a:spcPts val="0"/>
              </a:spcAft>
              <a:buClr>
                <a:schemeClr val="lt1"/>
              </a:buClr>
              <a:buSzPts val="1000"/>
              <a:buChar char="■"/>
              <a:defRPr>
                <a:solidFill>
                  <a:schemeClr val="lt1"/>
                </a:solidFill>
              </a:defRPr>
            </a:lvl3pPr>
            <a:lvl4pPr indent="-292100" lvl="3" marL="1828800">
              <a:lnSpc>
                <a:spcPct val="100000"/>
              </a:lnSpc>
              <a:spcBef>
                <a:spcPts val="0"/>
              </a:spcBef>
              <a:spcAft>
                <a:spcPts val="0"/>
              </a:spcAft>
              <a:buClr>
                <a:schemeClr val="lt1"/>
              </a:buClr>
              <a:buSzPts val="1000"/>
              <a:buChar char="●"/>
              <a:defRPr>
                <a:solidFill>
                  <a:schemeClr val="lt1"/>
                </a:solidFill>
              </a:defRPr>
            </a:lvl4pPr>
            <a:lvl5pPr indent="-292100" lvl="4" marL="2286000">
              <a:lnSpc>
                <a:spcPct val="100000"/>
              </a:lnSpc>
              <a:spcBef>
                <a:spcPts val="0"/>
              </a:spcBef>
              <a:spcAft>
                <a:spcPts val="0"/>
              </a:spcAft>
              <a:buClr>
                <a:schemeClr val="lt1"/>
              </a:buClr>
              <a:buSzPts val="1000"/>
              <a:buChar char="○"/>
              <a:defRPr>
                <a:solidFill>
                  <a:schemeClr val="lt1"/>
                </a:solidFill>
              </a:defRPr>
            </a:lvl5pPr>
            <a:lvl6pPr indent="-292100" lvl="5" marL="2743200">
              <a:lnSpc>
                <a:spcPct val="100000"/>
              </a:lnSpc>
              <a:spcBef>
                <a:spcPts val="0"/>
              </a:spcBef>
              <a:spcAft>
                <a:spcPts val="0"/>
              </a:spcAft>
              <a:buClr>
                <a:schemeClr val="lt1"/>
              </a:buClr>
              <a:buSzPts val="1000"/>
              <a:buChar char="■"/>
              <a:defRPr>
                <a:solidFill>
                  <a:schemeClr val="lt1"/>
                </a:solidFill>
              </a:defRPr>
            </a:lvl6pPr>
            <a:lvl7pPr indent="-292100" lvl="6" marL="3200400">
              <a:lnSpc>
                <a:spcPct val="100000"/>
              </a:lnSpc>
              <a:spcBef>
                <a:spcPts val="0"/>
              </a:spcBef>
              <a:spcAft>
                <a:spcPts val="0"/>
              </a:spcAft>
              <a:buClr>
                <a:schemeClr val="lt1"/>
              </a:buClr>
              <a:buSzPts val="1000"/>
              <a:buChar char="●"/>
              <a:defRPr>
                <a:solidFill>
                  <a:schemeClr val="lt1"/>
                </a:solidFill>
              </a:defRPr>
            </a:lvl7pPr>
            <a:lvl8pPr indent="-292100" lvl="7" marL="3657600">
              <a:lnSpc>
                <a:spcPct val="100000"/>
              </a:lnSpc>
              <a:spcBef>
                <a:spcPts val="0"/>
              </a:spcBef>
              <a:spcAft>
                <a:spcPts val="0"/>
              </a:spcAft>
              <a:buClr>
                <a:schemeClr val="lt1"/>
              </a:buClr>
              <a:buSzPts val="1000"/>
              <a:buChar char="○"/>
              <a:defRPr>
                <a:solidFill>
                  <a:schemeClr val="lt1"/>
                </a:solidFill>
              </a:defRPr>
            </a:lvl8pPr>
            <a:lvl9pPr indent="-292100" lvl="8" marL="4114800">
              <a:lnSpc>
                <a:spcPct val="100000"/>
              </a:lnSpc>
              <a:spcBef>
                <a:spcPts val="0"/>
              </a:spcBef>
              <a:spcAft>
                <a:spcPts val="0"/>
              </a:spcAft>
              <a:buClr>
                <a:schemeClr val="lt1"/>
              </a:buClr>
              <a:buSzPts val="1000"/>
              <a:buChar char="■"/>
              <a:defRPr>
                <a:solidFill>
                  <a:schemeClr val="lt1"/>
                </a:solidFill>
              </a:defRPr>
            </a:lvl9pPr>
          </a:lstStyle>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7" name="Google Shape;167;p28"/>
          <p:cNvSpPr/>
          <p:nvPr>
            <p:ph idx="2" type="pic"/>
          </p:nvPr>
        </p:nvSpPr>
        <p:spPr>
          <a:xfrm>
            <a:off x="3726325" y="669925"/>
            <a:ext cx="5220900" cy="4276800"/>
          </a:xfrm>
          <a:prstGeom prst="round2DiagRect">
            <a:avLst>
              <a:gd fmla="val 16667" name="adj1"/>
              <a:gd fmla="val 0" name="adj2"/>
            </a:avLst>
          </a:prstGeom>
          <a:noFill/>
          <a:ln>
            <a:noFill/>
          </a:ln>
        </p:spPr>
      </p:sp>
      <p:sp>
        <p:nvSpPr>
          <p:cNvPr id="168" name="Google Shape;168;p28"/>
          <p:cNvSpPr txBox="1"/>
          <p:nvPr>
            <p:ph idx="3"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69" name="Google Shape;169;p28"/>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
        <p:nvSpPr>
          <p:cNvPr id="170" name="Google Shape;170;p28"/>
          <p:cNvSpPr txBox="1"/>
          <p:nvPr>
            <p:ph idx="5"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chart">
  <p:cSld name="SECTION_TITLE_AND_DESCRIPTION">
    <p:bg>
      <p:bgPr>
        <a:solidFill>
          <a:schemeClr val="lt2"/>
        </a:solidFill>
      </p:bgPr>
    </p:bg>
    <p:spTree>
      <p:nvGrpSpPr>
        <p:cNvPr id="171" name="Shape 171"/>
        <p:cNvGrpSpPr/>
        <p:nvPr/>
      </p:nvGrpSpPr>
      <p:grpSpPr>
        <a:xfrm>
          <a:off x="0" y="0"/>
          <a:ext cx="0" cy="0"/>
          <a:chOff x="0" y="0"/>
          <a:chExt cx="0" cy="0"/>
        </a:xfrm>
      </p:grpSpPr>
      <p:sp>
        <p:nvSpPr>
          <p:cNvPr id="172" name="Google Shape;172;p29"/>
          <p:cNvSpPr/>
          <p:nvPr/>
        </p:nvSpPr>
        <p:spPr>
          <a:xfrm>
            <a:off x="4305000" y="-125"/>
            <a:ext cx="4839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2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p:txBody>
      </p:sp>
      <p:sp>
        <p:nvSpPr>
          <p:cNvPr id="175" name="Google Shape;175;p2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a:lvl3pPr>
            <a:lvl4pPr indent="-292100" lvl="3" marL="1828800">
              <a:lnSpc>
                <a:spcPct val="100000"/>
              </a:lnSpc>
              <a:spcBef>
                <a:spcPts val="0"/>
              </a:spcBef>
              <a:spcAft>
                <a:spcPts val="0"/>
              </a:spcAft>
              <a:buSzPts val="1000"/>
              <a:buChar char="●"/>
              <a:defRPr/>
            </a:lvl4pPr>
            <a:lvl5pPr indent="-292100" lvl="4" marL="2286000">
              <a:lnSpc>
                <a:spcPct val="100000"/>
              </a:lnSpc>
              <a:spcBef>
                <a:spcPts val="0"/>
              </a:spcBef>
              <a:spcAft>
                <a:spcPts val="0"/>
              </a:spcAft>
              <a:buSzPts val="1000"/>
              <a:buChar char="○"/>
              <a:defRPr/>
            </a:lvl5pPr>
            <a:lvl6pPr indent="-292100" lvl="5" marL="2743200">
              <a:lnSpc>
                <a:spcPct val="100000"/>
              </a:lnSpc>
              <a:spcBef>
                <a:spcPts val="0"/>
              </a:spcBef>
              <a:spcAft>
                <a:spcPts val="0"/>
              </a:spcAft>
              <a:buSzPts val="1000"/>
              <a:buChar char="■"/>
              <a:defRPr/>
            </a:lvl6pPr>
            <a:lvl7pPr indent="-292100" lvl="6" marL="3200400">
              <a:lnSpc>
                <a:spcPct val="100000"/>
              </a:lnSpc>
              <a:spcBef>
                <a:spcPts val="0"/>
              </a:spcBef>
              <a:spcAft>
                <a:spcPts val="0"/>
              </a:spcAft>
              <a:buSzPts val="1000"/>
              <a:buChar char="●"/>
              <a:defRPr/>
            </a:lvl7pPr>
            <a:lvl8pPr indent="-292100" lvl="7" marL="3657600">
              <a:lnSpc>
                <a:spcPct val="100000"/>
              </a:lnSpc>
              <a:spcBef>
                <a:spcPts val="0"/>
              </a:spcBef>
              <a:spcAft>
                <a:spcPts val="0"/>
              </a:spcAft>
              <a:buSzPts val="1000"/>
              <a:buChar char="○"/>
              <a:defRPr/>
            </a:lvl8pPr>
            <a:lvl9pPr indent="-292100" lvl="8" marL="4114800">
              <a:lnSpc>
                <a:spcPct val="100000"/>
              </a:lnSpc>
              <a:spcBef>
                <a:spcPts val="0"/>
              </a:spcBef>
              <a:spcAft>
                <a:spcPts val="0"/>
              </a:spcAft>
              <a:buSzPts val="1000"/>
              <a:buChar char="■"/>
              <a:defRPr/>
            </a:lvl9pPr>
          </a:lstStyle>
          <a:p/>
        </p:txBody>
      </p:sp>
      <p:sp>
        <p:nvSpPr>
          <p:cNvPr id="176" name="Google Shape;176;p29"/>
          <p:cNvSpPr txBox="1"/>
          <p:nvPr>
            <p:ph idx="2"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77" name="Google Shape;177;p29"/>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CAPTION_ONLY">
    <p:bg>
      <p:bgPr>
        <a:solidFill>
          <a:schemeClr val="lt2"/>
        </a:solidFill>
      </p:bgPr>
    </p:bg>
    <p:spTree>
      <p:nvGrpSpPr>
        <p:cNvPr id="178" name="Shape 178"/>
        <p:cNvGrpSpPr/>
        <p:nvPr/>
      </p:nvGrpSpPr>
      <p:grpSpPr>
        <a:xfrm>
          <a:off x="0" y="0"/>
          <a:ext cx="0" cy="0"/>
          <a:chOff x="0" y="0"/>
          <a:chExt cx="0" cy="0"/>
        </a:xfrm>
      </p:grpSpPr>
      <p:sp>
        <p:nvSpPr>
          <p:cNvPr id="179" name="Google Shape;17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30"/>
          <p:cNvSpPr txBox="1"/>
          <p:nvPr>
            <p:ph idx="1" type="body"/>
          </p:nvPr>
        </p:nvSpPr>
        <p:spPr>
          <a:xfrm>
            <a:off x="203000" y="89145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1" name="Google Shape;181;p30"/>
          <p:cNvSpPr txBox="1"/>
          <p:nvPr>
            <p:ph idx="2" type="body"/>
          </p:nvPr>
        </p:nvSpPr>
        <p:spPr>
          <a:xfrm>
            <a:off x="2030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2" name="Google Shape;182;p30"/>
          <p:cNvSpPr txBox="1"/>
          <p:nvPr>
            <p:ph idx="3" type="body"/>
          </p:nvPr>
        </p:nvSpPr>
        <p:spPr>
          <a:xfrm>
            <a:off x="2030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3" name="Google Shape;183;p30"/>
          <p:cNvSpPr txBox="1"/>
          <p:nvPr>
            <p:ph idx="4" type="body"/>
          </p:nvPr>
        </p:nvSpPr>
        <p:spPr>
          <a:xfrm>
            <a:off x="2030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4" name="Google Shape;184;p30"/>
          <p:cNvSpPr txBox="1"/>
          <p:nvPr>
            <p:ph idx="5" type="body"/>
          </p:nvPr>
        </p:nvSpPr>
        <p:spPr>
          <a:xfrm>
            <a:off x="2030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5" name="Google Shape;185;p30"/>
          <p:cNvSpPr txBox="1"/>
          <p:nvPr>
            <p:ph idx="6" type="body"/>
          </p:nvPr>
        </p:nvSpPr>
        <p:spPr>
          <a:xfrm>
            <a:off x="2030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6" name="Google Shape;186;p30"/>
          <p:cNvSpPr txBox="1"/>
          <p:nvPr>
            <p:ph idx="7" type="body"/>
          </p:nvPr>
        </p:nvSpPr>
        <p:spPr>
          <a:xfrm>
            <a:off x="2030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7" name="Google Shape;187;p30"/>
          <p:cNvSpPr txBox="1"/>
          <p:nvPr>
            <p:ph idx="8" type="body"/>
          </p:nvPr>
        </p:nvSpPr>
        <p:spPr>
          <a:xfrm>
            <a:off x="203000" y="386240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8" name="Google Shape;188;p30"/>
          <p:cNvSpPr txBox="1"/>
          <p:nvPr>
            <p:ph idx="9" type="body"/>
          </p:nvPr>
        </p:nvSpPr>
        <p:spPr>
          <a:xfrm>
            <a:off x="2030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9" name="Google Shape;189;p30"/>
          <p:cNvSpPr txBox="1"/>
          <p:nvPr>
            <p:ph idx="13" type="body"/>
          </p:nvPr>
        </p:nvSpPr>
        <p:spPr>
          <a:xfrm>
            <a:off x="32496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0" name="Google Shape;190;p30"/>
          <p:cNvSpPr txBox="1"/>
          <p:nvPr>
            <p:ph idx="14" type="body"/>
          </p:nvPr>
        </p:nvSpPr>
        <p:spPr>
          <a:xfrm>
            <a:off x="32496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1" name="Google Shape;191;p30"/>
          <p:cNvSpPr txBox="1"/>
          <p:nvPr>
            <p:ph idx="15" type="body"/>
          </p:nvPr>
        </p:nvSpPr>
        <p:spPr>
          <a:xfrm>
            <a:off x="32496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2" name="Google Shape;192;p30"/>
          <p:cNvSpPr txBox="1"/>
          <p:nvPr>
            <p:ph idx="16" type="body"/>
          </p:nvPr>
        </p:nvSpPr>
        <p:spPr>
          <a:xfrm>
            <a:off x="32496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3" name="Google Shape;193;p30"/>
          <p:cNvSpPr txBox="1"/>
          <p:nvPr>
            <p:ph idx="17" type="body"/>
          </p:nvPr>
        </p:nvSpPr>
        <p:spPr>
          <a:xfrm>
            <a:off x="32496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4" name="Google Shape;194;p30"/>
          <p:cNvSpPr txBox="1"/>
          <p:nvPr>
            <p:ph idx="18" type="body"/>
          </p:nvPr>
        </p:nvSpPr>
        <p:spPr>
          <a:xfrm>
            <a:off x="32496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5" name="Google Shape;195;p30"/>
          <p:cNvSpPr txBox="1"/>
          <p:nvPr>
            <p:ph idx="19" type="body"/>
          </p:nvPr>
        </p:nvSpPr>
        <p:spPr>
          <a:xfrm>
            <a:off x="32496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6" name="Google Shape;196;p30"/>
          <p:cNvSpPr txBox="1"/>
          <p:nvPr>
            <p:ph idx="20" type="body"/>
          </p:nvPr>
        </p:nvSpPr>
        <p:spPr>
          <a:xfrm>
            <a:off x="32496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7" name="Google Shape;197;p30"/>
          <p:cNvSpPr txBox="1"/>
          <p:nvPr>
            <p:ph idx="21" type="body"/>
          </p:nvPr>
        </p:nvSpPr>
        <p:spPr>
          <a:xfrm>
            <a:off x="32496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8" name="Google Shape;198;p30"/>
          <p:cNvSpPr txBox="1"/>
          <p:nvPr>
            <p:ph idx="22" type="body"/>
          </p:nvPr>
        </p:nvSpPr>
        <p:spPr>
          <a:xfrm>
            <a:off x="62962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9" name="Google Shape;199;p30"/>
          <p:cNvSpPr txBox="1"/>
          <p:nvPr>
            <p:ph idx="23" type="body"/>
          </p:nvPr>
        </p:nvSpPr>
        <p:spPr>
          <a:xfrm>
            <a:off x="62962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0" name="Google Shape;200;p30"/>
          <p:cNvSpPr txBox="1"/>
          <p:nvPr>
            <p:ph idx="24" type="body"/>
          </p:nvPr>
        </p:nvSpPr>
        <p:spPr>
          <a:xfrm>
            <a:off x="62962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1" name="Google Shape;201;p30"/>
          <p:cNvSpPr txBox="1"/>
          <p:nvPr>
            <p:ph idx="25" type="body"/>
          </p:nvPr>
        </p:nvSpPr>
        <p:spPr>
          <a:xfrm>
            <a:off x="62962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2" name="Google Shape;202;p30"/>
          <p:cNvSpPr txBox="1"/>
          <p:nvPr>
            <p:ph idx="26" type="body"/>
          </p:nvPr>
        </p:nvSpPr>
        <p:spPr>
          <a:xfrm>
            <a:off x="62962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3" name="Google Shape;203;p30"/>
          <p:cNvSpPr txBox="1"/>
          <p:nvPr>
            <p:ph idx="27" type="body"/>
          </p:nvPr>
        </p:nvSpPr>
        <p:spPr>
          <a:xfrm>
            <a:off x="62962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4" name="Google Shape;204;p30"/>
          <p:cNvSpPr txBox="1"/>
          <p:nvPr>
            <p:ph idx="28" type="body"/>
          </p:nvPr>
        </p:nvSpPr>
        <p:spPr>
          <a:xfrm>
            <a:off x="62962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5" name="Google Shape;205;p30"/>
          <p:cNvSpPr txBox="1"/>
          <p:nvPr>
            <p:ph idx="29" type="body"/>
          </p:nvPr>
        </p:nvSpPr>
        <p:spPr>
          <a:xfrm>
            <a:off x="62962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6" name="Google Shape;206;p30"/>
          <p:cNvSpPr txBox="1"/>
          <p:nvPr>
            <p:ph idx="30" type="body"/>
          </p:nvPr>
        </p:nvSpPr>
        <p:spPr>
          <a:xfrm>
            <a:off x="6296200" y="4130600"/>
            <a:ext cx="2644800" cy="268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7" name="Google Shape;207;p30"/>
          <p:cNvSpPr txBox="1"/>
          <p:nvPr>
            <p:ph idx="31"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08" name="Google Shape;208;p30"/>
          <p:cNvSpPr txBox="1"/>
          <p:nvPr>
            <p:ph idx="3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SzPts val="800"/>
              <a:buChar char="●"/>
              <a:defRPr sz="800"/>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sz="800"/>
            </a:lvl3pPr>
            <a:lvl4pPr indent="-279400" lvl="3" marL="1828800" algn="r">
              <a:spcBef>
                <a:spcPts val="0"/>
              </a:spcBef>
              <a:spcAft>
                <a:spcPts val="0"/>
              </a:spcAft>
              <a:buSzPts val="800"/>
              <a:buChar char="●"/>
              <a:defRPr sz="800"/>
            </a:lvl4pPr>
            <a:lvl5pPr indent="-279400" lvl="4" marL="2286000" algn="r">
              <a:spcBef>
                <a:spcPts val="0"/>
              </a:spcBef>
              <a:spcAft>
                <a:spcPts val="0"/>
              </a:spcAft>
              <a:buSzPts val="800"/>
              <a:buChar char="○"/>
              <a:defRPr sz="800"/>
            </a:lvl5pPr>
            <a:lvl6pPr indent="-279400" lvl="5" marL="2743200" algn="r">
              <a:spcBef>
                <a:spcPts val="0"/>
              </a:spcBef>
              <a:spcAft>
                <a:spcPts val="0"/>
              </a:spcAft>
              <a:buSzPts val="800"/>
              <a:buChar char="■"/>
              <a:defRPr sz="800"/>
            </a:lvl6pPr>
            <a:lvl7pPr indent="-279400" lvl="6" marL="3200400" algn="r">
              <a:spcBef>
                <a:spcPts val="0"/>
              </a:spcBef>
              <a:spcAft>
                <a:spcPts val="0"/>
              </a:spcAft>
              <a:buSzPts val="800"/>
              <a:buChar char="●"/>
              <a:defRPr sz="800"/>
            </a:lvl7pPr>
            <a:lvl8pPr indent="-279400" lvl="7" marL="3657600" algn="r">
              <a:spcBef>
                <a:spcPts val="0"/>
              </a:spcBef>
              <a:spcAft>
                <a:spcPts val="0"/>
              </a:spcAft>
              <a:buSzPts val="800"/>
              <a:buChar char="○"/>
              <a:defRPr sz="800"/>
            </a:lvl8pPr>
            <a:lvl9pPr indent="-279400" lvl="8" marL="4114800" algn="r">
              <a:spcBef>
                <a:spcPts val="0"/>
              </a:spcBef>
              <a:spcAft>
                <a:spcPts val="0"/>
              </a:spcAft>
              <a:buSzPts val="800"/>
              <a:buChar char="■"/>
              <a:defRPr sz="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209" name="Shape 209"/>
        <p:cNvGrpSpPr/>
        <p:nvPr/>
      </p:nvGrpSpPr>
      <p:grpSpPr>
        <a:xfrm>
          <a:off x="0" y="0"/>
          <a:ext cx="0" cy="0"/>
          <a:chOff x="0" y="0"/>
          <a:chExt cx="0" cy="0"/>
        </a:xfrm>
      </p:grpSpPr>
      <p:sp>
        <p:nvSpPr>
          <p:cNvPr id="210" name="Google Shape;21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1"/>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12" name="Google Shape;212;p31"/>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spTree>
      <p:nvGrpSpPr>
        <p:cNvPr id="217" name="Shape 217"/>
        <p:cNvGrpSpPr/>
        <p:nvPr/>
      </p:nvGrpSpPr>
      <p:grpSpPr>
        <a:xfrm>
          <a:off x="0" y="0"/>
          <a:ext cx="0" cy="0"/>
          <a:chOff x="0" y="0"/>
          <a:chExt cx="0" cy="0"/>
        </a:xfrm>
      </p:grpSpPr>
      <p:sp>
        <p:nvSpPr>
          <p:cNvPr id="218" name="Google Shape;218;p33"/>
          <p:cNvSpPr/>
          <p:nvPr/>
        </p:nvSpPr>
        <p:spPr>
          <a:xfrm>
            <a:off x="810500"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19" name="Google Shape;219;p33"/>
          <p:cNvSpPr/>
          <p:nvPr/>
        </p:nvSpPr>
        <p:spPr>
          <a:xfrm>
            <a:off x="810500"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0" name="Google Shape;220;p33"/>
          <p:cNvSpPr/>
          <p:nvPr/>
        </p:nvSpPr>
        <p:spPr>
          <a:xfrm>
            <a:off x="3" y="3061484"/>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1" name="Google Shape;221;p33"/>
          <p:cNvSpPr/>
          <p:nvPr/>
        </p:nvSpPr>
        <p:spPr>
          <a:xfrm>
            <a:off x="810500"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2" name="Google Shape;222;p33"/>
          <p:cNvSpPr/>
          <p:nvPr/>
        </p:nvSpPr>
        <p:spPr>
          <a:xfrm>
            <a:off x="-1"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3" name="Google Shape;223;p33"/>
          <p:cNvSpPr/>
          <p:nvPr/>
        </p:nvSpPr>
        <p:spPr>
          <a:xfrm>
            <a:off x="810505"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4" name="Google Shape;224;p33"/>
          <p:cNvSpPr/>
          <p:nvPr/>
        </p:nvSpPr>
        <p:spPr>
          <a:xfrm>
            <a:off x="-1"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5" name="Google Shape;225;p33"/>
          <p:cNvSpPr/>
          <p:nvPr/>
        </p:nvSpPr>
        <p:spPr>
          <a:xfrm>
            <a:off x="-1"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6" name="Google Shape;226;p33"/>
          <p:cNvSpPr/>
          <p:nvPr/>
        </p:nvSpPr>
        <p:spPr>
          <a:xfrm>
            <a:off x="3" y="4100578"/>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7" name="Google Shape;227;p33"/>
          <p:cNvSpPr/>
          <p:nvPr/>
        </p:nvSpPr>
        <p:spPr>
          <a:xfrm>
            <a:off x="810502" y="4100581"/>
            <a:ext cx="6099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8" name="Google Shape;228;p33"/>
          <p:cNvSpPr/>
          <p:nvPr/>
        </p:nvSpPr>
        <p:spPr>
          <a:xfrm>
            <a:off x="1420399" y="0"/>
            <a:ext cx="4320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29" name="Google Shape;229;p33"/>
          <p:cNvSpPr/>
          <p:nvPr/>
        </p:nvSpPr>
        <p:spPr>
          <a:xfrm>
            <a:off x="1420399" y="2040871"/>
            <a:ext cx="4320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0" name="Google Shape;230;p33"/>
          <p:cNvSpPr/>
          <p:nvPr/>
        </p:nvSpPr>
        <p:spPr>
          <a:xfrm>
            <a:off x="1420399" y="1020429"/>
            <a:ext cx="4320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1" name="Google Shape;231;p33"/>
          <p:cNvSpPr/>
          <p:nvPr/>
        </p:nvSpPr>
        <p:spPr>
          <a:xfrm>
            <a:off x="1420401" y="3061475"/>
            <a:ext cx="4320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2" name="Google Shape;232;p33"/>
          <p:cNvSpPr/>
          <p:nvPr/>
        </p:nvSpPr>
        <p:spPr>
          <a:xfrm>
            <a:off x="1420400" y="4100581"/>
            <a:ext cx="4320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3" name="Google Shape;233;p33"/>
          <p:cNvSpPr txBox="1"/>
          <p:nvPr>
            <p:ph type="title"/>
          </p:nvPr>
        </p:nvSpPr>
        <p:spPr>
          <a:xfrm>
            <a:off x="3154650" y="3235981"/>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234" name="Google Shape;234;p33"/>
          <p:cNvSpPr txBox="1"/>
          <p:nvPr>
            <p:ph idx="1" type="subTitle"/>
          </p:nvPr>
        </p:nvSpPr>
        <p:spPr>
          <a:xfrm>
            <a:off x="3154650" y="3875775"/>
            <a:ext cx="57609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BLANK_3">
    <p:spTree>
      <p:nvGrpSpPr>
        <p:cNvPr id="235" name="Shape 235"/>
        <p:cNvGrpSpPr/>
        <p:nvPr/>
      </p:nvGrpSpPr>
      <p:grpSpPr>
        <a:xfrm>
          <a:off x="0" y="0"/>
          <a:ext cx="0" cy="0"/>
          <a:chOff x="0" y="0"/>
          <a:chExt cx="0" cy="0"/>
        </a:xfrm>
      </p:grpSpPr>
      <p:sp>
        <p:nvSpPr>
          <p:cNvPr id="236" name="Google Shape;236;p34"/>
          <p:cNvSpPr/>
          <p:nvPr/>
        </p:nvSpPr>
        <p:spPr>
          <a:xfrm>
            <a:off x="810500"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7" name="Google Shape;237;p34"/>
          <p:cNvSpPr/>
          <p:nvPr/>
        </p:nvSpPr>
        <p:spPr>
          <a:xfrm>
            <a:off x="810500"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8" name="Google Shape;238;p34"/>
          <p:cNvSpPr/>
          <p:nvPr/>
        </p:nvSpPr>
        <p:spPr>
          <a:xfrm>
            <a:off x="3" y="3061484"/>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39" name="Google Shape;239;p34"/>
          <p:cNvSpPr/>
          <p:nvPr/>
        </p:nvSpPr>
        <p:spPr>
          <a:xfrm>
            <a:off x="810500"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0" name="Google Shape;240;p34"/>
          <p:cNvSpPr/>
          <p:nvPr/>
        </p:nvSpPr>
        <p:spPr>
          <a:xfrm>
            <a:off x="-1"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1" name="Google Shape;241;p34"/>
          <p:cNvSpPr/>
          <p:nvPr/>
        </p:nvSpPr>
        <p:spPr>
          <a:xfrm>
            <a:off x="810505"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2" name="Google Shape;242;p34"/>
          <p:cNvSpPr/>
          <p:nvPr/>
        </p:nvSpPr>
        <p:spPr>
          <a:xfrm>
            <a:off x="-1"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3" name="Google Shape;243;p34"/>
          <p:cNvSpPr/>
          <p:nvPr/>
        </p:nvSpPr>
        <p:spPr>
          <a:xfrm>
            <a:off x="-1"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4" name="Google Shape;244;p34"/>
          <p:cNvSpPr/>
          <p:nvPr/>
        </p:nvSpPr>
        <p:spPr>
          <a:xfrm>
            <a:off x="3" y="4100578"/>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5" name="Google Shape;245;p34"/>
          <p:cNvSpPr/>
          <p:nvPr/>
        </p:nvSpPr>
        <p:spPr>
          <a:xfrm>
            <a:off x="810502" y="4100581"/>
            <a:ext cx="6099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6" name="Google Shape;246;p34"/>
          <p:cNvSpPr/>
          <p:nvPr/>
        </p:nvSpPr>
        <p:spPr>
          <a:xfrm>
            <a:off x="1420399" y="0"/>
            <a:ext cx="4320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7" name="Google Shape;247;p34"/>
          <p:cNvSpPr/>
          <p:nvPr/>
        </p:nvSpPr>
        <p:spPr>
          <a:xfrm>
            <a:off x="1420399" y="2040871"/>
            <a:ext cx="4320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8" name="Google Shape;248;p34"/>
          <p:cNvSpPr/>
          <p:nvPr/>
        </p:nvSpPr>
        <p:spPr>
          <a:xfrm>
            <a:off x="1420399" y="1020429"/>
            <a:ext cx="4320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49" name="Google Shape;249;p34"/>
          <p:cNvSpPr/>
          <p:nvPr/>
        </p:nvSpPr>
        <p:spPr>
          <a:xfrm>
            <a:off x="1420401" y="3061475"/>
            <a:ext cx="4320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50" name="Google Shape;250;p34"/>
          <p:cNvSpPr/>
          <p:nvPr/>
        </p:nvSpPr>
        <p:spPr>
          <a:xfrm>
            <a:off x="1420400" y="4100581"/>
            <a:ext cx="4320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51" name="Google Shape;251;p34"/>
          <p:cNvSpPr txBox="1"/>
          <p:nvPr>
            <p:ph type="title"/>
          </p:nvPr>
        </p:nvSpPr>
        <p:spPr>
          <a:xfrm>
            <a:off x="3154650" y="467500"/>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252" name="Google Shape;252;p34"/>
          <p:cNvSpPr txBox="1"/>
          <p:nvPr>
            <p:ph idx="1" type="subTitle"/>
          </p:nvPr>
        </p:nvSpPr>
        <p:spPr>
          <a:xfrm>
            <a:off x="3154650" y="1107294"/>
            <a:ext cx="57609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34"/>
          <p:cNvSpPr/>
          <p:nvPr>
            <p:ph idx="2" type="pic"/>
          </p:nvPr>
        </p:nvSpPr>
        <p:spPr>
          <a:xfrm>
            <a:off x="3154650" y="3875225"/>
            <a:ext cx="618600" cy="808500"/>
          </a:xfrm>
          <a:prstGeom prst="snip2DiagRect">
            <a:avLst>
              <a:gd fmla="val 0" name="adj1"/>
              <a:gd fmla="val 34473" name="adj2"/>
            </a:avLst>
          </a:prstGeom>
          <a:noFill/>
          <a:ln>
            <a:noFill/>
          </a:ln>
        </p:spPr>
      </p:sp>
      <p:sp>
        <p:nvSpPr>
          <p:cNvPr id="254" name="Google Shape;254;p34"/>
          <p:cNvSpPr txBox="1"/>
          <p:nvPr>
            <p:ph idx="3" type="subTitle"/>
          </p:nvPr>
        </p:nvSpPr>
        <p:spPr>
          <a:xfrm>
            <a:off x="3859150" y="4072916"/>
            <a:ext cx="2621700" cy="1731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900"/>
              <a:buFont typeface="Red Hat Display"/>
              <a:buNone/>
              <a:defRPr sz="900">
                <a:solidFill>
                  <a:schemeClr val="dk2"/>
                </a:solidFill>
              </a:defRPr>
            </a:lvl1pPr>
            <a:lvl2pPr lvl="1">
              <a:spcBef>
                <a:spcPts val="0"/>
              </a:spcBef>
              <a:spcAft>
                <a:spcPts val="0"/>
              </a:spcAft>
              <a:buClr>
                <a:schemeClr val="dk2"/>
              </a:buClr>
              <a:buSzPts val="900"/>
              <a:buNone/>
              <a:defRPr sz="900">
                <a:solidFill>
                  <a:schemeClr val="dk2"/>
                </a:solidFill>
              </a:defRPr>
            </a:lvl2pPr>
            <a:lvl3pPr lvl="2">
              <a:spcBef>
                <a:spcPts val="0"/>
              </a:spcBef>
              <a:spcAft>
                <a:spcPts val="0"/>
              </a:spcAft>
              <a:buClr>
                <a:schemeClr val="dk2"/>
              </a:buClr>
              <a:buSzPts val="900"/>
              <a:buNone/>
              <a:defRPr sz="900">
                <a:solidFill>
                  <a:schemeClr val="dk2"/>
                </a:solidFill>
              </a:defRPr>
            </a:lvl3pPr>
            <a:lvl4pPr lvl="3">
              <a:spcBef>
                <a:spcPts val="0"/>
              </a:spcBef>
              <a:spcAft>
                <a:spcPts val="0"/>
              </a:spcAft>
              <a:buClr>
                <a:schemeClr val="dk2"/>
              </a:buClr>
              <a:buSzPts val="900"/>
              <a:buNone/>
              <a:defRPr sz="900">
                <a:solidFill>
                  <a:schemeClr val="dk2"/>
                </a:solidFill>
              </a:defRPr>
            </a:lvl4pPr>
            <a:lvl5pPr lvl="4">
              <a:spcBef>
                <a:spcPts val="0"/>
              </a:spcBef>
              <a:spcAft>
                <a:spcPts val="0"/>
              </a:spcAft>
              <a:buClr>
                <a:schemeClr val="dk2"/>
              </a:buClr>
              <a:buSzPts val="900"/>
              <a:buNone/>
              <a:defRPr sz="900">
                <a:solidFill>
                  <a:schemeClr val="dk2"/>
                </a:solidFill>
              </a:defRPr>
            </a:lvl5pPr>
            <a:lvl6pPr lvl="5">
              <a:spcBef>
                <a:spcPts val="0"/>
              </a:spcBef>
              <a:spcAft>
                <a:spcPts val="0"/>
              </a:spcAft>
              <a:buClr>
                <a:schemeClr val="dk2"/>
              </a:buClr>
              <a:buSzPts val="900"/>
              <a:buNone/>
              <a:defRPr sz="900">
                <a:solidFill>
                  <a:schemeClr val="dk2"/>
                </a:solidFill>
              </a:defRPr>
            </a:lvl6pPr>
            <a:lvl7pPr lvl="6">
              <a:spcBef>
                <a:spcPts val="0"/>
              </a:spcBef>
              <a:spcAft>
                <a:spcPts val="0"/>
              </a:spcAft>
              <a:buClr>
                <a:schemeClr val="dk2"/>
              </a:buClr>
              <a:buSzPts val="900"/>
              <a:buNone/>
              <a:defRPr sz="900">
                <a:solidFill>
                  <a:schemeClr val="dk2"/>
                </a:solidFill>
              </a:defRPr>
            </a:lvl7pPr>
            <a:lvl8pPr lvl="7">
              <a:spcBef>
                <a:spcPts val="0"/>
              </a:spcBef>
              <a:spcAft>
                <a:spcPts val="0"/>
              </a:spcAft>
              <a:buClr>
                <a:schemeClr val="dk2"/>
              </a:buClr>
              <a:buSzPts val="900"/>
              <a:buNone/>
              <a:defRPr sz="900">
                <a:solidFill>
                  <a:schemeClr val="dk2"/>
                </a:solidFill>
              </a:defRPr>
            </a:lvl8pPr>
            <a:lvl9pPr lvl="8">
              <a:spcBef>
                <a:spcPts val="0"/>
              </a:spcBef>
              <a:spcAft>
                <a:spcPts val="0"/>
              </a:spcAft>
              <a:buClr>
                <a:schemeClr val="dk2"/>
              </a:buClr>
              <a:buSzPts val="900"/>
              <a:buNone/>
              <a:defRPr sz="900">
                <a:solidFill>
                  <a:schemeClr val="dk2"/>
                </a:solidFill>
              </a:defRPr>
            </a:lvl9pPr>
          </a:lstStyle>
          <a:p/>
        </p:txBody>
      </p:sp>
      <p:sp>
        <p:nvSpPr>
          <p:cNvPr id="255" name="Google Shape;255;p34"/>
          <p:cNvSpPr txBox="1"/>
          <p:nvPr>
            <p:ph idx="4" type="subTitle"/>
          </p:nvPr>
        </p:nvSpPr>
        <p:spPr>
          <a:xfrm>
            <a:off x="385915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
        <p:nvSpPr>
          <p:cNvPr id="256" name="Google Shape;256;p34"/>
          <p:cNvSpPr txBox="1"/>
          <p:nvPr>
            <p:ph idx="5" type="subTitle"/>
          </p:nvPr>
        </p:nvSpPr>
        <p:spPr>
          <a:xfrm>
            <a:off x="505580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
        <p:nvSpPr>
          <p:cNvPr id="257" name="Google Shape;257;p34"/>
          <p:cNvSpPr txBox="1"/>
          <p:nvPr>
            <p:ph idx="6" type="subTitle"/>
          </p:nvPr>
        </p:nvSpPr>
        <p:spPr>
          <a:xfrm>
            <a:off x="625245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2">
    <p:spTree>
      <p:nvGrpSpPr>
        <p:cNvPr id="258" name="Shape 258"/>
        <p:cNvGrpSpPr/>
        <p:nvPr/>
      </p:nvGrpSpPr>
      <p:grpSpPr>
        <a:xfrm>
          <a:off x="0" y="0"/>
          <a:ext cx="0" cy="0"/>
          <a:chOff x="0" y="0"/>
          <a:chExt cx="0" cy="0"/>
        </a:xfrm>
      </p:grpSpPr>
      <p:sp>
        <p:nvSpPr>
          <p:cNvPr id="259" name="Google Shape;259;p35"/>
          <p:cNvSpPr/>
          <p:nvPr/>
        </p:nvSpPr>
        <p:spPr>
          <a:xfrm>
            <a:off x="7291578" y="4100578"/>
            <a:ext cx="8124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0" name="Google Shape;260;p35"/>
          <p:cNvSpPr/>
          <p:nvPr/>
        </p:nvSpPr>
        <p:spPr>
          <a:xfrm>
            <a:off x="8102077" y="4100581"/>
            <a:ext cx="6099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1" name="Google Shape;261;p35"/>
          <p:cNvSpPr/>
          <p:nvPr/>
        </p:nvSpPr>
        <p:spPr>
          <a:xfrm>
            <a:off x="8677575" y="4100576"/>
            <a:ext cx="4665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2" name="Google Shape;262;p35"/>
          <p:cNvSpPr/>
          <p:nvPr/>
        </p:nvSpPr>
        <p:spPr>
          <a:xfrm>
            <a:off x="5206068" y="0"/>
            <a:ext cx="12411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3" name="Google Shape;263;p35"/>
          <p:cNvSpPr/>
          <p:nvPr/>
        </p:nvSpPr>
        <p:spPr>
          <a:xfrm>
            <a:off x="6447262" y="0"/>
            <a:ext cx="8442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4" name="Google Shape;264;p35"/>
          <p:cNvSpPr/>
          <p:nvPr/>
        </p:nvSpPr>
        <p:spPr>
          <a:xfrm>
            <a:off x="8102075"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5" name="Google Shape;265;p35"/>
          <p:cNvSpPr/>
          <p:nvPr/>
        </p:nvSpPr>
        <p:spPr>
          <a:xfrm>
            <a:off x="8102075"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6" name="Google Shape;266;p35"/>
          <p:cNvSpPr/>
          <p:nvPr/>
        </p:nvSpPr>
        <p:spPr>
          <a:xfrm>
            <a:off x="7291578" y="3061484"/>
            <a:ext cx="8124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7" name="Google Shape;267;p35"/>
          <p:cNvSpPr/>
          <p:nvPr/>
        </p:nvSpPr>
        <p:spPr>
          <a:xfrm>
            <a:off x="5206074" y="1020431"/>
            <a:ext cx="12411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8" name="Google Shape;268;p35"/>
          <p:cNvSpPr/>
          <p:nvPr/>
        </p:nvSpPr>
        <p:spPr>
          <a:xfrm>
            <a:off x="4028275" y="0"/>
            <a:ext cx="11778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69" name="Google Shape;269;p35"/>
          <p:cNvSpPr/>
          <p:nvPr/>
        </p:nvSpPr>
        <p:spPr>
          <a:xfrm>
            <a:off x="4028281" y="1020428"/>
            <a:ext cx="1177800" cy="10206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0" name="Google Shape;270;p35"/>
          <p:cNvSpPr/>
          <p:nvPr/>
        </p:nvSpPr>
        <p:spPr>
          <a:xfrm>
            <a:off x="5206074" y="2040861"/>
            <a:ext cx="1241100" cy="10206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1" name="Google Shape;271;p35"/>
          <p:cNvSpPr/>
          <p:nvPr/>
        </p:nvSpPr>
        <p:spPr>
          <a:xfrm>
            <a:off x="8102075"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2" name="Google Shape;272;p35"/>
          <p:cNvSpPr/>
          <p:nvPr/>
        </p:nvSpPr>
        <p:spPr>
          <a:xfrm>
            <a:off x="7291574"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3" name="Google Shape;273;p35"/>
          <p:cNvSpPr/>
          <p:nvPr/>
        </p:nvSpPr>
        <p:spPr>
          <a:xfrm>
            <a:off x="8102080"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4" name="Google Shape;274;p35"/>
          <p:cNvSpPr/>
          <p:nvPr/>
        </p:nvSpPr>
        <p:spPr>
          <a:xfrm>
            <a:off x="7291574"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5" name="Google Shape;275;p35"/>
          <p:cNvSpPr/>
          <p:nvPr/>
        </p:nvSpPr>
        <p:spPr>
          <a:xfrm>
            <a:off x="7291574"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6" name="Google Shape;276;p35"/>
          <p:cNvSpPr/>
          <p:nvPr/>
        </p:nvSpPr>
        <p:spPr>
          <a:xfrm>
            <a:off x="6447262" y="1020429"/>
            <a:ext cx="8442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7" name="Google Shape;277;p35"/>
          <p:cNvSpPr/>
          <p:nvPr/>
        </p:nvSpPr>
        <p:spPr>
          <a:xfrm>
            <a:off x="6447262" y="2040858"/>
            <a:ext cx="8442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8" name="Google Shape;278;p35"/>
          <p:cNvSpPr/>
          <p:nvPr/>
        </p:nvSpPr>
        <p:spPr>
          <a:xfrm>
            <a:off x="6447275" y="3061486"/>
            <a:ext cx="8442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79" name="Google Shape;279;p35"/>
          <p:cNvSpPr/>
          <p:nvPr/>
        </p:nvSpPr>
        <p:spPr>
          <a:xfrm>
            <a:off x="8677575" y="0"/>
            <a:ext cx="4665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0" name="Google Shape;280;p35"/>
          <p:cNvSpPr/>
          <p:nvPr/>
        </p:nvSpPr>
        <p:spPr>
          <a:xfrm>
            <a:off x="8677575" y="2040869"/>
            <a:ext cx="4665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1" name="Google Shape;281;p35"/>
          <p:cNvSpPr/>
          <p:nvPr/>
        </p:nvSpPr>
        <p:spPr>
          <a:xfrm>
            <a:off x="8677575" y="1020428"/>
            <a:ext cx="4665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2" name="Google Shape;282;p35"/>
          <p:cNvSpPr/>
          <p:nvPr/>
        </p:nvSpPr>
        <p:spPr>
          <a:xfrm>
            <a:off x="8677577" y="3061472"/>
            <a:ext cx="4665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3" name="Google Shape;283;p35"/>
          <p:cNvSpPr txBox="1"/>
          <p:nvPr>
            <p:ph type="title"/>
          </p:nvPr>
        </p:nvSpPr>
        <p:spPr>
          <a:xfrm>
            <a:off x="259050" y="3670842"/>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56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header">
  <p:cSld name="BLANK_1">
    <p:spTree>
      <p:nvGrpSpPr>
        <p:cNvPr id="284" name="Shape 284"/>
        <p:cNvGrpSpPr/>
        <p:nvPr/>
      </p:nvGrpSpPr>
      <p:grpSpPr>
        <a:xfrm>
          <a:off x="0" y="0"/>
          <a:ext cx="0" cy="0"/>
          <a:chOff x="0" y="0"/>
          <a:chExt cx="0" cy="0"/>
        </a:xfrm>
      </p:grpSpPr>
      <p:grpSp>
        <p:nvGrpSpPr>
          <p:cNvPr id="285" name="Google Shape;285;p36"/>
          <p:cNvGrpSpPr/>
          <p:nvPr/>
        </p:nvGrpSpPr>
        <p:grpSpPr>
          <a:xfrm>
            <a:off x="4895291" y="1377627"/>
            <a:ext cx="4091726" cy="3670806"/>
            <a:chOff x="5223565" y="1672200"/>
            <a:chExt cx="3763198" cy="3376074"/>
          </a:xfrm>
        </p:grpSpPr>
        <p:sp>
          <p:nvSpPr>
            <p:cNvPr id="286" name="Google Shape;286;p36"/>
            <p:cNvSpPr/>
            <p:nvPr/>
          </p:nvSpPr>
          <p:spPr>
            <a:xfrm>
              <a:off x="8597363" y="4658874"/>
              <a:ext cx="389400" cy="38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7" name="Google Shape;287;p36"/>
            <p:cNvSpPr/>
            <p:nvPr/>
          </p:nvSpPr>
          <p:spPr>
            <a:xfrm>
              <a:off x="8221477" y="467476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8" name="Google Shape;288;p36"/>
            <p:cNvSpPr/>
            <p:nvPr/>
          </p:nvSpPr>
          <p:spPr>
            <a:xfrm>
              <a:off x="7827856" y="466875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89" name="Google Shape;289;p36"/>
            <p:cNvSpPr/>
            <p:nvPr/>
          </p:nvSpPr>
          <p:spPr>
            <a:xfrm>
              <a:off x="7434256" y="4656732"/>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0" name="Google Shape;290;p36"/>
            <p:cNvSpPr/>
            <p:nvPr/>
          </p:nvSpPr>
          <p:spPr>
            <a:xfrm>
              <a:off x="7061685" y="4674751"/>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1" name="Google Shape;291;p36"/>
            <p:cNvSpPr/>
            <p:nvPr/>
          </p:nvSpPr>
          <p:spPr>
            <a:xfrm>
              <a:off x="6674992" y="46837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2" name="Google Shape;292;p36"/>
            <p:cNvSpPr/>
            <p:nvPr/>
          </p:nvSpPr>
          <p:spPr>
            <a:xfrm>
              <a:off x="6302724" y="4703118"/>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3" name="Google Shape;293;p36"/>
            <p:cNvSpPr/>
            <p:nvPr/>
          </p:nvSpPr>
          <p:spPr>
            <a:xfrm>
              <a:off x="5931636" y="4719313"/>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4" name="Google Shape;294;p36"/>
            <p:cNvSpPr/>
            <p:nvPr/>
          </p:nvSpPr>
          <p:spPr>
            <a:xfrm>
              <a:off x="5574999" y="475412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5" name="Google Shape;295;p36"/>
            <p:cNvSpPr/>
            <p:nvPr/>
          </p:nvSpPr>
          <p:spPr>
            <a:xfrm>
              <a:off x="5223565" y="4792075"/>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6" name="Google Shape;296;p36"/>
            <p:cNvSpPr/>
            <p:nvPr/>
          </p:nvSpPr>
          <p:spPr>
            <a:xfrm>
              <a:off x="5233309" y="4405993"/>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7" name="Google Shape;297;p36"/>
            <p:cNvSpPr/>
            <p:nvPr/>
          </p:nvSpPr>
          <p:spPr>
            <a:xfrm>
              <a:off x="5255991" y="403107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8" name="Google Shape;298;p36"/>
            <p:cNvSpPr/>
            <p:nvPr/>
          </p:nvSpPr>
          <p:spPr>
            <a:xfrm>
              <a:off x="5577744" y="435924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299" name="Google Shape;299;p36"/>
            <p:cNvSpPr/>
            <p:nvPr/>
          </p:nvSpPr>
          <p:spPr>
            <a:xfrm>
              <a:off x="5597859" y="3989773"/>
              <a:ext cx="128400" cy="128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0" name="Google Shape;300;p36"/>
            <p:cNvSpPr/>
            <p:nvPr/>
          </p:nvSpPr>
          <p:spPr>
            <a:xfrm>
              <a:off x="5617892" y="3617917"/>
              <a:ext cx="88200" cy="8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1" name="Google Shape;301;p36"/>
            <p:cNvSpPr/>
            <p:nvPr/>
          </p:nvSpPr>
          <p:spPr>
            <a:xfrm>
              <a:off x="5640242" y="3256822"/>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2" name="Google Shape;302;p36"/>
            <p:cNvSpPr/>
            <p:nvPr/>
          </p:nvSpPr>
          <p:spPr>
            <a:xfrm>
              <a:off x="5947917" y="4337666"/>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3" name="Google Shape;303;p36"/>
            <p:cNvSpPr/>
            <p:nvPr/>
          </p:nvSpPr>
          <p:spPr>
            <a:xfrm>
              <a:off x="5947917" y="3948966"/>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4" name="Google Shape;304;p36"/>
            <p:cNvSpPr/>
            <p:nvPr/>
          </p:nvSpPr>
          <p:spPr>
            <a:xfrm>
              <a:off x="5971017" y="3583374"/>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5" name="Google Shape;305;p36"/>
            <p:cNvSpPr/>
            <p:nvPr/>
          </p:nvSpPr>
          <p:spPr>
            <a:xfrm>
              <a:off x="6000412" y="3213736"/>
              <a:ext cx="120600" cy="120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6" name="Google Shape;306;p36"/>
            <p:cNvSpPr/>
            <p:nvPr/>
          </p:nvSpPr>
          <p:spPr>
            <a:xfrm>
              <a:off x="6028158" y="2848212"/>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7" name="Google Shape;307;p36"/>
            <p:cNvSpPr/>
            <p:nvPr/>
          </p:nvSpPr>
          <p:spPr>
            <a:xfrm>
              <a:off x="6310165" y="4307974"/>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8" name="Google Shape;308;p36"/>
            <p:cNvSpPr/>
            <p:nvPr/>
          </p:nvSpPr>
          <p:spPr>
            <a:xfrm>
              <a:off x="6317617" y="3928525"/>
              <a:ext cx="251100" cy="251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09" name="Google Shape;309;p36"/>
            <p:cNvSpPr/>
            <p:nvPr/>
          </p:nvSpPr>
          <p:spPr>
            <a:xfrm>
              <a:off x="6338017" y="3557025"/>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0" name="Google Shape;310;p36"/>
            <p:cNvSpPr/>
            <p:nvPr/>
          </p:nvSpPr>
          <p:spPr>
            <a:xfrm>
              <a:off x="6353659" y="3174152"/>
              <a:ext cx="190800" cy="190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1" name="Google Shape;311;p36"/>
            <p:cNvSpPr/>
            <p:nvPr/>
          </p:nvSpPr>
          <p:spPr>
            <a:xfrm>
              <a:off x="6378718" y="2811048"/>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2" name="Google Shape;312;p36"/>
            <p:cNvSpPr/>
            <p:nvPr/>
          </p:nvSpPr>
          <p:spPr>
            <a:xfrm>
              <a:off x="6742842" y="2786001"/>
              <a:ext cx="190800" cy="190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3" name="Google Shape;313;p36"/>
            <p:cNvSpPr/>
            <p:nvPr/>
          </p:nvSpPr>
          <p:spPr>
            <a:xfrm>
              <a:off x="6416508" y="2460862"/>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4" name="Google Shape;314;p36"/>
            <p:cNvSpPr/>
            <p:nvPr/>
          </p:nvSpPr>
          <p:spPr>
            <a:xfrm>
              <a:off x="6767893" y="2423048"/>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5" name="Google Shape;315;p36"/>
            <p:cNvSpPr/>
            <p:nvPr/>
          </p:nvSpPr>
          <p:spPr>
            <a:xfrm>
              <a:off x="6818658" y="2063849"/>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6" name="Google Shape;316;p36"/>
            <p:cNvSpPr/>
            <p:nvPr/>
          </p:nvSpPr>
          <p:spPr>
            <a:xfrm>
              <a:off x="6725510" y="316172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7" name="Google Shape;317;p36"/>
            <p:cNvSpPr/>
            <p:nvPr/>
          </p:nvSpPr>
          <p:spPr>
            <a:xfrm>
              <a:off x="6703814" y="353649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8" name="Google Shape;318;p36"/>
            <p:cNvSpPr/>
            <p:nvPr/>
          </p:nvSpPr>
          <p:spPr>
            <a:xfrm>
              <a:off x="6693510" y="3918330"/>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19" name="Google Shape;319;p36"/>
            <p:cNvSpPr/>
            <p:nvPr/>
          </p:nvSpPr>
          <p:spPr>
            <a:xfrm>
              <a:off x="6683243" y="4298575"/>
              <a:ext cx="302100" cy="302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0" name="Google Shape;320;p36"/>
            <p:cNvSpPr/>
            <p:nvPr/>
          </p:nvSpPr>
          <p:spPr>
            <a:xfrm>
              <a:off x="7061692" y="4285375"/>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1" name="Google Shape;321;p36"/>
            <p:cNvSpPr/>
            <p:nvPr/>
          </p:nvSpPr>
          <p:spPr>
            <a:xfrm>
              <a:off x="7070692" y="3905000"/>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2" name="Google Shape;322;p36"/>
            <p:cNvSpPr/>
            <p:nvPr/>
          </p:nvSpPr>
          <p:spPr>
            <a:xfrm>
              <a:off x="7085092" y="3528700"/>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3" name="Google Shape;323;p36"/>
            <p:cNvSpPr/>
            <p:nvPr/>
          </p:nvSpPr>
          <p:spPr>
            <a:xfrm>
              <a:off x="7103018" y="3150325"/>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4" name="Google Shape;324;p36"/>
            <p:cNvSpPr/>
            <p:nvPr/>
          </p:nvSpPr>
          <p:spPr>
            <a:xfrm>
              <a:off x="7124313" y="2779308"/>
              <a:ext cx="220500" cy="22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5" name="Google Shape;325;p36"/>
            <p:cNvSpPr/>
            <p:nvPr/>
          </p:nvSpPr>
          <p:spPr>
            <a:xfrm>
              <a:off x="7146044" y="2409955"/>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6" name="Google Shape;326;p36"/>
            <p:cNvSpPr/>
            <p:nvPr/>
          </p:nvSpPr>
          <p:spPr>
            <a:xfrm>
              <a:off x="7186793" y="2052175"/>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7" name="Google Shape;327;p36"/>
            <p:cNvSpPr/>
            <p:nvPr/>
          </p:nvSpPr>
          <p:spPr>
            <a:xfrm>
              <a:off x="7976817"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8" name="Google Shape;328;p36"/>
            <p:cNvSpPr/>
            <p:nvPr/>
          </p:nvSpPr>
          <p:spPr>
            <a:xfrm>
              <a:off x="8371192"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9" name="Google Shape;329;p36"/>
            <p:cNvSpPr/>
            <p:nvPr/>
          </p:nvSpPr>
          <p:spPr>
            <a:xfrm>
              <a:off x="8764889"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0" name="Google Shape;330;p36"/>
            <p:cNvSpPr/>
            <p:nvPr/>
          </p:nvSpPr>
          <p:spPr>
            <a:xfrm>
              <a:off x="7441492" y="427460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1" name="Google Shape;331;p36"/>
            <p:cNvSpPr/>
            <p:nvPr/>
          </p:nvSpPr>
          <p:spPr>
            <a:xfrm>
              <a:off x="7452292" y="3896000"/>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2" name="Google Shape;332;p36"/>
            <p:cNvSpPr/>
            <p:nvPr/>
          </p:nvSpPr>
          <p:spPr>
            <a:xfrm>
              <a:off x="7470292" y="351017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3" name="Google Shape;333;p36"/>
            <p:cNvSpPr/>
            <p:nvPr/>
          </p:nvSpPr>
          <p:spPr>
            <a:xfrm>
              <a:off x="7484692" y="3137725"/>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4" name="Google Shape;334;p36"/>
            <p:cNvSpPr/>
            <p:nvPr/>
          </p:nvSpPr>
          <p:spPr>
            <a:xfrm>
              <a:off x="7497293" y="2761300"/>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5" name="Google Shape;335;p36"/>
            <p:cNvSpPr/>
            <p:nvPr/>
          </p:nvSpPr>
          <p:spPr>
            <a:xfrm>
              <a:off x="7515288" y="2386708"/>
              <a:ext cx="220500" cy="22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6" name="Google Shape;336;p36"/>
            <p:cNvSpPr/>
            <p:nvPr/>
          </p:nvSpPr>
          <p:spPr>
            <a:xfrm>
              <a:off x="7564468" y="2035826"/>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7" name="Google Shape;337;p36"/>
            <p:cNvSpPr/>
            <p:nvPr/>
          </p:nvSpPr>
          <p:spPr>
            <a:xfrm>
              <a:off x="7828801" y="427251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8" name="Google Shape;338;p36"/>
            <p:cNvSpPr/>
            <p:nvPr/>
          </p:nvSpPr>
          <p:spPr>
            <a:xfrm>
              <a:off x="7835067"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9" name="Google Shape;339;p36"/>
            <p:cNvSpPr/>
            <p:nvPr/>
          </p:nvSpPr>
          <p:spPr>
            <a:xfrm>
              <a:off x="7850970" y="3509478"/>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0" name="Google Shape;340;p36"/>
            <p:cNvSpPr/>
            <p:nvPr/>
          </p:nvSpPr>
          <p:spPr>
            <a:xfrm>
              <a:off x="7859967"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1" name="Google Shape;341;p36"/>
            <p:cNvSpPr/>
            <p:nvPr/>
          </p:nvSpPr>
          <p:spPr>
            <a:xfrm>
              <a:off x="7886401" y="2761299"/>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2" name="Google Shape;342;p36"/>
            <p:cNvSpPr/>
            <p:nvPr/>
          </p:nvSpPr>
          <p:spPr>
            <a:xfrm>
              <a:off x="7904067" y="2376550"/>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3" name="Google Shape;343;p36"/>
            <p:cNvSpPr/>
            <p:nvPr/>
          </p:nvSpPr>
          <p:spPr>
            <a:xfrm>
              <a:off x="7944867" y="2030125"/>
              <a:ext cx="152100" cy="152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4" name="Google Shape;344;p36"/>
            <p:cNvSpPr/>
            <p:nvPr/>
          </p:nvSpPr>
          <p:spPr>
            <a:xfrm>
              <a:off x="8330538" y="203012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5" name="Google Shape;345;p36"/>
            <p:cNvSpPr/>
            <p:nvPr/>
          </p:nvSpPr>
          <p:spPr>
            <a:xfrm>
              <a:off x="8717639" y="2025398"/>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6" name="Google Shape;346;p36"/>
            <p:cNvSpPr/>
            <p:nvPr/>
          </p:nvSpPr>
          <p:spPr>
            <a:xfrm>
              <a:off x="8298197" y="238391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7" name="Google Shape;347;p36"/>
            <p:cNvSpPr/>
            <p:nvPr/>
          </p:nvSpPr>
          <p:spPr>
            <a:xfrm>
              <a:off x="8691644" y="238391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8" name="Google Shape;348;p36"/>
            <p:cNvSpPr/>
            <p:nvPr/>
          </p:nvSpPr>
          <p:spPr>
            <a:xfrm>
              <a:off x="8273879" y="276068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9" name="Google Shape;349;p36"/>
            <p:cNvSpPr/>
            <p:nvPr/>
          </p:nvSpPr>
          <p:spPr>
            <a:xfrm>
              <a:off x="8662489" y="276068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0" name="Google Shape;350;p36"/>
            <p:cNvSpPr/>
            <p:nvPr/>
          </p:nvSpPr>
          <p:spPr>
            <a:xfrm>
              <a:off x="8248467"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1" name="Google Shape;351;p36"/>
            <p:cNvSpPr/>
            <p:nvPr/>
          </p:nvSpPr>
          <p:spPr>
            <a:xfrm>
              <a:off x="8649389"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2" name="Google Shape;352;p36"/>
            <p:cNvSpPr/>
            <p:nvPr/>
          </p:nvSpPr>
          <p:spPr>
            <a:xfrm>
              <a:off x="8228667" y="3498675"/>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3" name="Google Shape;353;p36"/>
            <p:cNvSpPr/>
            <p:nvPr/>
          </p:nvSpPr>
          <p:spPr>
            <a:xfrm>
              <a:off x="8620488" y="3498675"/>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4" name="Google Shape;354;p36"/>
            <p:cNvSpPr/>
            <p:nvPr/>
          </p:nvSpPr>
          <p:spPr>
            <a:xfrm>
              <a:off x="8225203"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5" name="Google Shape;355;p36"/>
            <p:cNvSpPr/>
            <p:nvPr/>
          </p:nvSpPr>
          <p:spPr>
            <a:xfrm>
              <a:off x="8616393"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6" name="Google Shape;356;p36"/>
            <p:cNvSpPr/>
            <p:nvPr/>
          </p:nvSpPr>
          <p:spPr>
            <a:xfrm>
              <a:off x="8217728" y="4274243"/>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7" name="Google Shape;357;p36"/>
            <p:cNvSpPr/>
            <p:nvPr/>
          </p:nvSpPr>
          <p:spPr>
            <a:xfrm>
              <a:off x="8605974" y="4274243"/>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grpSp>
      <p:grpSp>
        <p:nvGrpSpPr>
          <p:cNvPr id="358" name="Google Shape;358;p36"/>
          <p:cNvGrpSpPr/>
          <p:nvPr/>
        </p:nvGrpSpPr>
        <p:grpSpPr>
          <a:xfrm>
            <a:off x="142078" y="79823"/>
            <a:ext cx="2140834" cy="1767927"/>
            <a:chOff x="142083" y="79814"/>
            <a:chExt cx="1831025" cy="1512212"/>
          </a:xfrm>
        </p:grpSpPr>
        <p:sp>
          <p:nvSpPr>
            <p:cNvPr id="359" name="Google Shape;359;p36"/>
            <p:cNvSpPr/>
            <p:nvPr/>
          </p:nvSpPr>
          <p:spPr>
            <a:xfrm>
              <a:off x="142083" y="79814"/>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0" name="Google Shape;360;p36"/>
            <p:cNvSpPr/>
            <p:nvPr/>
          </p:nvSpPr>
          <p:spPr>
            <a:xfrm>
              <a:off x="487858" y="87214"/>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1" name="Google Shape;361;p36"/>
            <p:cNvSpPr/>
            <p:nvPr/>
          </p:nvSpPr>
          <p:spPr>
            <a:xfrm>
              <a:off x="839135" y="87214"/>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2" name="Google Shape;362;p36"/>
            <p:cNvSpPr/>
            <p:nvPr/>
          </p:nvSpPr>
          <p:spPr>
            <a:xfrm>
              <a:off x="1191033" y="105414"/>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3" name="Google Shape;363;p36"/>
            <p:cNvSpPr/>
            <p:nvPr/>
          </p:nvSpPr>
          <p:spPr>
            <a:xfrm>
              <a:off x="1537808" y="115439"/>
              <a:ext cx="140700" cy="14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4" name="Google Shape;364;p36"/>
            <p:cNvSpPr/>
            <p:nvPr/>
          </p:nvSpPr>
          <p:spPr>
            <a:xfrm>
              <a:off x="1908008" y="148714"/>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5" name="Google Shape;365;p36"/>
            <p:cNvSpPr/>
            <p:nvPr/>
          </p:nvSpPr>
          <p:spPr>
            <a:xfrm>
              <a:off x="164883" y="422639"/>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6" name="Google Shape;366;p36"/>
            <p:cNvSpPr/>
            <p:nvPr/>
          </p:nvSpPr>
          <p:spPr>
            <a:xfrm>
              <a:off x="506960" y="42788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7" name="Google Shape;367;p36"/>
            <p:cNvSpPr/>
            <p:nvPr/>
          </p:nvSpPr>
          <p:spPr>
            <a:xfrm>
              <a:off x="854387" y="4367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8" name="Google Shape;368;p36"/>
            <p:cNvSpPr/>
            <p:nvPr/>
          </p:nvSpPr>
          <p:spPr>
            <a:xfrm>
              <a:off x="1202034" y="45038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9" name="Google Shape;369;p36"/>
            <p:cNvSpPr/>
            <p:nvPr/>
          </p:nvSpPr>
          <p:spPr>
            <a:xfrm>
              <a:off x="1558407" y="470039"/>
              <a:ext cx="97800" cy="97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0" name="Google Shape;370;p36"/>
            <p:cNvSpPr/>
            <p:nvPr/>
          </p:nvSpPr>
          <p:spPr>
            <a:xfrm>
              <a:off x="1924408" y="49981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1" name="Google Shape;371;p36"/>
            <p:cNvSpPr/>
            <p:nvPr/>
          </p:nvSpPr>
          <p:spPr>
            <a:xfrm>
              <a:off x="529964" y="7756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2" name="Google Shape;372;p36"/>
            <p:cNvSpPr/>
            <p:nvPr/>
          </p:nvSpPr>
          <p:spPr>
            <a:xfrm>
              <a:off x="185718" y="76544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3" name="Google Shape;373;p36"/>
            <p:cNvSpPr/>
            <p:nvPr/>
          </p:nvSpPr>
          <p:spPr>
            <a:xfrm>
              <a:off x="873448" y="7840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4" name="Google Shape;374;p36"/>
            <p:cNvSpPr/>
            <p:nvPr/>
          </p:nvSpPr>
          <p:spPr>
            <a:xfrm>
              <a:off x="1230921" y="80450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5" name="Google Shape;375;p36"/>
            <p:cNvSpPr/>
            <p:nvPr/>
          </p:nvSpPr>
          <p:spPr>
            <a:xfrm>
              <a:off x="1577346" y="824201"/>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6" name="Google Shape;376;p36"/>
            <p:cNvSpPr/>
            <p:nvPr/>
          </p:nvSpPr>
          <p:spPr>
            <a:xfrm>
              <a:off x="551148" y="11221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7" name="Google Shape;377;p36"/>
            <p:cNvSpPr/>
            <p:nvPr/>
          </p:nvSpPr>
          <p:spPr>
            <a:xfrm>
              <a:off x="201014" y="1115389"/>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8" name="Google Shape;378;p36"/>
            <p:cNvSpPr/>
            <p:nvPr/>
          </p:nvSpPr>
          <p:spPr>
            <a:xfrm>
              <a:off x="900639" y="114435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9" name="Google Shape;379;p36"/>
            <p:cNvSpPr/>
            <p:nvPr/>
          </p:nvSpPr>
          <p:spPr>
            <a:xfrm>
              <a:off x="1258496" y="1160976"/>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0" name="Google Shape;380;p36"/>
            <p:cNvSpPr/>
            <p:nvPr/>
          </p:nvSpPr>
          <p:spPr>
            <a:xfrm>
              <a:off x="240458" y="1484026"/>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1" name="Google Shape;381;p36"/>
            <p:cNvSpPr/>
            <p:nvPr/>
          </p:nvSpPr>
          <p:spPr>
            <a:xfrm>
              <a:off x="583108" y="1486121"/>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2" name="Google Shape;382;p36"/>
            <p:cNvSpPr/>
            <p:nvPr/>
          </p:nvSpPr>
          <p:spPr>
            <a:xfrm>
              <a:off x="937805" y="1508513"/>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grpSp>
      <p:sp>
        <p:nvSpPr>
          <p:cNvPr id="383" name="Google Shape;383;p36"/>
          <p:cNvSpPr txBox="1"/>
          <p:nvPr>
            <p:ph type="title"/>
          </p:nvPr>
        </p:nvSpPr>
        <p:spPr>
          <a:xfrm>
            <a:off x="228600" y="2160392"/>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384" name="Google Shape;384;p36"/>
          <p:cNvSpPr txBox="1"/>
          <p:nvPr>
            <p:ph idx="1" type="subTitle"/>
          </p:nvPr>
        </p:nvSpPr>
        <p:spPr>
          <a:xfrm>
            <a:off x="228600" y="2800192"/>
            <a:ext cx="49167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1">
  <p:cSld name="CUSTOM">
    <p:spTree>
      <p:nvGrpSpPr>
        <p:cNvPr id="385" name="Shape 385"/>
        <p:cNvGrpSpPr/>
        <p:nvPr/>
      </p:nvGrpSpPr>
      <p:grpSpPr>
        <a:xfrm>
          <a:off x="0" y="0"/>
          <a:ext cx="0" cy="0"/>
          <a:chOff x="0" y="0"/>
          <a:chExt cx="0" cy="0"/>
        </a:xfrm>
      </p:grpSpPr>
      <p:sp>
        <p:nvSpPr>
          <p:cNvPr id="386" name="Google Shape;386;p37"/>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387" name="Google Shape;387;p37"/>
          <p:cNvSpPr/>
          <p:nvPr>
            <p:ph idx="2" type="pic"/>
          </p:nvPr>
        </p:nvSpPr>
        <p:spPr>
          <a:xfrm>
            <a:off x="228425" y="1804150"/>
            <a:ext cx="1444500" cy="1451400"/>
          </a:xfrm>
          <a:prstGeom prst="rect">
            <a:avLst/>
          </a:prstGeom>
          <a:noFill/>
          <a:ln>
            <a:noFill/>
          </a:ln>
        </p:spPr>
      </p:sp>
      <p:sp>
        <p:nvSpPr>
          <p:cNvPr id="388" name="Google Shape;388;p37"/>
          <p:cNvSpPr/>
          <p:nvPr>
            <p:ph idx="3" type="pic"/>
          </p:nvPr>
        </p:nvSpPr>
        <p:spPr>
          <a:xfrm>
            <a:off x="2036775" y="1804150"/>
            <a:ext cx="1444500" cy="1451400"/>
          </a:xfrm>
          <a:prstGeom prst="rect">
            <a:avLst/>
          </a:prstGeom>
          <a:noFill/>
          <a:ln>
            <a:noFill/>
          </a:ln>
        </p:spPr>
      </p:sp>
      <p:sp>
        <p:nvSpPr>
          <p:cNvPr id="389" name="Google Shape;389;p37"/>
          <p:cNvSpPr/>
          <p:nvPr>
            <p:ph idx="4" type="pic"/>
          </p:nvPr>
        </p:nvSpPr>
        <p:spPr>
          <a:xfrm>
            <a:off x="3844088" y="1804150"/>
            <a:ext cx="1444500" cy="1451400"/>
          </a:xfrm>
          <a:prstGeom prst="rect">
            <a:avLst/>
          </a:prstGeom>
          <a:noFill/>
          <a:ln>
            <a:noFill/>
          </a:ln>
        </p:spPr>
      </p:sp>
      <p:sp>
        <p:nvSpPr>
          <p:cNvPr id="390" name="Google Shape;390;p37"/>
          <p:cNvSpPr/>
          <p:nvPr>
            <p:ph idx="5" type="pic"/>
          </p:nvPr>
        </p:nvSpPr>
        <p:spPr>
          <a:xfrm>
            <a:off x="5655513" y="1804150"/>
            <a:ext cx="1444500" cy="1451400"/>
          </a:xfrm>
          <a:prstGeom prst="rect">
            <a:avLst/>
          </a:prstGeom>
          <a:noFill/>
          <a:ln>
            <a:noFill/>
          </a:ln>
        </p:spPr>
      </p:sp>
      <p:sp>
        <p:nvSpPr>
          <p:cNvPr id="391" name="Google Shape;391;p37"/>
          <p:cNvSpPr/>
          <p:nvPr>
            <p:ph idx="6" type="pic"/>
          </p:nvPr>
        </p:nvSpPr>
        <p:spPr>
          <a:xfrm>
            <a:off x="7470863" y="1804150"/>
            <a:ext cx="1444500" cy="1451400"/>
          </a:xfrm>
          <a:prstGeom prst="rect">
            <a:avLst/>
          </a:prstGeom>
          <a:noFill/>
          <a:ln>
            <a:noFill/>
          </a:ln>
        </p:spPr>
      </p:sp>
      <p:sp>
        <p:nvSpPr>
          <p:cNvPr id="392" name="Google Shape;392;p37"/>
          <p:cNvSpPr txBox="1"/>
          <p:nvPr>
            <p:ph idx="1" type="subTitle"/>
          </p:nvPr>
        </p:nvSpPr>
        <p:spPr>
          <a:xfrm>
            <a:off x="326700"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393" name="Google Shape;393;p37"/>
          <p:cNvSpPr txBox="1"/>
          <p:nvPr>
            <p:ph idx="7" type="subTitle"/>
          </p:nvPr>
        </p:nvSpPr>
        <p:spPr>
          <a:xfrm>
            <a:off x="326700"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394" name="Google Shape;394;p37"/>
          <p:cNvSpPr txBox="1"/>
          <p:nvPr>
            <p:ph idx="8" type="subTitle"/>
          </p:nvPr>
        </p:nvSpPr>
        <p:spPr>
          <a:xfrm>
            <a:off x="2131863"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None/>
              <a:defRPr b="1" sz="10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395" name="Google Shape;395;p37"/>
          <p:cNvSpPr txBox="1"/>
          <p:nvPr>
            <p:ph idx="9" type="subTitle"/>
          </p:nvPr>
        </p:nvSpPr>
        <p:spPr>
          <a:xfrm>
            <a:off x="2131863"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396" name="Google Shape;396;p37"/>
          <p:cNvSpPr txBox="1"/>
          <p:nvPr>
            <p:ph idx="13" type="subTitle"/>
          </p:nvPr>
        </p:nvSpPr>
        <p:spPr>
          <a:xfrm>
            <a:off x="3945850"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397" name="Google Shape;397;p37"/>
          <p:cNvSpPr txBox="1"/>
          <p:nvPr>
            <p:ph idx="14" type="subTitle"/>
          </p:nvPr>
        </p:nvSpPr>
        <p:spPr>
          <a:xfrm>
            <a:off x="3945850"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398" name="Google Shape;398;p37"/>
          <p:cNvSpPr txBox="1"/>
          <p:nvPr>
            <p:ph idx="15" type="subTitle"/>
          </p:nvPr>
        </p:nvSpPr>
        <p:spPr>
          <a:xfrm>
            <a:off x="5753462"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399" name="Google Shape;399;p37"/>
          <p:cNvSpPr txBox="1"/>
          <p:nvPr>
            <p:ph idx="16" type="subTitle"/>
          </p:nvPr>
        </p:nvSpPr>
        <p:spPr>
          <a:xfrm>
            <a:off x="5753462"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00" name="Google Shape;400;p37"/>
          <p:cNvSpPr txBox="1"/>
          <p:nvPr>
            <p:ph idx="17" type="subTitle"/>
          </p:nvPr>
        </p:nvSpPr>
        <p:spPr>
          <a:xfrm>
            <a:off x="7569712"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01" name="Google Shape;401;p37"/>
          <p:cNvSpPr txBox="1"/>
          <p:nvPr>
            <p:ph idx="18" type="subTitle"/>
          </p:nvPr>
        </p:nvSpPr>
        <p:spPr>
          <a:xfrm>
            <a:off x="7569712"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2">
  <p:cSld name="CUSTOM_1">
    <p:spTree>
      <p:nvGrpSpPr>
        <p:cNvPr id="402" name="Shape 402"/>
        <p:cNvGrpSpPr/>
        <p:nvPr/>
      </p:nvGrpSpPr>
      <p:grpSpPr>
        <a:xfrm>
          <a:off x="0" y="0"/>
          <a:ext cx="0" cy="0"/>
          <a:chOff x="0" y="0"/>
          <a:chExt cx="0" cy="0"/>
        </a:xfrm>
      </p:grpSpPr>
      <p:sp>
        <p:nvSpPr>
          <p:cNvPr id="403" name="Google Shape;403;p38"/>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04" name="Google Shape;404;p38"/>
          <p:cNvSpPr/>
          <p:nvPr/>
        </p:nvSpPr>
        <p:spPr>
          <a:xfrm>
            <a:off x="4898537" y="6100"/>
            <a:ext cx="1059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5" name="Google Shape;405;p38"/>
          <p:cNvSpPr/>
          <p:nvPr/>
        </p:nvSpPr>
        <p:spPr>
          <a:xfrm>
            <a:off x="5962868" y="6100"/>
            <a:ext cx="2115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6" name="Google Shape;406;p38"/>
          <p:cNvSpPr/>
          <p:nvPr/>
        </p:nvSpPr>
        <p:spPr>
          <a:xfrm>
            <a:off x="8077928" y="6100"/>
            <a:ext cx="1059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7" name="Google Shape;407;p38"/>
          <p:cNvSpPr/>
          <p:nvPr/>
        </p:nvSpPr>
        <p:spPr>
          <a:xfrm>
            <a:off x="3063300" y="6100"/>
            <a:ext cx="18354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8" name="Google Shape;408;p38"/>
          <p:cNvSpPr/>
          <p:nvPr>
            <p:ph idx="2" type="pic"/>
          </p:nvPr>
        </p:nvSpPr>
        <p:spPr>
          <a:xfrm>
            <a:off x="228425" y="1992125"/>
            <a:ext cx="1444500" cy="1451400"/>
          </a:xfrm>
          <a:prstGeom prst="rect">
            <a:avLst/>
          </a:prstGeom>
          <a:noFill/>
          <a:ln>
            <a:noFill/>
          </a:ln>
        </p:spPr>
      </p:sp>
      <p:sp>
        <p:nvSpPr>
          <p:cNvPr id="409" name="Google Shape;409;p38"/>
          <p:cNvSpPr/>
          <p:nvPr>
            <p:ph idx="3" type="pic"/>
          </p:nvPr>
        </p:nvSpPr>
        <p:spPr>
          <a:xfrm>
            <a:off x="2039088" y="1992125"/>
            <a:ext cx="1444500" cy="1451400"/>
          </a:xfrm>
          <a:prstGeom prst="rect">
            <a:avLst/>
          </a:prstGeom>
          <a:noFill/>
          <a:ln>
            <a:noFill/>
          </a:ln>
        </p:spPr>
      </p:sp>
      <p:sp>
        <p:nvSpPr>
          <p:cNvPr id="410" name="Google Shape;410;p38"/>
          <p:cNvSpPr/>
          <p:nvPr>
            <p:ph idx="4" type="pic"/>
          </p:nvPr>
        </p:nvSpPr>
        <p:spPr>
          <a:xfrm>
            <a:off x="3849663" y="1992125"/>
            <a:ext cx="1444500" cy="1451400"/>
          </a:xfrm>
          <a:prstGeom prst="rect">
            <a:avLst/>
          </a:prstGeom>
          <a:noFill/>
          <a:ln>
            <a:noFill/>
          </a:ln>
        </p:spPr>
      </p:sp>
      <p:sp>
        <p:nvSpPr>
          <p:cNvPr id="411" name="Google Shape;411;p38"/>
          <p:cNvSpPr/>
          <p:nvPr>
            <p:ph idx="5" type="pic"/>
          </p:nvPr>
        </p:nvSpPr>
        <p:spPr>
          <a:xfrm>
            <a:off x="5660238" y="1992125"/>
            <a:ext cx="1444500" cy="1451400"/>
          </a:xfrm>
          <a:prstGeom prst="rect">
            <a:avLst/>
          </a:prstGeom>
          <a:noFill/>
          <a:ln>
            <a:noFill/>
          </a:ln>
        </p:spPr>
      </p:sp>
      <p:sp>
        <p:nvSpPr>
          <p:cNvPr id="412" name="Google Shape;412;p38"/>
          <p:cNvSpPr/>
          <p:nvPr>
            <p:ph idx="6" type="pic"/>
          </p:nvPr>
        </p:nvSpPr>
        <p:spPr>
          <a:xfrm>
            <a:off x="7470738" y="1992125"/>
            <a:ext cx="1444500" cy="1451400"/>
          </a:xfrm>
          <a:prstGeom prst="rect">
            <a:avLst/>
          </a:prstGeom>
          <a:noFill/>
          <a:ln>
            <a:noFill/>
          </a:ln>
        </p:spPr>
      </p:sp>
      <p:sp>
        <p:nvSpPr>
          <p:cNvPr id="413" name="Google Shape;413;p38"/>
          <p:cNvSpPr txBox="1"/>
          <p:nvPr>
            <p:ph idx="1" type="subTitle"/>
          </p:nvPr>
        </p:nvSpPr>
        <p:spPr>
          <a:xfrm>
            <a:off x="326700"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14" name="Google Shape;414;p38"/>
          <p:cNvSpPr txBox="1"/>
          <p:nvPr>
            <p:ph idx="7" type="subTitle"/>
          </p:nvPr>
        </p:nvSpPr>
        <p:spPr>
          <a:xfrm>
            <a:off x="326700"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15" name="Google Shape;415;p38"/>
          <p:cNvSpPr txBox="1"/>
          <p:nvPr>
            <p:ph idx="8" type="subTitle"/>
          </p:nvPr>
        </p:nvSpPr>
        <p:spPr>
          <a:xfrm>
            <a:off x="212516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None/>
              <a:defRPr b="1" sz="10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16" name="Google Shape;416;p38"/>
          <p:cNvSpPr txBox="1"/>
          <p:nvPr>
            <p:ph idx="9" type="subTitle"/>
          </p:nvPr>
        </p:nvSpPr>
        <p:spPr>
          <a:xfrm>
            <a:off x="212516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17" name="Google Shape;417;p38"/>
          <p:cNvSpPr txBox="1"/>
          <p:nvPr>
            <p:ph idx="13" type="subTitle"/>
          </p:nvPr>
        </p:nvSpPr>
        <p:spPr>
          <a:xfrm>
            <a:off x="393566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18" name="Google Shape;418;p38"/>
          <p:cNvSpPr txBox="1"/>
          <p:nvPr>
            <p:ph idx="14" type="subTitle"/>
          </p:nvPr>
        </p:nvSpPr>
        <p:spPr>
          <a:xfrm>
            <a:off x="393566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19" name="Google Shape;419;p38"/>
          <p:cNvSpPr txBox="1"/>
          <p:nvPr>
            <p:ph idx="15" type="subTitle"/>
          </p:nvPr>
        </p:nvSpPr>
        <p:spPr>
          <a:xfrm>
            <a:off x="5746188"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20" name="Google Shape;420;p38"/>
          <p:cNvSpPr txBox="1"/>
          <p:nvPr>
            <p:ph idx="16" type="subTitle"/>
          </p:nvPr>
        </p:nvSpPr>
        <p:spPr>
          <a:xfrm>
            <a:off x="5746188"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21" name="Google Shape;421;p38"/>
          <p:cNvSpPr txBox="1"/>
          <p:nvPr>
            <p:ph idx="17" type="subTitle"/>
          </p:nvPr>
        </p:nvSpPr>
        <p:spPr>
          <a:xfrm>
            <a:off x="755671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22" name="Google Shape;422;p38"/>
          <p:cNvSpPr txBox="1"/>
          <p:nvPr>
            <p:ph idx="18" type="subTitle"/>
          </p:nvPr>
        </p:nvSpPr>
        <p:spPr>
          <a:xfrm>
            <a:off x="755671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23" name="Google Shape;423;p38"/>
          <p:cNvSpPr txBox="1"/>
          <p:nvPr>
            <p:ph idx="19" type="body"/>
          </p:nvPr>
        </p:nvSpPr>
        <p:spPr>
          <a:xfrm>
            <a:off x="228675"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424" name="Google Shape;424;p38"/>
          <p:cNvSpPr txBox="1"/>
          <p:nvPr>
            <p:ph idx="20" type="body"/>
          </p:nvPr>
        </p:nvSpPr>
        <p:spPr>
          <a:xfrm>
            <a:off x="2039100"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425" name="Google Shape;425;p38"/>
          <p:cNvSpPr txBox="1"/>
          <p:nvPr>
            <p:ph idx="21" type="body"/>
          </p:nvPr>
        </p:nvSpPr>
        <p:spPr>
          <a:xfrm>
            <a:off x="3849525" y="3618600"/>
            <a:ext cx="1444500" cy="1065000"/>
          </a:xfrm>
          <a:prstGeom prst="rect">
            <a:avLst/>
          </a:prstGeom>
        </p:spPr>
        <p:txBody>
          <a:bodyPr anchorCtr="0" anchor="t" bIns="91425" lIns="0" spcFirstLastPara="1" rIns="91425" wrap="square" tIns="0">
            <a:sp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Char char="○"/>
              <a:defRPr sz="800"/>
            </a:lvl2pPr>
            <a:lvl3pPr indent="-279400" lvl="2" marL="1371600">
              <a:lnSpc>
                <a:spcPct val="100000"/>
              </a:lnSpc>
              <a:spcBef>
                <a:spcPts val="0"/>
              </a:spcBef>
              <a:spcAft>
                <a:spcPts val="0"/>
              </a:spcAft>
              <a:buSzPts val="800"/>
              <a:buChar char="■"/>
              <a:defRPr sz="800"/>
            </a:lvl3pPr>
            <a:lvl4pPr indent="-279400" lvl="3" marL="1828800">
              <a:lnSpc>
                <a:spcPct val="100000"/>
              </a:lnSpc>
              <a:spcBef>
                <a:spcPts val="0"/>
              </a:spcBef>
              <a:spcAft>
                <a:spcPts val="0"/>
              </a:spcAft>
              <a:buSzPts val="800"/>
              <a:buChar char="●"/>
              <a:defRPr sz="800"/>
            </a:lvl4pPr>
            <a:lvl5pPr indent="-279400" lvl="4" marL="2286000">
              <a:lnSpc>
                <a:spcPct val="100000"/>
              </a:lnSpc>
              <a:spcBef>
                <a:spcPts val="0"/>
              </a:spcBef>
              <a:spcAft>
                <a:spcPts val="0"/>
              </a:spcAft>
              <a:buSzPts val="800"/>
              <a:buChar char="○"/>
              <a:defRPr sz="800"/>
            </a:lvl5pPr>
            <a:lvl6pPr indent="-279400" lvl="5" marL="2743200">
              <a:lnSpc>
                <a:spcPct val="100000"/>
              </a:lnSpc>
              <a:spcBef>
                <a:spcPts val="0"/>
              </a:spcBef>
              <a:spcAft>
                <a:spcPts val="0"/>
              </a:spcAft>
              <a:buSzPts val="800"/>
              <a:buChar char="■"/>
              <a:defRPr sz="800"/>
            </a:lvl6pPr>
            <a:lvl7pPr indent="-279400" lvl="6" marL="3200400">
              <a:lnSpc>
                <a:spcPct val="100000"/>
              </a:lnSpc>
              <a:spcBef>
                <a:spcPts val="0"/>
              </a:spcBef>
              <a:spcAft>
                <a:spcPts val="0"/>
              </a:spcAft>
              <a:buSzPts val="800"/>
              <a:buChar char="●"/>
              <a:defRPr sz="800"/>
            </a:lvl7pPr>
            <a:lvl8pPr indent="-279400" lvl="7" marL="3657600">
              <a:lnSpc>
                <a:spcPct val="100000"/>
              </a:lnSpc>
              <a:spcBef>
                <a:spcPts val="0"/>
              </a:spcBef>
              <a:spcAft>
                <a:spcPts val="0"/>
              </a:spcAft>
              <a:buSzPts val="800"/>
              <a:buChar char="○"/>
              <a:defRPr sz="800"/>
            </a:lvl8pPr>
            <a:lvl9pPr indent="-279400" lvl="8" marL="4114800">
              <a:lnSpc>
                <a:spcPct val="100000"/>
              </a:lnSpc>
              <a:spcBef>
                <a:spcPts val="0"/>
              </a:spcBef>
              <a:spcAft>
                <a:spcPts val="0"/>
              </a:spcAft>
              <a:buSzPts val="800"/>
              <a:buChar char="■"/>
              <a:defRPr sz="800"/>
            </a:lvl9pPr>
          </a:lstStyle>
          <a:p/>
        </p:txBody>
      </p:sp>
      <p:sp>
        <p:nvSpPr>
          <p:cNvPr id="426" name="Google Shape;426;p38"/>
          <p:cNvSpPr txBox="1"/>
          <p:nvPr>
            <p:ph idx="22" type="body"/>
          </p:nvPr>
        </p:nvSpPr>
        <p:spPr>
          <a:xfrm>
            <a:off x="5659950"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427" name="Google Shape;427;p38"/>
          <p:cNvSpPr txBox="1"/>
          <p:nvPr>
            <p:ph idx="23" type="body"/>
          </p:nvPr>
        </p:nvSpPr>
        <p:spPr>
          <a:xfrm>
            <a:off x="7470375"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BLANK_1_1_1_1">
    <p:spTree>
      <p:nvGrpSpPr>
        <p:cNvPr id="428" name="Shape 428"/>
        <p:cNvGrpSpPr/>
        <p:nvPr/>
      </p:nvGrpSpPr>
      <p:grpSpPr>
        <a:xfrm>
          <a:off x="0" y="0"/>
          <a:ext cx="0" cy="0"/>
          <a:chOff x="0" y="0"/>
          <a:chExt cx="0" cy="0"/>
        </a:xfrm>
      </p:grpSpPr>
      <p:sp>
        <p:nvSpPr>
          <p:cNvPr id="429" name="Google Shape;429;p39"/>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locks">
  <p:cSld name="BLANK_1_1_1_1_3">
    <p:spTree>
      <p:nvGrpSpPr>
        <p:cNvPr id="430" name="Shape 430"/>
        <p:cNvGrpSpPr/>
        <p:nvPr/>
      </p:nvGrpSpPr>
      <p:grpSpPr>
        <a:xfrm>
          <a:off x="0" y="0"/>
          <a:ext cx="0" cy="0"/>
          <a:chOff x="0" y="0"/>
          <a:chExt cx="0" cy="0"/>
        </a:xfrm>
      </p:grpSpPr>
      <p:sp>
        <p:nvSpPr>
          <p:cNvPr id="431" name="Google Shape;431;p40"/>
          <p:cNvSpPr txBox="1"/>
          <p:nvPr>
            <p:ph idx="1" type="subTitle"/>
          </p:nvPr>
        </p:nvSpPr>
        <p:spPr>
          <a:xfrm>
            <a:off x="424600"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432" name="Google Shape;432;p40"/>
          <p:cNvSpPr txBox="1"/>
          <p:nvPr>
            <p:ph idx="2" type="body"/>
          </p:nvPr>
        </p:nvSpPr>
        <p:spPr>
          <a:xfrm>
            <a:off x="424600"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433" name="Google Shape;433;p40"/>
          <p:cNvSpPr txBox="1"/>
          <p:nvPr>
            <p:ph idx="3" type="subTitle"/>
          </p:nvPr>
        </p:nvSpPr>
        <p:spPr>
          <a:xfrm>
            <a:off x="3329688"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434" name="Google Shape;434;p40"/>
          <p:cNvSpPr txBox="1"/>
          <p:nvPr>
            <p:ph idx="4" type="body"/>
          </p:nvPr>
        </p:nvSpPr>
        <p:spPr>
          <a:xfrm>
            <a:off x="3329688"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435" name="Google Shape;435;p40"/>
          <p:cNvSpPr txBox="1"/>
          <p:nvPr>
            <p:ph idx="5" type="subTitle"/>
          </p:nvPr>
        </p:nvSpPr>
        <p:spPr>
          <a:xfrm>
            <a:off x="6237091"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436" name="Google Shape;436;p40"/>
          <p:cNvSpPr txBox="1"/>
          <p:nvPr>
            <p:ph idx="6" type="body"/>
          </p:nvPr>
        </p:nvSpPr>
        <p:spPr>
          <a:xfrm>
            <a:off x="6237091"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437" name="Google Shape;437;p40"/>
          <p:cNvSpPr txBox="1"/>
          <p:nvPr>
            <p:ph type="title"/>
          </p:nvPr>
        </p:nvSpPr>
        <p:spPr>
          <a:xfrm>
            <a:off x="228600" y="420025"/>
            <a:ext cx="48177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38" name="Google Shape;438;p40"/>
          <p:cNvSpPr txBox="1"/>
          <p:nvPr>
            <p:ph idx="7" type="subTitle"/>
          </p:nvPr>
        </p:nvSpPr>
        <p:spPr>
          <a:xfrm>
            <a:off x="424600" y="3474395"/>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439" name="Google Shape;439;p40"/>
          <p:cNvSpPr txBox="1"/>
          <p:nvPr>
            <p:ph idx="8" type="body"/>
          </p:nvPr>
        </p:nvSpPr>
        <p:spPr>
          <a:xfrm>
            <a:off x="424600" y="3724325"/>
            <a:ext cx="3718800" cy="4146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440" name="Google Shape;440;p40"/>
          <p:cNvSpPr txBox="1"/>
          <p:nvPr>
            <p:ph idx="9" type="subTitle"/>
          </p:nvPr>
        </p:nvSpPr>
        <p:spPr>
          <a:xfrm>
            <a:off x="4815675" y="3474395"/>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441" name="Google Shape;441;p40"/>
          <p:cNvSpPr txBox="1"/>
          <p:nvPr>
            <p:ph idx="13" type="body"/>
          </p:nvPr>
        </p:nvSpPr>
        <p:spPr>
          <a:xfrm>
            <a:off x="4815675" y="3724325"/>
            <a:ext cx="3718800" cy="4146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p:cSld name="BLANK_1_1_1_1_2">
    <p:spTree>
      <p:nvGrpSpPr>
        <p:cNvPr id="442" name="Shape 442"/>
        <p:cNvGrpSpPr/>
        <p:nvPr/>
      </p:nvGrpSpPr>
      <p:grpSpPr>
        <a:xfrm>
          <a:off x="0" y="0"/>
          <a:ext cx="0" cy="0"/>
          <a:chOff x="0" y="0"/>
          <a:chExt cx="0" cy="0"/>
        </a:xfrm>
      </p:grpSpPr>
      <p:sp>
        <p:nvSpPr>
          <p:cNvPr id="443" name="Google Shape;443;p41"/>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44" name="Google Shape;444;p41"/>
          <p:cNvSpPr/>
          <p:nvPr>
            <p:ph idx="2" type="pic"/>
          </p:nvPr>
        </p:nvSpPr>
        <p:spPr>
          <a:xfrm>
            <a:off x="1446025" y="1291825"/>
            <a:ext cx="1232400" cy="1283100"/>
          </a:xfrm>
          <a:prstGeom prst="snip1Rect">
            <a:avLst>
              <a:gd fmla="val 44296" name="adj"/>
            </a:avLst>
          </a:prstGeom>
          <a:noFill/>
          <a:ln>
            <a:noFill/>
          </a:ln>
        </p:spPr>
      </p:sp>
      <p:sp>
        <p:nvSpPr>
          <p:cNvPr id="445" name="Google Shape;445;p41"/>
          <p:cNvSpPr/>
          <p:nvPr>
            <p:ph idx="3" type="pic"/>
          </p:nvPr>
        </p:nvSpPr>
        <p:spPr>
          <a:xfrm>
            <a:off x="6526650" y="1291825"/>
            <a:ext cx="1232400" cy="1283100"/>
          </a:xfrm>
          <a:prstGeom prst="snip1Rect">
            <a:avLst>
              <a:gd fmla="val 44296" name="adj"/>
            </a:avLst>
          </a:prstGeom>
          <a:noFill/>
          <a:ln>
            <a:noFill/>
          </a:ln>
        </p:spPr>
      </p:sp>
      <p:sp>
        <p:nvSpPr>
          <p:cNvPr id="446" name="Google Shape;446;p41"/>
          <p:cNvSpPr/>
          <p:nvPr>
            <p:ph idx="4" type="pic"/>
          </p:nvPr>
        </p:nvSpPr>
        <p:spPr>
          <a:xfrm>
            <a:off x="3982125" y="2570200"/>
            <a:ext cx="1232400" cy="1292100"/>
          </a:xfrm>
          <a:prstGeom prst="snip1Rect">
            <a:avLst>
              <a:gd fmla="val 44296" name="adj"/>
            </a:avLst>
          </a:prstGeom>
          <a:noFill/>
          <a:ln>
            <a:noFill/>
          </a:ln>
        </p:spPr>
      </p:sp>
      <p:sp>
        <p:nvSpPr>
          <p:cNvPr id="447" name="Google Shape;447;p41"/>
          <p:cNvSpPr txBox="1"/>
          <p:nvPr>
            <p:ph idx="1" type="subTitle"/>
          </p:nvPr>
        </p:nvSpPr>
        <p:spPr>
          <a:xfrm>
            <a:off x="228477" y="2667425"/>
            <a:ext cx="19473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200"/>
              <a:buFont typeface="Red Hat Display"/>
              <a:buNone/>
              <a:defRPr b="1" sz="12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48" name="Google Shape;448;p41"/>
          <p:cNvSpPr txBox="1"/>
          <p:nvPr>
            <p:ph idx="5" type="subTitle"/>
          </p:nvPr>
        </p:nvSpPr>
        <p:spPr>
          <a:xfrm>
            <a:off x="228475" y="3167625"/>
            <a:ext cx="2195100" cy="690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449" name="Google Shape;449;p41"/>
          <p:cNvSpPr txBox="1"/>
          <p:nvPr>
            <p:ph idx="6" type="subTitle"/>
          </p:nvPr>
        </p:nvSpPr>
        <p:spPr>
          <a:xfrm>
            <a:off x="2833342" y="3971788"/>
            <a:ext cx="1947300" cy="301500"/>
          </a:xfrm>
          <a:prstGeom prst="rect">
            <a:avLst/>
          </a:prstGeom>
        </p:spPr>
        <p:txBody>
          <a:bodyPr anchorCtr="0" anchor="b" bIns="0" lIns="0" spcFirstLastPara="1" rIns="91425" wrap="square" tIns="91425">
            <a:noAutofit/>
          </a:bodyPr>
          <a:lstStyle>
            <a:lvl1pPr lvl="0">
              <a:spcBef>
                <a:spcPts val="0"/>
              </a:spcBef>
              <a:spcAft>
                <a:spcPts val="0"/>
              </a:spcAft>
              <a:buSzPts val="1200"/>
              <a:buNone/>
              <a:defRPr b="1"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41"/>
          <p:cNvSpPr txBox="1"/>
          <p:nvPr>
            <p:ph idx="7" type="subTitle"/>
          </p:nvPr>
        </p:nvSpPr>
        <p:spPr>
          <a:xfrm>
            <a:off x="2833350" y="4471996"/>
            <a:ext cx="2195100" cy="440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451" name="Google Shape;451;p41"/>
          <p:cNvSpPr txBox="1"/>
          <p:nvPr>
            <p:ph idx="8" type="subTitle"/>
          </p:nvPr>
        </p:nvSpPr>
        <p:spPr>
          <a:xfrm>
            <a:off x="5382242" y="2686145"/>
            <a:ext cx="19473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200"/>
              <a:buFont typeface="Red Hat Display"/>
              <a:buNone/>
              <a:defRPr b="1" sz="12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52" name="Google Shape;452;p41"/>
          <p:cNvSpPr txBox="1"/>
          <p:nvPr>
            <p:ph idx="9" type="subTitle"/>
          </p:nvPr>
        </p:nvSpPr>
        <p:spPr>
          <a:xfrm>
            <a:off x="5382250" y="3186352"/>
            <a:ext cx="2195100" cy="440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453" name="Google Shape;453;p41"/>
          <p:cNvSpPr txBox="1"/>
          <p:nvPr>
            <p:ph idx="13" type="subTitle"/>
          </p:nvPr>
        </p:nvSpPr>
        <p:spPr>
          <a:xfrm>
            <a:off x="2418550" y="2576525"/>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
        <p:nvSpPr>
          <p:cNvPr id="454" name="Google Shape;454;p41"/>
          <p:cNvSpPr txBox="1"/>
          <p:nvPr>
            <p:ph idx="14" type="subTitle"/>
          </p:nvPr>
        </p:nvSpPr>
        <p:spPr>
          <a:xfrm>
            <a:off x="4958025" y="3866186"/>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
        <p:nvSpPr>
          <p:cNvPr id="455" name="Google Shape;455;p41"/>
          <p:cNvSpPr txBox="1"/>
          <p:nvPr>
            <p:ph idx="15" type="subTitle"/>
          </p:nvPr>
        </p:nvSpPr>
        <p:spPr>
          <a:xfrm>
            <a:off x="7502550" y="2578054"/>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p:cSld name="CUSTOM_2">
    <p:spTree>
      <p:nvGrpSpPr>
        <p:cNvPr id="456" name="Shape 456"/>
        <p:cNvGrpSpPr/>
        <p:nvPr/>
      </p:nvGrpSpPr>
      <p:grpSpPr>
        <a:xfrm>
          <a:off x="0" y="0"/>
          <a:ext cx="0" cy="0"/>
          <a:chOff x="0" y="0"/>
          <a:chExt cx="0" cy="0"/>
        </a:xfrm>
      </p:grpSpPr>
      <p:pic>
        <p:nvPicPr>
          <p:cNvPr id="457" name="Google Shape;457;p42"/>
          <p:cNvPicPr preferRelativeResize="0"/>
          <p:nvPr/>
        </p:nvPicPr>
        <p:blipFill rotWithShape="1">
          <a:blip r:embed="rId2">
            <a:alphaModFix/>
          </a:blip>
          <a:srcRect b="7467" l="0" r="17932" t="6703"/>
          <a:stretch/>
        </p:blipFill>
        <p:spPr>
          <a:xfrm>
            <a:off x="5425450" y="0"/>
            <a:ext cx="3718549" cy="4097924"/>
          </a:xfrm>
          <a:prstGeom prst="rect">
            <a:avLst/>
          </a:prstGeom>
          <a:noFill/>
          <a:ln>
            <a:noFill/>
          </a:ln>
        </p:spPr>
      </p:pic>
      <p:sp>
        <p:nvSpPr>
          <p:cNvPr id="458" name="Google Shape;458;p42"/>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59" name="Google Shape;459;p42"/>
          <p:cNvSpPr txBox="1"/>
          <p:nvPr>
            <p:ph idx="1" type="subTitle"/>
          </p:nvPr>
        </p:nvSpPr>
        <p:spPr>
          <a:xfrm>
            <a:off x="54052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460" name="Google Shape;460;p42"/>
          <p:cNvSpPr txBox="1"/>
          <p:nvPr>
            <p:ph idx="2" type="subTitle"/>
          </p:nvPr>
        </p:nvSpPr>
        <p:spPr>
          <a:xfrm>
            <a:off x="54052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61" name="Google Shape;461;p42"/>
          <p:cNvSpPr txBox="1"/>
          <p:nvPr>
            <p:ph idx="3" type="subTitle"/>
          </p:nvPr>
        </p:nvSpPr>
        <p:spPr>
          <a:xfrm>
            <a:off x="346657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SzPts val="1000"/>
              <a:buFont typeface="Red Hat Display"/>
              <a:buNone/>
              <a:defRPr sz="1000"/>
            </a:lvl1pPr>
            <a:lvl2pPr lvl="1">
              <a:lnSpc>
                <a:spcPct val="115000"/>
              </a:lnSpc>
              <a:spcBef>
                <a:spcPts val="0"/>
              </a:spcBef>
              <a:spcAft>
                <a:spcPts val="0"/>
              </a:spcAft>
              <a:buSzPts val="1200"/>
              <a:buFont typeface="Red Hat Display"/>
              <a:buNone/>
              <a:defRPr sz="1200"/>
            </a:lvl2pPr>
            <a:lvl3pPr lvl="2">
              <a:lnSpc>
                <a:spcPct val="115000"/>
              </a:lnSpc>
              <a:spcBef>
                <a:spcPts val="0"/>
              </a:spcBef>
              <a:spcAft>
                <a:spcPts val="0"/>
              </a:spcAft>
              <a:buSzPts val="1200"/>
              <a:buFont typeface="Red Hat Display"/>
              <a:buNone/>
              <a:defRPr sz="1200"/>
            </a:lvl3pPr>
            <a:lvl4pPr lvl="3">
              <a:lnSpc>
                <a:spcPct val="115000"/>
              </a:lnSpc>
              <a:spcBef>
                <a:spcPts val="0"/>
              </a:spcBef>
              <a:spcAft>
                <a:spcPts val="0"/>
              </a:spcAft>
              <a:buSzPts val="1200"/>
              <a:buFont typeface="Red Hat Display"/>
              <a:buNone/>
              <a:defRPr sz="1200"/>
            </a:lvl4pPr>
            <a:lvl5pPr lvl="4">
              <a:lnSpc>
                <a:spcPct val="115000"/>
              </a:lnSpc>
              <a:spcBef>
                <a:spcPts val="0"/>
              </a:spcBef>
              <a:spcAft>
                <a:spcPts val="0"/>
              </a:spcAft>
              <a:buSzPts val="1200"/>
              <a:buFont typeface="Red Hat Display"/>
              <a:buNone/>
              <a:defRPr sz="1200"/>
            </a:lvl5pPr>
            <a:lvl6pPr lvl="5">
              <a:lnSpc>
                <a:spcPct val="115000"/>
              </a:lnSpc>
              <a:spcBef>
                <a:spcPts val="0"/>
              </a:spcBef>
              <a:spcAft>
                <a:spcPts val="0"/>
              </a:spcAft>
              <a:buSzPts val="1200"/>
              <a:buFont typeface="Red Hat Display"/>
              <a:buNone/>
              <a:defRPr sz="1200"/>
            </a:lvl6pPr>
            <a:lvl7pPr lvl="6">
              <a:lnSpc>
                <a:spcPct val="115000"/>
              </a:lnSpc>
              <a:spcBef>
                <a:spcPts val="0"/>
              </a:spcBef>
              <a:spcAft>
                <a:spcPts val="0"/>
              </a:spcAft>
              <a:buSzPts val="1200"/>
              <a:buFont typeface="Red Hat Display"/>
              <a:buNone/>
              <a:defRPr sz="1200"/>
            </a:lvl7pPr>
            <a:lvl8pPr lvl="7">
              <a:lnSpc>
                <a:spcPct val="115000"/>
              </a:lnSpc>
              <a:spcBef>
                <a:spcPts val="0"/>
              </a:spcBef>
              <a:spcAft>
                <a:spcPts val="0"/>
              </a:spcAft>
              <a:buSzPts val="1200"/>
              <a:buFont typeface="Red Hat Display"/>
              <a:buNone/>
              <a:defRPr sz="1200"/>
            </a:lvl8pPr>
            <a:lvl9pPr lvl="8">
              <a:lnSpc>
                <a:spcPct val="115000"/>
              </a:lnSpc>
              <a:spcBef>
                <a:spcPts val="0"/>
              </a:spcBef>
              <a:spcAft>
                <a:spcPts val="0"/>
              </a:spcAft>
              <a:buSzPts val="1200"/>
              <a:buFont typeface="Red Hat Display"/>
              <a:buNone/>
              <a:defRPr sz="1200"/>
            </a:lvl9pPr>
          </a:lstStyle>
          <a:p/>
        </p:txBody>
      </p:sp>
      <p:sp>
        <p:nvSpPr>
          <p:cNvPr id="462" name="Google Shape;462;p42"/>
          <p:cNvSpPr txBox="1"/>
          <p:nvPr>
            <p:ph idx="4" type="subTitle"/>
          </p:nvPr>
        </p:nvSpPr>
        <p:spPr>
          <a:xfrm>
            <a:off x="346657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63" name="Google Shape;463;p42"/>
          <p:cNvSpPr txBox="1"/>
          <p:nvPr>
            <p:ph idx="5" type="subTitle"/>
          </p:nvPr>
        </p:nvSpPr>
        <p:spPr>
          <a:xfrm>
            <a:off x="639262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464" name="Google Shape;464;p42"/>
          <p:cNvSpPr txBox="1"/>
          <p:nvPr>
            <p:ph idx="6" type="subTitle"/>
          </p:nvPr>
        </p:nvSpPr>
        <p:spPr>
          <a:xfrm>
            <a:off x="639262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3 ideas">
  <p:cSld name="CUSTOM_3">
    <p:spTree>
      <p:nvGrpSpPr>
        <p:cNvPr id="465" name="Shape 465"/>
        <p:cNvGrpSpPr/>
        <p:nvPr/>
      </p:nvGrpSpPr>
      <p:grpSpPr>
        <a:xfrm>
          <a:off x="0" y="0"/>
          <a:ext cx="0" cy="0"/>
          <a:chOff x="0" y="0"/>
          <a:chExt cx="0" cy="0"/>
        </a:xfrm>
      </p:grpSpPr>
      <p:pic>
        <p:nvPicPr>
          <p:cNvPr id="466" name="Google Shape;466;p43"/>
          <p:cNvPicPr preferRelativeResize="0"/>
          <p:nvPr/>
        </p:nvPicPr>
        <p:blipFill rotWithShape="1">
          <a:blip r:embed="rId2">
            <a:alphaModFix/>
          </a:blip>
          <a:srcRect b="15068" l="14900" r="18071" t="15236"/>
          <a:stretch/>
        </p:blipFill>
        <p:spPr>
          <a:xfrm>
            <a:off x="2750850" y="1538351"/>
            <a:ext cx="1791900" cy="2175997"/>
          </a:xfrm>
          <a:prstGeom prst="rect">
            <a:avLst/>
          </a:prstGeom>
          <a:noFill/>
          <a:ln>
            <a:noFill/>
          </a:ln>
        </p:spPr>
      </p:pic>
      <p:sp>
        <p:nvSpPr>
          <p:cNvPr id="467" name="Google Shape;467;p43"/>
          <p:cNvSpPr/>
          <p:nvPr/>
        </p:nvSpPr>
        <p:spPr>
          <a:xfrm rot="10800000">
            <a:off x="2020350" y="3151875"/>
            <a:ext cx="2509500" cy="1216800"/>
          </a:xfrm>
          <a:prstGeom prst="roundRect">
            <a:avLst>
              <a:gd fmla="val 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solidFill>
                <a:schemeClr val="lt1"/>
              </a:solidFill>
              <a:latin typeface="Red Hat Display"/>
              <a:ea typeface="Red Hat Display"/>
              <a:cs typeface="Red Hat Display"/>
              <a:sym typeface="Red Hat Display"/>
            </a:endParaRPr>
          </a:p>
        </p:txBody>
      </p:sp>
      <p:sp>
        <p:nvSpPr>
          <p:cNvPr id="468" name="Google Shape;468;p43"/>
          <p:cNvSpPr txBox="1"/>
          <p:nvPr>
            <p:ph type="title"/>
          </p:nvPr>
        </p:nvSpPr>
        <p:spPr>
          <a:xfrm>
            <a:off x="228600" y="420025"/>
            <a:ext cx="4296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69" name="Google Shape;469;p43"/>
          <p:cNvSpPr/>
          <p:nvPr>
            <p:ph idx="2" type="pic"/>
          </p:nvPr>
        </p:nvSpPr>
        <p:spPr>
          <a:xfrm>
            <a:off x="228425" y="2450950"/>
            <a:ext cx="1791900" cy="1917600"/>
          </a:xfrm>
          <a:prstGeom prst="rect">
            <a:avLst/>
          </a:prstGeom>
          <a:noFill/>
          <a:ln>
            <a:noFill/>
          </a:ln>
        </p:spPr>
      </p:sp>
      <p:sp>
        <p:nvSpPr>
          <p:cNvPr id="470" name="Google Shape;470;p43"/>
          <p:cNvSpPr txBox="1"/>
          <p:nvPr>
            <p:ph idx="1" type="subTitle"/>
          </p:nvPr>
        </p:nvSpPr>
        <p:spPr>
          <a:xfrm>
            <a:off x="2150204" y="3212736"/>
            <a:ext cx="16365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None/>
              <a:defRPr b="1" sz="12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71" name="Google Shape;471;p43"/>
          <p:cNvSpPr txBox="1"/>
          <p:nvPr>
            <p:ph idx="3" type="subTitle"/>
          </p:nvPr>
        </p:nvSpPr>
        <p:spPr>
          <a:xfrm>
            <a:off x="2150200" y="3668125"/>
            <a:ext cx="22611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472" name="Google Shape;472;p43"/>
          <p:cNvSpPr txBox="1"/>
          <p:nvPr>
            <p:ph idx="4" type="subTitle"/>
          </p:nvPr>
        </p:nvSpPr>
        <p:spPr>
          <a:xfrm>
            <a:off x="6122828" y="399200"/>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73" name="Google Shape;473;p43"/>
          <p:cNvSpPr txBox="1"/>
          <p:nvPr>
            <p:ph idx="5" type="subTitle"/>
          </p:nvPr>
        </p:nvSpPr>
        <p:spPr>
          <a:xfrm>
            <a:off x="6122827" y="837400"/>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474" name="Google Shape;474;p43"/>
          <p:cNvSpPr txBox="1"/>
          <p:nvPr>
            <p:ph idx="6" type="subTitle"/>
          </p:nvPr>
        </p:nvSpPr>
        <p:spPr>
          <a:xfrm>
            <a:off x="6122828" y="1964891"/>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75" name="Google Shape;475;p43"/>
          <p:cNvSpPr txBox="1"/>
          <p:nvPr>
            <p:ph idx="7" type="subTitle"/>
          </p:nvPr>
        </p:nvSpPr>
        <p:spPr>
          <a:xfrm>
            <a:off x="6122827" y="2403091"/>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476" name="Google Shape;476;p43"/>
          <p:cNvSpPr txBox="1"/>
          <p:nvPr>
            <p:ph idx="8" type="subTitle"/>
          </p:nvPr>
        </p:nvSpPr>
        <p:spPr>
          <a:xfrm>
            <a:off x="6122828" y="3532866"/>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77" name="Google Shape;477;p43"/>
          <p:cNvSpPr txBox="1"/>
          <p:nvPr>
            <p:ph idx="9" type="subTitle"/>
          </p:nvPr>
        </p:nvSpPr>
        <p:spPr>
          <a:xfrm>
            <a:off x="6122827" y="3971066"/>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deas">
  <p:cSld name="CUSTOM_4">
    <p:spTree>
      <p:nvGrpSpPr>
        <p:cNvPr id="478" name="Shape 478"/>
        <p:cNvGrpSpPr/>
        <p:nvPr/>
      </p:nvGrpSpPr>
      <p:grpSpPr>
        <a:xfrm>
          <a:off x="0" y="0"/>
          <a:ext cx="0" cy="0"/>
          <a:chOff x="0" y="0"/>
          <a:chExt cx="0" cy="0"/>
        </a:xfrm>
      </p:grpSpPr>
      <p:sp>
        <p:nvSpPr>
          <p:cNvPr id="479" name="Google Shape;479;p44"/>
          <p:cNvSpPr txBox="1"/>
          <p:nvPr>
            <p:ph idx="1" type="subTitle"/>
          </p:nvPr>
        </p:nvSpPr>
        <p:spPr>
          <a:xfrm>
            <a:off x="4590850" y="2481900"/>
            <a:ext cx="1222800" cy="370500"/>
          </a:xfrm>
          <a:prstGeom prst="rect">
            <a:avLst/>
          </a:prstGeom>
        </p:spPr>
        <p:txBody>
          <a:bodyPr anchorCtr="0" anchor="ctr" bIns="0" lIns="0" spcFirstLastPara="1" rIns="91425" wrap="square" tIns="0">
            <a:noAutofit/>
          </a:bodyPr>
          <a:lstStyle>
            <a:lvl1pPr lvl="0" algn="ctr">
              <a:spcBef>
                <a:spcPts val="0"/>
              </a:spcBef>
              <a:spcAft>
                <a:spcPts val="0"/>
              </a:spcAft>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44"/>
          <p:cNvSpPr txBox="1"/>
          <p:nvPr>
            <p:ph idx="2" type="subTitle"/>
          </p:nvPr>
        </p:nvSpPr>
        <p:spPr>
          <a:xfrm>
            <a:off x="4590850" y="3812700"/>
            <a:ext cx="1222800" cy="370500"/>
          </a:xfrm>
          <a:prstGeom prst="rect">
            <a:avLst/>
          </a:prstGeom>
        </p:spPr>
        <p:txBody>
          <a:bodyPr anchorCtr="0" anchor="t" bIns="0" lIns="0" spcFirstLastPara="1" rIns="91425" wrap="square" tIns="0">
            <a:noAutofit/>
          </a:bodyPr>
          <a:lstStyle>
            <a:lvl1pPr lvl="0" algn="ctr">
              <a:spcBef>
                <a:spcPts val="0"/>
              </a:spcBef>
              <a:spcAft>
                <a:spcPts val="0"/>
              </a:spcAft>
              <a:buClr>
                <a:schemeClr val="lt1"/>
              </a:buClr>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81" name="Google Shape;481;p44"/>
          <p:cNvSpPr txBox="1"/>
          <p:nvPr>
            <p:ph idx="3" type="subTitle"/>
          </p:nvPr>
        </p:nvSpPr>
        <p:spPr>
          <a:xfrm>
            <a:off x="4590850" y="1151100"/>
            <a:ext cx="1222800" cy="370500"/>
          </a:xfrm>
          <a:prstGeom prst="rect">
            <a:avLst/>
          </a:prstGeom>
        </p:spPr>
        <p:txBody>
          <a:bodyPr anchorCtr="0" anchor="t" bIns="0" lIns="0" spcFirstLastPara="1" rIns="91425" wrap="square" tIns="0">
            <a:noAutofit/>
          </a:bodyPr>
          <a:lstStyle>
            <a:lvl1pPr lvl="0" algn="ctr">
              <a:spcBef>
                <a:spcPts val="0"/>
              </a:spcBef>
              <a:spcAft>
                <a:spcPts val="0"/>
              </a:spcAft>
              <a:buClr>
                <a:schemeClr val="lt1"/>
              </a:buClr>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482" name="Google Shape;482;p44"/>
          <p:cNvSpPr txBox="1"/>
          <p:nvPr>
            <p:ph type="title"/>
          </p:nvPr>
        </p:nvSpPr>
        <p:spPr>
          <a:xfrm>
            <a:off x="228600" y="420025"/>
            <a:ext cx="2926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83" name="Google Shape;483;p44"/>
          <p:cNvSpPr/>
          <p:nvPr/>
        </p:nvSpPr>
        <p:spPr>
          <a:xfrm>
            <a:off x="3849550" y="11511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484" name="Google Shape;484;p44"/>
          <p:cNvSpPr/>
          <p:nvPr/>
        </p:nvSpPr>
        <p:spPr>
          <a:xfrm>
            <a:off x="3849550" y="24819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485" name="Google Shape;485;p44"/>
          <p:cNvSpPr/>
          <p:nvPr/>
        </p:nvSpPr>
        <p:spPr>
          <a:xfrm>
            <a:off x="3849550" y="-1797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486" name="Google Shape;486;p44"/>
          <p:cNvSpPr/>
          <p:nvPr/>
        </p:nvSpPr>
        <p:spPr>
          <a:xfrm>
            <a:off x="3849550" y="38127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487" name="Google Shape;487;p44"/>
          <p:cNvSpPr txBox="1"/>
          <p:nvPr>
            <p:ph idx="4" type="subTitle"/>
          </p:nvPr>
        </p:nvSpPr>
        <p:spPr>
          <a:xfrm>
            <a:off x="6080700" y="11999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488" name="Google Shape;488;p44"/>
          <p:cNvSpPr txBox="1"/>
          <p:nvPr>
            <p:ph idx="5" type="subTitle"/>
          </p:nvPr>
        </p:nvSpPr>
        <p:spPr>
          <a:xfrm>
            <a:off x="6080700" y="25307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489" name="Google Shape;489;p44"/>
          <p:cNvSpPr txBox="1"/>
          <p:nvPr>
            <p:ph idx="6" type="subTitle"/>
          </p:nvPr>
        </p:nvSpPr>
        <p:spPr>
          <a:xfrm>
            <a:off x="6080700" y="38615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w/ text">
  <p:cSld name="CUSTOM_5">
    <p:spTree>
      <p:nvGrpSpPr>
        <p:cNvPr id="490" name="Shape 490"/>
        <p:cNvGrpSpPr/>
        <p:nvPr/>
      </p:nvGrpSpPr>
      <p:grpSpPr>
        <a:xfrm>
          <a:off x="0" y="0"/>
          <a:ext cx="0" cy="0"/>
          <a:chOff x="0" y="0"/>
          <a:chExt cx="0" cy="0"/>
        </a:xfrm>
      </p:grpSpPr>
      <p:sp>
        <p:nvSpPr>
          <p:cNvPr id="491" name="Google Shape;491;p45"/>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92" name="Google Shape;492;p45"/>
          <p:cNvSpPr txBox="1"/>
          <p:nvPr>
            <p:ph idx="1" type="subTitle"/>
          </p:nvPr>
        </p:nvSpPr>
        <p:spPr>
          <a:xfrm>
            <a:off x="229525"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493" name="Google Shape;493;p45"/>
          <p:cNvSpPr txBox="1"/>
          <p:nvPr>
            <p:ph idx="2" type="subTitle"/>
          </p:nvPr>
        </p:nvSpPr>
        <p:spPr>
          <a:xfrm>
            <a:off x="2427475"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494" name="Google Shape;494;p45"/>
          <p:cNvSpPr txBox="1"/>
          <p:nvPr>
            <p:ph idx="3" type="subTitle"/>
          </p:nvPr>
        </p:nvSpPr>
        <p:spPr>
          <a:xfrm>
            <a:off x="4622700" y="1803875"/>
            <a:ext cx="1776300" cy="2907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None/>
              <a:defRPr>
                <a:solidFill>
                  <a:schemeClr val="dk2"/>
                </a:solidFill>
              </a:defRPr>
            </a:lvl2pPr>
            <a:lvl3pPr lvl="2" algn="ctr">
              <a:spcBef>
                <a:spcPts val="0"/>
              </a:spcBef>
              <a:spcAft>
                <a:spcPts val="0"/>
              </a:spcAft>
              <a:buClr>
                <a:schemeClr val="dk2"/>
              </a:buClr>
              <a:buSzPts val="1400"/>
              <a:buNone/>
              <a:defRPr>
                <a:solidFill>
                  <a:schemeClr val="dk2"/>
                </a:solidFill>
              </a:defRPr>
            </a:lvl3pPr>
            <a:lvl4pPr lvl="3" algn="ctr">
              <a:spcBef>
                <a:spcPts val="0"/>
              </a:spcBef>
              <a:spcAft>
                <a:spcPts val="0"/>
              </a:spcAft>
              <a:buClr>
                <a:schemeClr val="dk2"/>
              </a:buClr>
              <a:buSzPts val="1400"/>
              <a:buNone/>
              <a:defRPr>
                <a:solidFill>
                  <a:schemeClr val="dk2"/>
                </a:solidFill>
              </a:defRPr>
            </a:lvl4pPr>
            <a:lvl5pPr lvl="4" algn="ctr">
              <a:spcBef>
                <a:spcPts val="0"/>
              </a:spcBef>
              <a:spcAft>
                <a:spcPts val="0"/>
              </a:spcAft>
              <a:buClr>
                <a:schemeClr val="dk2"/>
              </a:buClr>
              <a:buSzPts val="1400"/>
              <a:buNone/>
              <a:defRPr>
                <a:solidFill>
                  <a:schemeClr val="dk2"/>
                </a:solidFill>
              </a:defRPr>
            </a:lvl5pPr>
            <a:lvl6pPr lvl="5" algn="ctr">
              <a:spcBef>
                <a:spcPts val="0"/>
              </a:spcBef>
              <a:spcAft>
                <a:spcPts val="0"/>
              </a:spcAft>
              <a:buClr>
                <a:schemeClr val="dk2"/>
              </a:buClr>
              <a:buSzPts val="1400"/>
              <a:buNone/>
              <a:defRPr>
                <a:solidFill>
                  <a:schemeClr val="dk2"/>
                </a:solidFill>
              </a:defRPr>
            </a:lvl6pPr>
            <a:lvl7pPr lvl="6" algn="ctr">
              <a:spcBef>
                <a:spcPts val="0"/>
              </a:spcBef>
              <a:spcAft>
                <a:spcPts val="0"/>
              </a:spcAft>
              <a:buClr>
                <a:schemeClr val="dk2"/>
              </a:buClr>
              <a:buSzPts val="1400"/>
              <a:buNone/>
              <a:defRPr>
                <a:solidFill>
                  <a:schemeClr val="dk2"/>
                </a:solidFill>
              </a:defRPr>
            </a:lvl7pPr>
            <a:lvl8pPr lvl="7" algn="ctr">
              <a:spcBef>
                <a:spcPts val="0"/>
              </a:spcBef>
              <a:spcAft>
                <a:spcPts val="0"/>
              </a:spcAft>
              <a:buClr>
                <a:schemeClr val="dk2"/>
              </a:buClr>
              <a:buSzPts val="1400"/>
              <a:buNone/>
              <a:defRPr>
                <a:solidFill>
                  <a:schemeClr val="dk2"/>
                </a:solidFill>
              </a:defRPr>
            </a:lvl8pPr>
            <a:lvl9pPr lvl="8" algn="ctr">
              <a:spcBef>
                <a:spcPts val="0"/>
              </a:spcBef>
              <a:spcAft>
                <a:spcPts val="0"/>
              </a:spcAft>
              <a:buClr>
                <a:schemeClr val="dk2"/>
              </a:buClr>
              <a:buSzPts val="1400"/>
              <a:buNone/>
              <a:defRPr>
                <a:solidFill>
                  <a:schemeClr val="dk2"/>
                </a:solidFill>
              </a:defRPr>
            </a:lvl9pPr>
          </a:lstStyle>
          <a:p/>
        </p:txBody>
      </p:sp>
      <p:sp>
        <p:nvSpPr>
          <p:cNvPr id="495" name="Google Shape;495;p45"/>
          <p:cNvSpPr txBox="1"/>
          <p:nvPr>
            <p:ph idx="4" type="subTitle"/>
          </p:nvPr>
        </p:nvSpPr>
        <p:spPr>
          <a:xfrm>
            <a:off x="6813656"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496" name="Google Shape;496;p45"/>
          <p:cNvSpPr txBox="1"/>
          <p:nvPr>
            <p:ph idx="5" type="body"/>
          </p:nvPr>
        </p:nvSpPr>
        <p:spPr>
          <a:xfrm>
            <a:off x="561325"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497" name="Google Shape;497;p45"/>
          <p:cNvSpPr txBox="1"/>
          <p:nvPr>
            <p:ph idx="6" type="body"/>
          </p:nvPr>
        </p:nvSpPr>
        <p:spPr>
          <a:xfrm>
            <a:off x="2757388"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498" name="Google Shape;498;p45"/>
          <p:cNvSpPr txBox="1"/>
          <p:nvPr>
            <p:ph idx="7" type="body"/>
          </p:nvPr>
        </p:nvSpPr>
        <p:spPr>
          <a:xfrm>
            <a:off x="4958413" y="2353450"/>
            <a:ext cx="1566600" cy="1821300"/>
          </a:xfrm>
          <a:prstGeom prst="rect">
            <a:avLst/>
          </a:prstGeom>
        </p:spPr>
        <p:txBody>
          <a:bodyPr anchorCtr="0" anchor="t" bIns="0" lIns="0" spcFirstLastPara="1" rIns="0" wrap="square" tIns="0">
            <a:spAutoFit/>
          </a:bodyPr>
          <a:lstStyle>
            <a:lvl1pPr indent="-279400" lvl="0" marL="457200">
              <a:spcBef>
                <a:spcPts val="0"/>
              </a:spcBef>
              <a:spcAft>
                <a:spcPts val="0"/>
              </a:spcAft>
              <a:buSzPts val="800"/>
              <a:buFont typeface="Red Hat Display"/>
              <a:buChar char="●"/>
              <a:defRPr sz="800"/>
            </a:lvl1pPr>
            <a:lvl2pPr indent="-279400" lvl="1" marL="914400">
              <a:spcBef>
                <a:spcPts val="0"/>
              </a:spcBef>
              <a:spcAft>
                <a:spcPts val="0"/>
              </a:spcAft>
              <a:buSzPts val="800"/>
              <a:buFont typeface="Red Hat Display"/>
              <a:buChar char="○"/>
              <a:defRPr sz="800"/>
            </a:lvl2pPr>
            <a:lvl3pPr indent="-279400" lvl="2" marL="1371600">
              <a:spcBef>
                <a:spcPts val="0"/>
              </a:spcBef>
              <a:spcAft>
                <a:spcPts val="0"/>
              </a:spcAft>
              <a:buSzPts val="800"/>
              <a:buFont typeface="Red Hat Display"/>
              <a:buChar char="■"/>
              <a:defRPr sz="800"/>
            </a:lvl3pPr>
            <a:lvl4pPr indent="-279400" lvl="3" marL="1828800">
              <a:spcBef>
                <a:spcPts val="0"/>
              </a:spcBef>
              <a:spcAft>
                <a:spcPts val="0"/>
              </a:spcAft>
              <a:buSzPts val="800"/>
              <a:buFont typeface="Red Hat Display"/>
              <a:buChar char="●"/>
              <a:defRPr sz="800"/>
            </a:lvl4pPr>
            <a:lvl5pPr indent="-279400" lvl="4" marL="2286000">
              <a:spcBef>
                <a:spcPts val="0"/>
              </a:spcBef>
              <a:spcAft>
                <a:spcPts val="0"/>
              </a:spcAft>
              <a:buSzPts val="800"/>
              <a:buFont typeface="Red Hat Display"/>
              <a:buChar char="○"/>
              <a:defRPr sz="800"/>
            </a:lvl5pPr>
            <a:lvl6pPr indent="-279400" lvl="5" marL="2743200">
              <a:spcBef>
                <a:spcPts val="0"/>
              </a:spcBef>
              <a:spcAft>
                <a:spcPts val="0"/>
              </a:spcAft>
              <a:buSzPts val="800"/>
              <a:buFont typeface="Red Hat Display"/>
              <a:buChar char="■"/>
              <a:defRPr sz="800"/>
            </a:lvl6pPr>
            <a:lvl7pPr indent="-279400" lvl="6" marL="3200400">
              <a:spcBef>
                <a:spcPts val="0"/>
              </a:spcBef>
              <a:spcAft>
                <a:spcPts val="0"/>
              </a:spcAft>
              <a:buSzPts val="800"/>
              <a:buFont typeface="Red Hat Display"/>
              <a:buChar char="●"/>
              <a:defRPr sz="800"/>
            </a:lvl7pPr>
            <a:lvl8pPr indent="-279400" lvl="7" marL="3657600">
              <a:spcBef>
                <a:spcPts val="0"/>
              </a:spcBef>
              <a:spcAft>
                <a:spcPts val="0"/>
              </a:spcAft>
              <a:buSzPts val="800"/>
              <a:buFont typeface="Red Hat Display"/>
              <a:buChar char="○"/>
              <a:defRPr sz="800"/>
            </a:lvl8pPr>
            <a:lvl9pPr indent="-279400" lvl="8" marL="4114800">
              <a:spcBef>
                <a:spcPts val="0"/>
              </a:spcBef>
              <a:spcAft>
                <a:spcPts val="0"/>
              </a:spcAft>
              <a:buSzPts val="800"/>
              <a:buFont typeface="Red Hat Display"/>
              <a:buChar char="■"/>
              <a:defRPr sz="800"/>
            </a:lvl9pPr>
          </a:lstStyle>
          <a:p/>
        </p:txBody>
      </p:sp>
      <p:sp>
        <p:nvSpPr>
          <p:cNvPr id="499" name="Google Shape;499;p45"/>
          <p:cNvSpPr txBox="1"/>
          <p:nvPr>
            <p:ph idx="8" type="body"/>
          </p:nvPr>
        </p:nvSpPr>
        <p:spPr>
          <a:xfrm>
            <a:off x="7146863"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500" name="Google Shape;500;p45"/>
          <p:cNvSpPr txBox="1"/>
          <p:nvPr>
            <p:ph idx="9"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01" name="Google Shape;501;p45"/>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CUSTOM_5_2_3">
    <p:spTree>
      <p:nvGrpSpPr>
        <p:cNvPr id="502" name="Shape 502"/>
        <p:cNvGrpSpPr/>
        <p:nvPr/>
      </p:nvGrpSpPr>
      <p:grpSpPr>
        <a:xfrm>
          <a:off x="0" y="0"/>
          <a:ext cx="0" cy="0"/>
          <a:chOff x="0" y="0"/>
          <a:chExt cx="0" cy="0"/>
        </a:xfrm>
      </p:grpSpPr>
      <p:sp>
        <p:nvSpPr>
          <p:cNvPr id="503" name="Google Shape;503;p46"/>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04" name="Google Shape;504;p46"/>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05" name="Google Shape;505;p46"/>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06" name="Google Shape;506;p46"/>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ed Hat Display"/>
              <a:ea typeface="Red Hat Display"/>
              <a:cs typeface="Red Hat Display"/>
              <a:sym typeface="Red Hat Display"/>
            </a:endParaRPr>
          </a:p>
        </p:txBody>
      </p:sp>
      <p:sp>
        <p:nvSpPr>
          <p:cNvPr id="507" name="Google Shape;507;p46"/>
          <p:cNvSpPr txBox="1"/>
          <p:nvPr>
            <p:ph idx="2" type="subTitle"/>
          </p:nvPr>
        </p:nvSpPr>
        <p:spPr>
          <a:xfrm>
            <a:off x="1977175" y="1698625"/>
            <a:ext cx="1369500" cy="2907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08" name="Google Shape;508;p46"/>
          <p:cNvSpPr txBox="1"/>
          <p:nvPr>
            <p:ph idx="3" type="subTitle"/>
          </p:nvPr>
        </p:nvSpPr>
        <p:spPr>
          <a:xfrm>
            <a:off x="3623185" y="1698625"/>
            <a:ext cx="1369500" cy="2907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09" name="Google Shape;509;p46"/>
          <p:cNvSpPr txBox="1"/>
          <p:nvPr>
            <p:ph idx="4" type="subTitle"/>
          </p:nvPr>
        </p:nvSpPr>
        <p:spPr>
          <a:xfrm>
            <a:off x="5465499" y="1698625"/>
            <a:ext cx="1369500" cy="290700"/>
          </a:xfrm>
          <a:prstGeom prst="rect">
            <a:avLst/>
          </a:prstGeom>
        </p:spPr>
        <p:txBody>
          <a:bodyPr anchorCtr="0" anchor="ctr" bIns="0" lIns="0" spcFirstLastPara="1" rIns="0" wrap="square" tIns="0">
            <a:noAutofit/>
          </a:bodyPr>
          <a:lstStyle>
            <a:lvl1pPr lvl="0">
              <a:spcBef>
                <a:spcPts val="0"/>
              </a:spcBef>
              <a:spcAft>
                <a:spcPts val="0"/>
              </a:spcAft>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SzPts val="1400"/>
              <a:buFont typeface="Red Hat Display"/>
              <a:buNone/>
              <a:defRPr/>
            </a:lvl2pPr>
            <a:lvl3pPr lvl="2">
              <a:spcBef>
                <a:spcPts val="0"/>
              </a:spcBef>
              <a:spcAft>
                <a:spcPts val="0"/>
              </a:spcAft>
              <a:buSzPts val="1400"/>
              <a:buFont typeface="Red Hat Display"/>
              <a:buNone/>
              <a:defRPr/>
            </a:lvl3pPr>
            <a:lvl4pPr lvl="3">
              <a:spcBef>
                <a:spcPts val="0"/>
              </a:spcBef>
              <a:spcAft>
                <a:spcPts val="0"/>
              </a:spcAft>
              <a:buSzPts val="1400"/>
              <a:buFont typeface="Red Hat Display"/>
              <a:buNone/>
              <a:defRPr/>
            </a:lvl4pPr>
            <a:lvl5pPr lvl="4">
              <a:spcBef>
                <a:spcPts val="0"/>
              </a:spcBef>
              <a:spcAft>
                <a:spcPts val="0"/>
              </a:spcAft>
              <a:buSzPts val="1400"/>
              <a:buFont typeface="Red Hat Display"/>
              <a:buNone/>
              <a:defRPr/>
            </a:lvl5pPr>
            <a:lvl6pPr lvl="5">
              <a:spcBef>
                <a:spcPts val="0"/>
              </a:spcBef>
              <a:spcAft>
                <a:spcPts val="0"/>
              </a:spcAft>
              <a:buSzPts val="1400"/>
              <a:buFont typeface="Red Hat Display"/>
              <a:buNone/>
              <a:defRPr/>
            </a:lvl6pPr>
            <a:lvl7pPr lvl="6">
              <a:spcBef>
                <a:spcPts val="0"/>
              </a:spcBef>
              <a:spcAft>
                <a:spcPts val="0"/>
              </a:spcAft>
              <a:buSzPts val="1400"/>
              <a:buFont typeface="Red Hat Display"/>
              <a:buNone/>
              <a:defRPr/>
            </a:lvl7pPr>
            <a:lvl8pPr lvl="7">
              <a:spcBef>
                <a:spcPts val="0"/>
              </a:spcBef>
              <a:spcAft>
                <a:spcPts val="0"/>
              </a:spcAft>
              <a:buSzPts val="1400"/>
              <a:buFont typeface="Red Hat Display"/>
              <a:buNone/>
              <a:defRPr/>
            </a:lvl8pPr>
            <a:lvl9pPr lvl="8">
              <a:spcBef>
                <a:spcPts val="0"/>
              </a:spcBef>
              <a:spcAft>
                <a:spcPts val="0"/>
              </a:spcAft>
              <a:buSzPts val="1400"/>
              <a:buFont typeface="Red Hat Display"/>
              <a:buNone/>
              <a:defRPr/>
            </a:lvl9pPr>
          </a:lstStyle>
          <a:p/>
        </p:txBody>
      </p:sp>
      <p:sp>
        <p:nvSpPr>
          <p:cNvPr id="510" name="Google Shape;510;p46"/>
          <p:cNvSpPr txBox="1"/>
          <p:nvPr>
            <p:ph idx="5" type="subTitle"/>
          </p:nvPr>
        </p:nvSpPr>
        <p:spPr>
          <a:xfrm>
            <a:off x="385125" y="220060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11" name="Google Shape;511;p46"/>
          <p:cNvSpPr txBox="1"/>
          <p:nvPr>
            <p:ph idx="6" type="subTitle"/>
          </p:nvPr>
        </p:nvSpPr>
        <p:spPr>
          <a:xfrm>
            <a:off x="385125" y="261085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12" name="Google Shape;512;p46"/>
          <p:cNvSpPr txBox="1"/>
          <p:nvPr>
            <p:ph idx="7" type="subTitle"/>
          </p:nvPr>
        </p:nvSpPr>
        <p:spPr>
          <a:xfrm>
            <a:off x="385125" y="3024075"/>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13" name="Google Shape;513;p46"/>
          <p:cNvSpPr txBox="1"/>
          <p:nvPr>
            <p:ph idx="8" type="subTitle"/>
          </p:nvPr>
        </p:nvSpPr>
        <p:spPr>
          <a:xfrm>
            <a:off x="385125" y="342965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14" name="Google Shape;514;p46"/>
          <p:cNvSpPr txBox="1"/>
          <p:nvPr>
            <p:ph idx="9" type="subTitle"/>
          </p:nvPr>
        </p:nvSpPr>
        <p:spPr>
          <a:xfrm>
            <a:off x="385125" y="384850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15" name="Google Shape;515;p46"/>
          <p:cNvSpPr txBox="1"/>
          <p:nvPr>
            <p:ph idx="13" type="subTitle"/>
          </p:nvPr>
        </p:nvSpPr>
        <p:spPr>
          <a:xfrm>
            <a:off x="1977175" y="22006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16" name="Google Shape;516;p46"/>
          <p:cNvSpPr txBox="1"/>
          <p:nvPr>
            <p:ph idx="14" type="subTitle"/>
          </p:nvPr>
        </p:nvSpPr>
        <p:spPr>
          <a:xfrm>
            <a:off x="1977175" y="26108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17" name="Google Shape;517;p46"/>
          <p:cNvSpPr txBox="1"/>
          <p:nvPr>
            <p:ph idx="15" type="subTitle"/>
          </p:nvPr>
        </p:nvSpPr>
        <p:spPr>
          <a:xfrm>
            <a:off x="1977175" y="30222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18" name="Google Shape;518;p46"/>
          <p:cNvSpPr txBox="1"/>
          <p:nvPr>
            <p:ph idx="16" type="subTitle"/>
          </p:nvPr>
        </p:nvSpPr>
        <p:spPr>
          <a:xfrm>
            <a:off x="1977175" y="34370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19" name="Google Shape;519;p46"/>
          <p:cNvSpPr txBox="1"/>
          <p:nvPr>
            <p:ph idx="17" type="subTitle"/>
          </p:nvPr>
        </p:nvSpPr>
        <p:spPr>
          <a:xfrm>
            <a:off x="1977175" y="38494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0" name="Google Shape;520;p46"/>
          <p:cNvSpPr txBox="1"/>
          <p:nvPr>
            <p:ph idx="18" type="subTitle"/>
          </p:nvPr>
        </p:nvSpPr>
        <p:spPr>
          <a:xfrm>
            <a:off x="3623175" y="22006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1" name="Google Shape;521;p46"/>
          <p:cNvSpPr txBox="1"/>
          <p:nvPr>
            <p:ph idx="19" type="subTitle"/>
          </p:nvPr>
        </p:nvSpPr>
        <p:spPr>
          <a:xfrm>
            <a:off x="3623175" y="26108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2" name="Google Shape;522;p46"/>
          <p:cNvSpPr txBox="1"/>
          <p:nvPr>
            <p:ph idx="20" type="subTitle"/>
          </p:nvPr>
        </p:nvSpPr>
        <p:spPr>
          <a:xfrm>
            <a:off x="3623175" y="30222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3" name="Google Shape;523;p46"/>
          <p:cNvSpPr txBox="1"/>
          <p:nvPr>
            <p:ph idx="21" type="subTitle"/>
          </p:nvPr>
        </p:nvSpPr>
        <p:spPr>
          <a:xfrm>
            <a:off x="3623175" y="34370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4" name="Google Shape;524;p46"/>
          <p:cNvSpPr txBox="1"/>
          <p:nvPr>
            <p:ph idx="22" type="subTitle"/>
          </p:nvPr>
        </p:nvSpPr>
        <p:spPr>
          <a:xfrm>
            <a:off x="3623175" y="38494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5" name="Google Shape;525;p46"/>
          <p:cNvSpPr txBox="1"/>
          <p:nvPr>
            <p:ph idx="23" type="subTitle"/>
          </p:nvPr>
        </p:nvSpPr>
        <p:spPr>
          <a:xfrm>
            <a:off x="5465501" y="22006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6" name="Google Shape;526;p46"/>
          <p:cNvSpPr txBox="1"/>
          <p:nvPr>
            <p:ph idx="24" type="subTitle"/>
          </p:nvPr>
        </p:nvSpPr>
        <p:spPr>
          <a:xfrm>
            <a:off x="5465501" y="261085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7" name="Google Shape;527;p46"/>
          <p:cNvSpPr txBox="1"/>
          <p:nvPr>
            <p:ph idx="25" type="subTitle"/>
          </p:nvPr>
        </p:nvSpPr>
        <p:spPr>
          <a:xfrm>
            <a:off x="5465501" y="30222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8" name="Google Shape;528;p46"/>
          <p:cNvSpPr txBox="1"/>
          <p:nvPr>
            <p:ph idx="26" type="subTitle"/>
          </p:nvPr>
        </p:nvSpPr>
        <p:spPr>
          <a:xfrm>
            <a:off x="5465501" y="34370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29" name="Google Shape;529;p46"/>
          <p:cNvSpPr txBox="1"/>
          <p:nvPr>
            <p:ph idx="27" type="subTitle"/>
          </p:nvPr>
        </p:nvSpPr>
        <p:spPr>
          <a:xfrm>
            <a:off x="5465501" y="384945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highlights">
  <p:cSld name="CUSTOM_5_2_2">
    <p:spTree>
      <p:nvGrpSpPr>
        <p:cNvPr id="530" name="Shape 530"/>
        <p:cNvGrpSpPr/>
        <p:nvPr/>
      </p:nvGrpSpPr>
      <p:grpSpPr>
        <a:xfrm>
          <a:off x="0" y="0"/>
          <a:ext cx="0" cy="0"/>
          <a:chOff x="0" y="0"/>
          <a:chExt cx="0" cy="0"/>
        </a:xfrm>
      </p:grpSpPr>
      <p:sp>
        <p:nvSpPr>
          <p:cNvPr id="531" name="Google Shape;531;p47"/>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32" name="Google Shape;532;p47"/>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33" name="Google Shape;533;p47"/>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34" name="Google Shape;534;p47"/>
          <p:cNvSpPr txBox="1"/>
          <p:nvPr>
            <p:ph idx="2" type="subTitle"/>
          </p:nvPr>
        </p:nvSpPr>
        <p:spPr>
          <a:xfrm>
            <a:off x="229525"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35" name="Google Shape;535;p47"/>
          <p:cNvSpPr txBox="1"/>
          <p:nvPr>
            <p:ph idx="3" type="subTitle"/>
          </p:nvPr>
        </p:nvSpPr>
        <p:spPr>
          <a:xfrm>
            <a:off x="2015702"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36" name="Google Shape;536;p47"/>
          <p:cNvSpPr txBox="1"/>
          <p:nvPr>
            <p:ph idx="4" type="subTitle"/>
          </p:nvPr>
        </p:nvSpPr>
        <p:spPr>
          <a:xfrm>
            <a:off x="3774602" y="2435600"/>
            <a:ext cx="1500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37" name="Google Shape;537;p47"/>
          <p:cNvSpPr txBox="1"/>
          <p:nvPr>
            <p:ph idx="5" type="subTitle"/>
          </p:nvPr>
        </p:nvSpPr>
        <p:spPr>
          <a:xfrm>
            <a:off x="5616677"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38" name="Google Shape;538;p47"/>
          <p:cNvSpPr txBox="1"/>
          <p:nvPr>
            <p:ph idx="6" type="subTitle"/>
          </p:nvPr>
        </p:nvSpPr>
        <p:spPr>
          <a:xfrm>
            <a:off x="7411452"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39" name="Google Shape;539;p47"/>
          <p:cNvSpPr txBox="1"/>
          <p:nvPr>
            <p:ph idx="7" type="body"/>
          </p:nvPr>
        </p:nvSpPr>
        <p:spPr>
          <a:xfrm>
            <a:off x="38758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0" name="Google Shape;540;p47"/>
          <p:cNvSpPr txBox="1"/>
          <p:nvPr>
            <p:ph idx="8" type="body"/>
          </p:nvPr>
        </p:nvSpPr>
        <p:spPr>
          <a:xfrm>
            <a:off x="2164609" y="2820600"/>
            <a:ext cx="1239300" cy="1165200"/>
          </a:xfrm>
          <a:prstGeom prst="rect">
            <a:avLst/>
          </a:prstGeom>
        </p:spPr>
        <p:txBody>
          <a:bodyPr anchorCtr="0" anchor="t" bIns="0" lIns="0" spcFirstLastPara="1" rIns="0" wrap="square" tIns="0">
            <a:spAutoFit/>
          </a:bodyPr>
          <a:lstStyle>
            <a:lvl1pPr indent="-285750" lvl="0" marL="457200">
              <a:lnSpc>
                <a:spcPct val="100000"/>
              </a:lnSpc>
              <a:spcBef>
                <a:spcPts val="0"/>
              </a:spcBef>
              <a:spcAft>
                <a:spcPts val="0"/>
              </a:spcAft>
              <a:buClr>
                <a:schemeClr val="lt1"/>
              </a:buClr>
              <a:buSzPts val="900"/>
              <a:buFont typeface="Red Hat Display"/>
              <a:buChar char="●"/>
              <a:defRPr sz="900"/>
            </a:lvl1pPr>
            <a:lvl2pPr indent="-285750" lvl="1" marL="914400">
              <a:lnSpc>
                <a:spcPct val="100000"/>
              </a:lnSpc>
              <a:spcBef>
                <a:spcPts val="0"/>
              </a:spcBef>
              <a:spcAft>
                <a:spcPts val="0"/>
              </a:spcAft>
              <a:buClr>
                <a:schemeClr val="lt1"/>
              </a:buClr>
              <a:buSzPts val="900"/>
              <a:buFont typeface="Red Hat Display"/>
              <a:buChar char="○"/>
              <a:defRPr sz="900"/>
            </a:lvl2pPr>
            <a:lvl3pPr indent="-285750" lvl="2" marL="1371600">
              <a:lnSpc>
                <a:spcPct val="100000"/>
              </a:lnSpc>
              <a:spcBef>
                <a:spcPts val="0"/>
              </a:spcBef>
              <a:spcAft>
                <a:spcPts val="0"/>
              </a:spcAft>
              <a:buClr>
                <a:schemeClr val="lt1"/>
              </a:buClr>
              <a:buSzPts val="900"/>
              <a:buFont typeface="Red Hat Display"/>
              <a:buChar char="■"/>
              <a:defRPr sz="900"/>
            </a:lvl3pPr>
            <a:lvl4pPr indent="-285750" lvl="3" marL="1828800">
              <a:lnSpc>
                <a:spcPct val="100000"/>
              </a:lnSpc>
              <a:spcBef>
                <a:spcPts val="0"/>
              </a:spcBef>
              <a:spcAft>
                <a:spcPts val="0"/>
              </a:spcAft>
              <a:buClr>
                <a:schemeClr val="lt1"/>
              </a:buClr>
              <a:buSzPts val="900"/>
              <a:buFont typeface="Red Hat Display"/>
              <a:buChar char="●"/>
              <a:defRPr sz="900"/>
            </a:lvl4pPr>
            <a:lvl5pPr indent="-285750" lvl="4" marL="2286000">
              <a:lnSpc>
                <a:spcPct val="100000"/>
              </a:lnSpc>
              <a:spcBef>
                <a:spcPts val="0"/>
              </a:spcBef>
              <a:spcAft>
                <a:spcPts val="0"/>
              </a:spcAft>
              <a:buClr>
                <a:schemeClr val="lt1"/>
              </a:buClr>
              <a:buSzPts val="900"/>
              <a:buFont typeface="Red Hat Display"/>
              <a:buChar char="○"/>
              <a:defRPr sz="900"/>
            </a:lvl5pPr>
            <a:lvl6pPr indent="-285750" lvl="5" marL="2743200">
              <a:lnSpc>
                <a:spcPct val="100000"/>
              </a:lnSpc>
              <a:spcBef>
                <a:spcPts val="0"/>
              </a:spcBef>
              <a:spcAft>
                <a:spcPts val="0"/>
              </a:spcAft>
              <a:buClr>
                <a:schemeClr val="lt1"/>
              </a:buClr>
              <a:buSzPts val="900"/>
              <a:buFont typeface="Red Hat Display"/>
              <a:buChar char="■"/>
              <a:defRPr sz="900"/>
            </a:lvl6pPr>
            <a:lvl7pPr indent="-285750" lvl="6" marL="3200400">
              <a:lnSpc>
                <a:spcPct val="100000"/>
              </a:lnSpc>
              <a:spcBef>
                <a:spcPts val="0"/>
              </a:spcBef>
              <a:spcAft>
                <a:spcPts val="0"/>
              </a:spcAft>
              <a:buClr>
                <a:schemeClr val="lt1"/>
              </a:buClr>
              <a:buSzPts val="900"/>
              <a:buFont typeface="Red Hat Display"/>
              <a:buChar char="●"/>
              <a:defRPr sz="900"/>
            </a:lvl7pPr>
            <a:lvl8pPr indent="-285750" lvl="7" marL="3657600">
              <a:lnSpc>
                <a:spcPct val="100000"/>
              </a:lnSpc>
              <a:spcBef>
                <a:spcPts val="0"/>
              </a:spcBef>
              <a:spcAft>
                <a:spcPts val="0"/>
              </a:spcAft>
              <a:buClr>
                <a:schemeClr val="lt1"/>
              </a:buClr>
              <a:buSzPts val="900"/>
              <a:buFont typeface="Red Hat Display"/>
              <a:buChar char="○"/>
              <a:defRPr sz="900"/>
            </a:lvl8pPr>
            <a:lvl9pPr indent="-285750" lvl="8" marL="4114800">
              <a:lnSpc>
                <a:spcPct val="100000"/>
              </a:lnSpc>
              <a:spcBef>
                <a:spcPts val="0"/>
              </a:spcBef>
              <a:spcAft>
                <a:spcPts val="0"/>
              </a:spcAft>
              <a:buClr>
                <a:schemeClr val="lt1"/>
              </a:buClr>
              <a:buSzPts val="900"/>
              <a:buFont typeface="Red Hat Display"/>
              <a:buChar char="■"/>
              <a:defRPr sz="900"/>
            </a:lvl9pPr>
          </a:lstStyle>
          <a:p/>
        </p:txBody>
      </p:sp>
      <p:sp>
        <p:nvSpPr>
          <p:cNvPr id="541" name="Google Shape;541;p47"/>
          <p:cNvSpPr txBox="1"/>
          <p:nvPr>
            <p:ph idx="9" type="body"/>
          </p:nvPr>
        </p:nvSpPr>
        <p:spPr>
          <a:xfrm>
            <a:off x="394163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2" name="Google Shape;542;p47"/>
          <p:cNvSpPr txBox="1"/>
          <p:nvPr>
            <p:ph idx="13" type="body"/>
          </p:nvPr>
        </p:nvSpPr>
        <p:spPr>
          <a:xfrm>
            <a:off x="576448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3" name="Google Shape;543;p47"/>
          <p:cNvSpPr txBox="1"/>
          <p:nvPr>
            <p:ph idx="14" type="body"/>
          </p:nvPr>
        </p:nvSpPr>
        <p:spPr>
          <a:xfrm>
            <a:off x="758733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highlights w/ dots">
  <p:cSld name="CUSTOM_5_2_1">
    <p:spTree>
      <p:nvGrpSpPr>
        <p:cNvPr id="544" name="Shape 544"/>
        <p:cNvGrpSpPr/>
        <p:nvPr/>
      </p:nvGrpSpPr>
      <p:grpSpPr>
        <a:xfrm>
          <a:off x="0" y="0"/>
          <a:ext cx="0" cy="0"/>
          <a:chOff x="0" y="0"/>
          <a:chExt cx="0" cy="0"/>
        </a:xfrm>
      </p:grpSpPr>
      <p:sp>
        <p:nvSpPr>
          <p:cNvPr id="545" name="Google Shape;545;p48"/>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46" name="Google Shape;546;p48"/>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47" name="Google Shape;547;p48"/>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48" name="Google Shape;548;p48"/>
          <p:cNvSpPr txBox="1"/>
          <p:nvPr>
            <p:ph idx="2" type="subTitle"/>
          </p:nvPr>
        </p:nvSpPr>
        <p:spPr>
          <a:xfrm>
            <a:off x="351700"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49" name="Google Shape;549;p48"/>
          <p:cNvSpPr txBox="1"/>
          <p:nvPr>
            <p:ph idx="3" type="subTitle"/>
          </p:nvPr>
        </p:nvSpPr>
        <p:spPr>
          <a:xfrm>
            <a:off x="3315050"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50" name="Google Shape;550;p48"/>
          <p:cNvSpPr txBox="1"/>
          <p:nvPr>
            <p:ph idx="4" type="subTitle"/>
          </p:nvPr>
        </p:nvSpPr>
        <p:spPr>
          <a:xfrm>
            <a:off x="6278400" y="2435600"/>
            <a:ext cx="1500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51" name="Google Shape;551;p48"/>
          <p:cNvSpPr txBox="1"/>
          <p:nvPr>
            <p:ph idx="5" type="body"/>
          </p:nvPr>
        </p:nvSpPr>
        <p:spPr>
          <a:xfrm>
            <a:off x="3315050" y="2882813"/>
            <a:ext cx="2439900" cy="11652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Font typeface="Red Hat Display"/>
              <a:buChar char="●"/>
              <a:defRPr sz="900"/>
            </a:lvl1pPr>
            <a:lvl2pPr indent="-285750" lvl="1" marL="914400">
              <a:spcBef>
                <a:spcPts val="800"/>
              </a:spcBef>
              <a:spcAft>
                <a:spcPts val="0"/>
              </a:spcAft>
              <a:buSzPts val="900"/>
              <a:buFont typeface="Red Hat Display"/>
              <a:buChar char="○"/>
              <a:defRPr sz="900"/>
            </a:lvl2pPr>
            <a:lvl3pPr indent="-285750" lvl="2" marL="1371600">
              <a:spcBef>
                <a:spcPts val="800"/>
              </a:spcBef>
              <a:spcAft>
                <a:spcPts val="0"/>
              </a:spcAft>
              <a:buSzPts val="900"/>
              <a:buFont typeface="Red Hat Display"/>
              <a:buChar char="■"/>
              <a:defRPr sz="900"/>
            </a:lvl3pPr>
            <a:lvl4pPr indent="-285750" lvl="3" marL="1828800">
              <a:spcBef>
                <a:spcPts val="800"/>
              </a:spcBef>
              <a:spcAft>
                <a:spcPts val="0"/>
              </a:spcAft>
              <a:buSzPts val="900"/>
              <a:buFont typeface="Red Hat Display"/>
              <a:buChar char="●"/>
              <a:defRPr sz="900"/>
            </a:lvl4pPr>
            <a:lvl5pPr indent="-285750" lvl="4" marL="2286000">
              <a:spcBef>
                <a:spcPts val="800"/>
              </a:spcBef>
              <a:spcAft>
                <a:spcPts val="0"/>
              </a:spcAft>
              <a:buSzPts val="900"/>
              <a:buFont typeface="Red Hat Display"/>
              <a:buChar char="○"/>
              <a:defRPr sz="900"/>
            </a:lvl5pPr>
            <a:lvl6pPr indent="-285750" lvl="5" marL="2743200">
              <a:spcBef>
                <a:spcPts val="800"/>
              </a:spcBef>
              <a:spcAft>
                <a:spcPts val="0"/>
              </a:spcAft>
              <a:buSzPts val="900"/>
              <a:buFont typeface="Red Hat Display"/>
              <a:buChar char="■"/>
              <a:defRPr sz="900"/>
            </a:lvl6pPr>
            <a:lvl7pPr indent="-285750" lvl="6" marL="3200400">
              <a:spcBef>
                <a:spcPts val="800"/>
              </a:spcBef>
              <a:spcAft>
                <a:spcPts val="0"/>
              </a:spcAft>
              <a:buSzPts val="900"/>
              <a:buFont typeface="Red Hat Display"/>
              <a:buChar char="●"/>
              <a:defRPr sz="900"/>
            </a:lvl7pPr>
            <a:lvl8pPr indent="-285750" lvl="7" marL="3657600">
              <a:spcBef>
                <a:spcPts val="800"/>
              </a:spcBef>
              <a:spcAft>
                <a:spcPts val="0"/>
              </a:spcAft>
              <a:buSzPts val="900"/>
              <a:buFont typeface="Red Hat Display"/>
              <a:buChar char="○"/>
              <a:defRPr sz="900"/>
            </a:lvl8pPr>
            <a:lvl9pPr indent="-285750" lvl="8" marL="4114800">
              <a:spcBef>
                <a:spcPts val="800"/>
              </a:spcBef>
              <a:spcAft>
                <a:spcPts val="800"/>
              </a:spcAft>
              <a:buSzPts val="900"/>
              <a:buFont typeface="Red Hat Display"/>
              <a:buChar char="■"/>
              <a:defRPr sz="900"/>
            </a:lvl9pPr>
          </a:lstStyle>
          <a:p/>
        </p:txBody>
      </p:sp>
      <p:grpSp>
        <p:nvGrpSpPr>
          <p:cNvPr id="552" name="Google Shape;552;p48"/>
          <p:cNvGrpSpPr/>
          <p:nvPr/>
        </p:nvGrpSpPr>
        <p:grpSpPr>
          <a:xfrm flipH="1">
            <a:off x="6903656" y="79823"/>
            <a:ext cx="2140834" cy="1767927"/>
            <a:chOff x="142083" y="79814"/>
            <a:chExt cx="1831025" cy="1512212"/>
          </a:xfrm>
        </p:grpSpPr>
        <p:sp>
          <p:nvSpPr>
            <p:cNvPr id="553" name="Google Shape;553;p48"/>
            <p:cNvSpPr/>
            <p:nvPr/>
          </p:nvSpPr>
          <p:spPr>
            <a:xfrm>
              <a:off x="142083" y="79814"/>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4" name="Google Shape;554;p48"/>
            <p:cNvSpPr/>
            <p:nvPr/>
          </p:nvSpPr>
          <p:spPr>
            <a:xfrm>
              <a:off x="487858" y="87214"/>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5" name="Google Shape;555;p48"/>
            <p:cNvSpPr/>
            <p:nvPr/>
          </p:nvSpPr>
          <p:spPr>
            <a:xfrm>
              <a:off x="839135" y="87214"/>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6" name="Google Shape;556;p48"/>
            <p:cNvSpPr/>
            <p:nvPr/>
          </p:nvSpPr>
          <p:spPr>
            <a:xfrm>
              <a:off x="1191033" y="105414"/>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7" name="Google Shape;557;p48"/>
            <p:cNvSpPr/>
            <p:nvPr/>
          </p:nvSpPr>
          <p:spPr>
            <a:xfrm>
              <a:off x="1537808" y="115439"/>
              <a:ext cx="140700" cy="14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8" name="Google Shape;558;p48"/>
            <p:cNvSpPr/>
            <p:nvPr/>
          </p:nvSpPr>
          <p:spPr>
            <a:xfrm>
              <a:off x="1908008" y="148714"/>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59" name="Google Shape;559;p48"/>
            <p:cNvSpPr/>
            <p:nvPr/>
          </p:nvSpPr>
          <p:spPr>
            <a:xfrm>
              <a:off x="164883" y="422639"/>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0" name="Google Shape;560;p48"/>
            <p:cNvSpPr/>
            <p:nvPr/>
          </p:nvSpPr>
          <p:spPr>
            <a:xfrm>
              <a:off x="506960" y="42788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1" name="Google Shape;561;p48"/>
            <p:cNvSpPr/>
            <p:nvPr/>
          </p:nvSpPr>
          <p:spPr>
            <a:xfrm>
              <a:off x="854387" y="4367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2" name="Google Shape;562;p48"/>
            <p:cNvSpPr/>
            <p:nvPr/>
          </p:nvSpPr>
          <p:spPr>
            <a:xfrm>
              <a:off x="1202034" y="45038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3" name="Google Shape;563;p48"/>
            <p:cNvSpPr/>
            <p:nvPr/>
          </p:nvSpPr>
          <p:spPr>
            <a:xfrm>
              <a:off x="1558407" y="470039"/>
              <a:ext cx="97800" cy="97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4" name="Google Shape;564;p48"/>
            <p:cNvSpPr/>
            <p:nvPr/>
          </p:nvSpPr>
          <p:spPr>
            <a:xfrm>
              <a:off x="1924408" y="49981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5" name="Google Shape;565;p48"/>
            <p:cNvSpPr/>
            <p:nvPr/>
          </p:nvSpPr>
          <p:spPr>
            <a:xfrm>
              <a:off x="529964" y="7756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6" name="Google Shape;566;p48"/>
            <p:cNvSpPr/>
            <p:nvPr/>
          </p:nvSpPr>
          <p:spPr>
            <a:xfrm>
              <a:off x="185718" y="76544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7" name="Google Shape;567;p48"/>
            <p:cNvSpPr/>
            <p:nvPr/>
          </p:nvSpPr>
          <p:spPr>
            <a:xfrm>
              <a:off x="873448" y="7840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8" name="Google Shape;568;p48"/>
            <p:cNvSpPr/>
            <p:nvPr/>
          </p:nvSpPr>
          <p:spPr>
            <a:xfrm>
              <a:off x="1230921" y="80450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69" name="Google Shape;569;p48"/>
            <p:cNvSpPr/>
            <p:nvPr/>
          </p:nvSpPr>
          <p:spPr>
            <a:xfrm>
              <a:off x="1577346" y="824201"/>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0" name="Google Shape;570;p48"/>
            <p:cNvSpPr/>
            <p:nvPr/>
          </p:nvSpPr>
          <p:spPr>
            <a:xfrm>
              <a:off x="551148" y="11221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1" name="Google Shape;571;p48"/>
            <p:cNvSpPr/>
            <p:nvPr/>
          </p:nvSpPr>
          <p:spPr>
            <a:xfrm>
              <a:off x="201014" y="1115389"/>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2" name="Google Shape;572;p48"/>
            <p:cNvSpPr/>
            <p:nvPr/>
          </p:nvSpPr>
          <p:spPr>
            <a:xfrm>
              <a:off x="900639" y="114435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3" name="Google Shape;573;p48"/>
            <p:cNvSpPr/>
            <p:nvPr/>
          </p:nvSpPr>
          <p:spPr>
            <a:xfrm>
              <a:off x="1258496" y="1160976"/>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4" name="Google Shape;574;p48"/>
            <p:cNvSpPr/>
            <p:nvPr/>
          </p:nvSpPr>
          <p:spPr>
            <a:xfrm>
              <a:off x="240458" y="1484026"/>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5" name="Google Shape;575;p48"/>
            <p:cNvSpPr/>
            <p:nvPr/>
          </p:nvSpPr>
          <p:spPr>
            <a:xfrm>
              <a:off x="583108" y="1486121"/>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76" name="Google Shape;576;p48"/>
            <p:cNvSpPr/>
            <p:nvPr/>
          </p:nvSpPr>
          <p:spPr>
            <a:xfrm>
              <a:off x="937805" y="1508513"/>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grpSp>
      <p:sp>
        <p:nvSpPr>
          <p:cNvPr id="577" name="Google Shape;577;p48"/>
          <p:cNvSpPr txBox="1"/>
          <p:nvPr>
            <p:ph idx="6" type="body"/>
          </p:nvPr>
        </p:nvSpPr>
        <p:spPr>
          <a:xfrm>
            <a:off x="3517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
        <p:nvSpPr>
          <p:cNvPr id="578" name="Google Shape;578;p48"/>
          <p:cNvSpPr txBox="1"/>
          <p:nvPr>
            <p:ph idx="7" type="body"/>
          </p:nvPr>
        </p:nvSpPr>
        <p:spPr>
          <a:xfrm>
            <a:off x="62784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highlights">
  <p:cSld name="CUSTOM_5_2_1_1">
    <p:spTree>
      <p:nvGrpSpPr>
        <p:cNvPr id="579" name="Shape 579"/>
        <p:cNvGrpSpPr/>
        <p:nvPr/>
      </p:nvGrpSpPr>
      <p:grpSpPr>
        <a:xfrm>
          <a:off x="0" y="0"/>
          <a:ext cx="0" cy="0"/>
          <a:chOff x="0" y="0"/>
          <a:chExt cx="0" cy="0"/>
        </a:xfrm>
      </p:grpSpPr>
      <p:sp>
        <p:nvSpPr>
          <p:cNvPr id="580" name="Google Shape;580;p49"/>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81" name="Google Shape;581;p49"/>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82" name="Google Shape;582;p49"/>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83" name="Google Shape;583;p49"/>
          <p:cNvSpPr txBox="1"/>
          <p:nvPr>
            <p:ph idx="2" type="subTitle"/>
          </p:nvPr>
        </p:nvSpPr>
        <p:spPr>
          <a:xfrm>
            <a:off x="351700" y="2435600"/>
            <a:ext cx="2439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84" name="Google Shape;584;p49"/>
          <p:cNvSpPr txBox="1"/>
          <p:nvPr>
            <p:ph idx="3" type="subTitle"/>
          </p:nvPr>
        </p:nvSpPr>
        <p:spPr>
          <a:xfrm>
            <a:off x="3315050" y="2435600"/>
            <a:ext cx="2439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85" name="Google Shape;585;p49"/>
          <p:cNvSpPr txBox="1"/>
          <p:nvPr>
            <p:ph idx="4" type="subTitle"/>
          </p:nvPr>
        </p:nvSpPr>
        <p:spPr>
          <a:xfrm>
            <a:off x="6278400" y="2435600"/>
            <a:ext cx="2439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586" name="Google Shape;586;p49"/>
          <p:cNvSpPr txBox="1"/>
          <p:nvPr>
            <p:ph idx="5" type="body"/>
          </p:nvPr>
        </p:nvSpPr>
        <p:spPr>
          <a:xfrm>
            <a:off x="3315050" y="2882813"/>
            <a:ext cx="2439900" cy="11652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Font typeface="Red Hat Display"/>
              <a:buChar char="●"/>
              <a:defRPr sz="900"/>
            </a:lvl1pPr>
            <a:lvl2pPr indent="-285750" lvl="1" marL="914400">
              <a:spcBef>
                <a:spcPts val="800"/>
              </a:spcBef>
              <a:spcAft>
                <a:spcPts val="0"/>
              </a:spcAft>
              <a:buSzPts val="900"/>
              <a:buFont typeface="Red Hat Display"/>
              <a:buChar char="○"/>
              <a:defRPr sz="900"/>
            </a:lvl2pPr>
            <a:lvl3pPr indent="-285750" lvl="2" marL="1371600">
              <a:spcBef>
                <a:spcPts val="800"/>
              </a:spcBef>
              <a:spcAft>
                <a:spcPts val="0"/>
              </a:spcAft>
              <a:buSzPts val="900"/>
              <a:buFont typeface="Red Hat Display"/>
              <a:buChar char="■"/>
              <a:defRPr sz="900"/>
            </a:lvl3pPr>
            <a:lvl4pPr indent="-285750" lvl="3" marL="1828800">
              <a:spcBef>
                <a:spcPts val="800"/>
              </a:spcBef>
              <a:spcAft>
                <a:spcPts val="0"/>
              </a:spcAft>
              <a:buSzPts val="900"/>
              <a:buFont typeface="Red Hat Display"/>
              <a:buChar char="●"/>
              <a:defRPr sz="900"/>
            </a:lvl4pPr>
            <a:lvl5pPr indent="-285750" lvl="4" marL="2286000">
              <a:spcBef>
                <a:spcPts val="800"/>
              </a:spcBef>
              <a:spcAft>
                <a:spcPts val="0"/>
              </a:spcAft>
              <a:buSzPts val="900"/>
              <a:buFont typeface="Red Hat Display"/>
              <a:buChar char="○"/>
              <a:defRPr sz="900"/>
            </a:lvl5pPr>
            <a:lvl6pPr indent="-285750" lvl="5" marL="2743200">
              <a:spcBef>
                <a:spcPts val="800"/>
              </a:spcBef>
              <a:spcAft>
                <a:spcPts val="0"/>
              </a:spcAft>
              <a:buSzPts val="900"/>
              <a:buFont typeface="Red Hat Display"/>
              <a:buChar char="■"/>
              <a:defRPr sz="900"/>
            </a:lvl6pPr>
            <a:lvl7pPr indent="-285750" lvl="6" marL="3200400">
              <a:spcBef>
                <a:spcPts val="800"/>
              </a:spcBef>
              <a:spcAft>
                <a:spcPts val="0"/>
              </a:spcAft>
              <a:buSzPts val="900"/>
              <a:buFont typeface="Red Hat Display"/>
              <a:buChar char="●"/>
              <a:defRPr sz="900"/>
            </a:lvl7pPr>
            <a:lvl8pPr indent="-285750" lvl="7" marL="3657600">
              <a:spcBef>
                <a:spcPts val="800"/>
              </a:spcBef>
              <a:spcAft>
                <a:spcPts val="0"/>
              </a:spcAft>
              <a:buSzPts val="900"/>
              <a:buFont typeface="Red Hat Display"/>
              <a:buChar char="○"/>
              <a:defRPr sz="900"/>
            </a:lvl8pPr>
            <a:lvl9pPr indent="-285750" lvl="8" marL="4114800">
              <a:spcBef>
                <a:spcPts val="800"/>
              </a:spcBef>
              <a:spcAft>
                <a:spcPts val="800"/>
              </a:spcAft>
              <a:buSzPts val="900"/>
              <a:buFont typeface="Red Hat Display"/>
              <a:buChar char="■"/>
              <a:defRPr sz="900"/>
            </a:lvl9pPr>
          </a:lstStyle>
          <a:p/>
        </p:txBody>
      </p:sp>
      <p:sp>
        <p:nvSpPr>
          <p:cNvPr id="587" name="Google Shape;587;p49"/>
          <p:cNvSpPr txBox="1"/>
          <p:nvPr>
            <p:ph idx="6" type="body"/>
          </p:nvPr>
        </p:nvSpPr>
        <p:spPr>
          <a:xfrm>
            <a:off x="3517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
        <p:nvSpPr>
          <p:cNvPr id="588" name="Google Shape;588;p49"/>
          <p:cNvSpPr txBox="1"/>
          <p:nvPr>
            <p:ph idx="7" type="body"/>
          </p:nvPr>
        </p:nvSpPr>
        <p:spPr>
          <a:xfrm>
            <a:off x="62784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highlights">
  <p:cSld name="CUSTOM_5_1">
    <p:spTree>
      <p:nvGrpSpPr>
        <p:cNvPr id="589" name="Shape 589"/>
        <p:cNvGrpSpPr/>
        <p:nvPr/>
      </p:nvGrpSpPr>
      <p:grpSpPr>
        <a:xfrm>
          <a:off x="0" y="0"/>
          <a:ext cx="0" cy="0"/>
          <a:chOff x="0" y="0"/>
          <a:chExt cx="0" cy="0"/>
        </a:xfrm>
      </p:grpSpPr>
      <p:sp>
        <p:nvSpPr>
          <p:cNvPr id="590" name="Google Shape;590;p50"/>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591" name="Google Shape;591;p50"/>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92" name="Google Shape;592;p50"/>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593" name="Google Shape;593;p50"/>
          <p:cNvSpPr txBox="1"/>
          <p:nvPr>
            <p:ph idx="2" type="subTitle"/>
          </p:nvPr>
        </p:nvSpPr>
        <p:spPr>
          <a:xfrm>
            <a:off x="637000" y="1820550"/>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94" name="Google Shape;594;p50"/>
          <p:cNvSpPr txBox="1"/>
          <p:nvPr>
            <p:ph idx="3" type="subTitle"/>
          </p:nvPr>
        </p:nvSpPr>
        <p:spPr>
          <a:xfrm>
            <a:off x="637000" y="3294325"/>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95" name="Google Shape;595;p50"/>
          <p:cNvSpPr txBox="1"/>
          <p:nvPr>
            <p:ph idx="4" type="subTitle"/>
          </p:nvPr>
        </p:nvSpPr>
        <p:spPr>
          <a:xfrm>
            <a:off x="5028175" y="1820550"/>
            <a:ext cx="702300" cy="776100"/>
          </a:xfrm>
          <a:prstGeom prst="rect">
            <a:avLst/>
          </a:prstGeom>
        </p:spPr>
        <p:txBody>
          <a:bodyPr anchorCtr="0" anchor="ctr" bIns="0" lIns="0" spcFirstLastPara="1" rIns="0" wrap="square" tIns="0">
            <a:noAutofit/>
          </a:bodyPr>
          <a:lstStyle>
            <a:lvl1pPr lvl="0" algn="ctr">
              <a:spcBef>
                <a:spcPts val="0"/>
              </a:spcBef>
              <a:spcAft>
                <a:spcPts val="0"/>
              </a:spcAft>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6" name="Google Shape;596;p50"/>
          <p:cNvSpPr txBox="1"/>
          <p:nvPr>
            <p:ph idx="5" type="subTitle"/>
          </p:nvPr>
        </p:nvSpPr>
        <p:spPr>
          <a:xfrm>
            <a:off x="5028175" y="3294325"/>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597" name="Google Shape;597;p50"/>
          <p:cNvSpPr txBox="1"/>
          <p:nvPr>
            <p:ph idx="6" type="subTitle"/>
          </p:nvPr>
        </p:nvSpPr>
        <p:spPr>
          <a:xfrm>
            <a:off x="1546000" y="1807825"/>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598" name="Google Shape;598;p50"/>
          <p:cNvSpPr txBox="1"/>
          <p:nvPr>
            <p:ph idx="7" type="subTitle"/>
          </p:nvPr>
        </p:nvSpPr>
        <p:spPr>
          <a:xfrm>
            <a:off x="1546000" y="3288350"/>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599" name="Google Shape;599;p50"/>
          <p:cNvSpPr txBox="1"/>
          <p:nvPr>
            <p:ph idx="8" type="subTitle"/>
          </p:nvPr>
        </p:nvSpPr>
        <p:spPr>
          <a:xfrm>
            <a:off x="5937175" y="1807825"/>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600" name="Google Shape;600;p50"/>
          <p:cNvSpPr txBox="1"/>
          <p:nvPr>
            <p:ph idx="9" type="subTitle"/>
          </p:nvPr>
        </p:nvSpPr>
        <p:spPr>
          <a:xfrm>
            <a:off x="5937175" y="3288350"/>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lack">
  <p:cSld name="BLANK_1_1_1_1_1_1">
    <p:spTree>
      <p:nvGrpSpPr>
        <p:cNvPr id="601" name="Shape 601"/>
        <p:cNvGrpSpPr/>
        <p:nvPr/>
      </p:nvGrpSpPr>
      <p:grpSpPr>
        <a:xfrm>
          <a:off x="0" y="0"/>
          <a:ext cx="0" cy="0"/>
          <a:chOff x="0" y="0"/>
          <a:chExt cx="0" cy="0"/>
        </a:xfrm>
      </p:grpSpPr>
      <p:cxnSp>
        <p:nvCxnSpPr>
          <p:cNvPr id="602" name="Google Shape;602;p51"/>
          <p:cNvCxnSpPr/>
          <p:nvPr/>
        </p:nvCxnSpPr>
        <p:spPr>
          <a:xfrm>
            <a:off x="3518300" y="712833"/>
            <a:ext cx="5617500" cy="0"/>
          </a:xfrm>
          <a:prstGeom prst="straightConnector1">
            <a:avLst/>
          </a:prstGeom>
          <a:noFill/>
          <a:ln cap="flat" cmpd="sng" w="9525">
            <a:solidFill>
              <a:schemeClr val="accent5"/>
            </a:solidFill>
            <a:prstDash val="solid"/>
            <a:round/>
            <a:headEnd len="med" w="med" type="none"/>
            <a:tailEnd len="med" w="med" type="none"/>
          </a:ln>
        </p:spPr>
      </p:cxnSp>
      <p:cxnSp>
        <p:nvCxnSpPr>
          <p:cNvPr id="603" name="Google Shape;603;p51"/>
          <p:cNvCxnSpPr>
            <a:stCxn id="604" idx="1"/>
            <a:endCxn id="605" idx="3"/>
          </p:cNvCxnSpPr>
          <p:nvPr/>
        </p:nvCxnSpPr>
        <p:spPr>
          <a:xfrm>
            <a:off x="2641916" y="1598375"/>
            <a:ext cx="0" cy="1332300"/>
          </a:xfrm>
          <a:prstGeom prst="straightConnector1">
            <a:avLst/>
          </a:prstGeom>
          <a:noFill/>
          <a:ln cap="flat" cmpd="sng" w="9525">
            <a:solidFill>
              <a:schemeClr val="accent5"/>
            </a:solidFill>
            <a:prstDash val="solid"/>
            <a:round/>
            <a:headEnd len="med" w="med" type="none"/>
            <a:tailEnd len="med" w="med" type="none"/>
          </a:ln>
        </p:spPr>
      </p:cxnSp>
      <p:cxnSp>
        <p:nvCxnSpPr>
          <p:cNvPr id="606" name="Google Shape;606;p51"/>
          <p:cNvCxnSpPr/>
          <p:nvPr/>
        </p:nvCxnSpPr>
        <p:spPr>
          <a:xfrm rot="10800000">
            <a:off x="-19425" y="711675"/>
            <a:ext cx="936600" cy="936600"/>
          </a:xfrm>
          <a:prstGeom prst="straightConnector1">
            <a:avLst/>
          </a:prstGeom>
          <a:noFill/>
          <a:ln cap="flat" cmpd="sng" w="9525">
            <a:solidFill>
              <a:schemeClr val="accent5"/>
            </a:solidFill>
            <a:prstDash val="solid"/>
            <a:round/>
            <a:headEnd len="med" w="med" type="none"/>
            <a:tailEnd len="med" w="med" type="none"/>
          </a:ln>
        </p:spPr>
      </p:cxnSp>
      <p:cxnSp>
        <p:nvCxnSpPr>
          <p:cNvPr id="607" name="Google Shape;607;p51"/>
          <p:cNvCxnSpPr/>
          <p:nvPr/>
        </p:nvCxnSpPr>
        <p:spPr>
          <a:xfrm rot="10800000">
            <a:off x="1464900" y="-8025"/>
            <a:ext cx="958800" cy="958800"/>
          </a:xfrm>
          <a:prstGeom prst="straightConnector1">
            <a:avLst/>
          </a:prstGeom>
          <a:noFill/>
          <a:ln cap="flat" cmpd="sng" w="9525">
            <a:solidFill>
              <a:schemeClr val="accent5"/>
            </a:solidFill>
            <a:prstDash val="solid"/>
            <a:round/>
            <a:headEnd len="med" w="med" type="none"/>
            <a:tailEnd len="med" w="med" type="none"/>
          </a:ln>
        </p:spPr>
      </p:cxnSp>
      <p:sp>
        <p:nvSpPr>
          <p:cNvPr id="604" name="Google Shape;604;p51"/>
          <p:cNvSpPr/>
          <p:nvPr/>
        </p:nvSpPr>
        <p:spPr>
          <a:xfrm flipH="1">
            <a:off x="1761266" y="-614125"/>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608" name="Google Shape;608;p51"/>
          <p:cNvCxnSpPr/>
          <p:nvPr/>
        </p:nvCxnSpPr>
        <p:spPr>
          <a:xfrm rot="10800000">
            <a:off x="709975" y="3201569"/>
            <a:ext cx="1758300" cy="1758300"/>
          </a:xfrm>
          <a:prstGeom prst="straightConnector1">
            <a:avLst/>
          </a:prstGeom>
          <a:noFill/>
          <a:ln cap="flat" cmpd="sng" w="9525">
            <a:solidFill>
              <a:schemeClr val="accent5"/>
            </a:solidFill>
            <a:prstDash val="solid"/>
            <a:round/>
            <a:headEnd len="med" w="med" type="none"/>
            <a:tailEnd len="med" w="med" type="none"/>
          </a:ln>
        </p:spPr>
      </p:cxnSp>
      <p:sp>
        <p:nvSpPr>
          <p:cNvPr id="605" name="Google Shape;605;p51"/>
          <p:cNvSpPr/>
          <p:nvPr/>
        </p:nvSpPr>
        <p:spPr>
          <a:xfrm>
            <a:off x="1761265" y="2930748"/>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609" name="Google Shape;609;p51"/>
          <p:cNvCxnSpPr/>
          <p:nvPr/>
        </p:nvCxnSpPr>
        <p:spPr>
          <a:xfrm flipH="1" rot="10800000">
            <a:off x="-23900" y="3541825"/>
            <a:ext cx="1163100" cy="1163100"/>
          </a:xfrm>
          <a:prstGeom prst="straightConnector1">
            <a:avLst/>
          </a:prstGeom>
          <a:noFill/>
          <a:ln cap="flat" cmpd="sng" w="9525">
            <a:solidFill>
              <a:schemeClr val="accent5"/>
            </a:solidFill>
            <a:prstDash val="solid"/>
            <a:round/>
            <a:headEnd len="med" w="med" type="none"/>
            <a:tailEnd len="med" w="med" type="none"/>
          </a:ln>
        </p:spPr>
      </p:cxnSp>
      <p:sp>
        <p:nvSpPr>
          <p:cNvPr id="610" name="Google Shape;610;p51"/>
          <p:cNvSpPr/>
          <p:nvPr/>
        </p:nvSpPr>
        <p:spPr>
          <a:xfrm flipH="1">
            <a:off x="-34" y="1598375"/>
            <a:ext cx="1761300" cy="22125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11" name="Google Shape;611;p51"/>
          <p:cNvSpPr txBox="1"/>
          <p:nvPr>
            <p:ph idx="1" type="subTitle"/>
          </p:nvPr>
        </p:nvSpPr>
        <p:spPr>
          <a:xfrm>
            <a:off x="3948800" y="2677300"/>
            <a:ext cx="4966500" cy="20064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12" name="Google Shape;612;p51"/>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Green">
  <p:cSld name="BLANK_1_1_1_1_1_1_2">
    <p:spTree>
      <p:nvGrpSpPr>
        <p:cNvPr id="613" name="Shape 613"/>
        <p:cNvGrpSpPr/>
        <p:nvPr/>
      </p:nvGrpSpPr>
      <p:grpSpPr>
        <a:xfrm>
          <a:off x="0" y="0"/>
          <a:ext cx="0" cy="0"/>
          <a:chOff x="0" y="0"/>
          <a:chExt cx="0" cy="0"/>
        </a:xfrm>
      </p:grpSpPr>
      <p:cxnSp>
        <p:nvCxnSpPr>
          <p:cNvPr id="614" name="Google Shape;614;p52"/>
          <p:cNvCxnSpPr/>
          <p:nvPr/>
        </p:nvCxnSpPr>
        <p:spPr>
          <a:xfrm>
            <a:off x="3518300" y="712833"/>
            <a:ext cx="5617500" cy="0"/>
          </a:xfrm>
          <a:prstGeom prst="straightConnector1">
            <a:avLst/>
          </a:prstGeom>
          <a:noFill/>
          <a:ln cap="flat" cmpd="sng" w="9525">
            <a:solidFill>
              <a:schemeClr val="accent4"/>
            </a:solidFill>
            <a:prstDash val="solid"/>
            <a:round/>
            <a:headEnd len="med" w="med" type="none"/>
            <a:tailEnd len="med" w="med" type="none"/>
          </a:ln>
        </p:spPr>
      </p:cxnSp>
      <p:cxnSp>
        <p:nvCxnSpPr>
          <p:cNvPr id="615" name="Google Shape;615;p52"/>
          <p:cNvCxnSpPr>
            <a:stCxn id="616" idx="1"/>
            <a:endCxn id="617" idx="3"/>
          </p:cNvCxnSpPr>
          <p:nvPr/>
        </p:nvCxnSpPr>
        <p:spPr>
          <a:xfrm>
            <a:off x="2641916" y="1598375"/>
            <a:ext cx="0" cy="1332300"/>
          </a:xfrm>
          <a:prstGeom prst="straightConnector1">
            <a:avLst/>
          </a:prstGeom>
          <a:noFill/>
          <a:ln cap="flat" cmpd="sng" w="9525">
            <a:solidFill>
              <a:schemeClr val="accent4"/>
            </a:solidFill>
            <a:prstDash val="solid"/>
            <a:round/>
            <a:headEnd len="med" w="med" type="none"/>
            <a:tailEnd len="med" w="med" type="none"/>
          </a:ln>
        </p:spPr>
      </p:cxnSp>
      <p:cxnSp>
        <p:nvCxnSpPr>
          <p:cNvPr id="618" name="Google Shape;618;p52"/>
          <p:cNvCxnSpPr/>
          <p:nvPr/>
        </p:nvCxnSpPr>
        <p:spPr>
          <a:xfrm rot="10800000">
            <a:off x="-19425" y="711675"/>
            <a:ext cx="936600" cy="936600"/>
          </a:xfrm>
          <a:prstGeom prst="straightConnector1">
            <a:avLst/>
          </a:prstGeom>
          <a:noFill/>
          <a:ln cap="flat" cmpd="sng" w="9525">
            <a:solidFill>
              <a:schemeClr val="accent4"/>
            </a:solidFill>
            <a:prstDash val="solid"/>
            <a:round/>
            <a:headEnd len="med" w="med" type="none"/>
            <a:tailEnd len="med" w="med" type="none"/>
          </a:ln>
        </p:spPr>
      </p:cxnSp>
      <p:cxnSp>
        <p:nvCxnSpPr>
          <p:cNvPr id="619" name="Google Shape;619;p52"/>
          <p:cNvCxnSpPr/>
          <p:nvPr/>
        </p:nvCxnSpPr>
        <p:spPr>
          <a:xfrm rot="10800000">
            <a:off x="1464900" y="-8025"/>
            <a:ext cx="958800" cy="958800"/>
          </a:xfrm>
          <a:prstGeom prst="straightConnector1">
            <a:avLst/>
          </a:prstGeom>
          <a:noFill/>
          <a:ln cap="flat" cmpd="sng" w="9525">
            <a:solidFill>
              <a:schemeClr val="accent4"/>
            </a:solidFill>
            <a:prstDash val="solid"/>
            <a:round/>
            <a:headEnd len="med" w="med" type="none"/>
            <a:tailEnd len="med" w="med" type="none"/>
          </a:ln>
        </p:spPr>
      </p:cxnSp>
      <p:sp>
        <p:nvSpPr>
          <p:cNvPr id="616" name="Google Shape;616;p52"/>
          <p:cNvSpPr/>
          <p:nvPr/>
        </p:nvSpPr>
        <p:spPr>
          <a:xfrm flipH="1">
            <a:off x="1761266" y="-614125"/>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620" name="Google Shape;620;p52"/>
          <p:cNvCxnSpPr/>
          <p:nvPr/>
        </p:nvCxnSpPr>
        <p:spPr>
          <a:xfrm rot="10800000">
            <a:off x="709975" y="3201569"/>
            <a:ext cx="1758300" cy="1758300"/>
          </a:xfrm>
          <a:prstGeom prst="straightConnector1">
            <a:avLst/>
          </a:prstGeom>
          <a:noFill/>
          <a:ln cap="flat" cmpd="sng" w="9525">
            <a:solidFill>
              <a:schemeClr val="accent4"/>
            </a:solidFill>
            <a:prstDash val="solid"/>
            <a:round/>
            <a:headEnd len="med" w="med" type="none"/>
            <a:tailEnd len="med" w="med" type="none"/>
          </a:ln>
        </p:spPr>
      </p:cxnSp>
      <p:sp>
        <p:nvSpPr>
          <p:cNvPr id="617" name="Google Shape;617;p52"/>
          <p:cNvSpPr/>
          <p:nvPr/>
        </p:nvSpPr>
        <p:spPr>
          <a:xfrm>
            <a:off x="1761265" y="2930748"/>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621" name="Google Shape;621;p52"/>
          <p:cNvCxnSpPr/>
          <p:nvPr/>
        </p:nvCxnSpPr>
        <p:spPr>
          <a:xfrm flipH="1" rot="10800000">
            <a:off x="-23900" y="3541825"/>
            <a:ext cx="1163100" cy="1163100"/>
          </a:xfrm>
          <a:prstGeom prst="straightConnector1">
            <a:avLst/>
          </a:prstGeom>
          <a:noFill/>
          <a:ln cap="flat" cmpd="sng" w="9525">
            <a:solidFill>
              <a:schemeClr val="accent4"/>
            </a:solidFill>
            <a:prstDash val="solid"/>
            <a:round/>
            <a:headEnd len="med" w="med" type="none"/>
            <a:tailEnd len="med" w="med" type="none"/>
          </a:ln>
        </p:spPr>
      </p:cxnSp>
      <p:sp>
        <p:nvSpPr>
          <p:cNvPr id="622" name="Google Shape;622;p52"/>
          <p:cNvSpPr/>
          <p:nvPr/>
        </p:nvSpPr>
        <p:spPr>
          <a:xfrm flipH="1">
            <a:off x="-34" y="1598375"/>
            <a:ext cx="1761300" cy="22125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23" name="Google Shape;623;p52"/>
          <p:cNvSpPr txBox="1"/>
          <p:nvPr>
            <p:ph idx="1" type="subTitle"/>
          </p:nvPr>
        </p:nvSpPr>
        <p:spPr>
          <a:xfrm>
            <a:off x="3948800" y="2677301"/>
            <a:ext cx="4941000" cy="19299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4" name="Google Shape;624;p52"/>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 description">
  <p:cSld name="BLANK_1_1_1_1_1_1_1_1_1_1_1">
    <p:spTree>
      <p:nvGrpSpPr>
        <p:cNvPr id="625" name="Shape 625"/>
        <p:cNvGrpSpPr/>
        <p:nvPr/>
      </p:nvGrpSpPr>
      <p:grpSpPr>
        <a:xfrm>
          <a:off x="0" y="0"/>
          <a:ext cx="0" cy="0"/>
          <a:chOff x="0" y="0"/>
          <a:chExt cx="0" cy="0"/>
        </a:xfrm>
      </p:grpSpPr>
      <p:sp>
        <p:nvSpPr>
          <p:cNvPr id="626" name="Google Shape;626;p53"/>
          <p:cNvSpPr txBox="1"/>
          <p:nvPr>
            <p:ph idx="1" type="subTitle"/>
          </p:nvPr>
        </p:nvSpPr>
        <p:spPr>
          <a:xfrm>
            <a:off x="4782025" y="1731500"/>
            <a:ext cx="19269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7" name="Google Shape;627;p53"/>
          <p:cNvSpPr txBox="1"/>
          <p:nvPr>
            <p:ph type="title"/>
          </p:nvPr>
        </p:nvSpPr>
        <p:spPr>
          <a:xfrm>
            <a:off x="1392601" y="836575"/>
            <a:ext cx="3205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sz="4000">
                <a:solidFill>
                  <a:schemeClr val="lt1"/>
                </a:solidFill>
              </a:defRPr>
            </a:lvl2pPr>
            <a:lvl3pPr lvl="2">
              <a:lnSpc>
                <a:spcPct val="115000"/>
              </a:lnSpc>
              <a:spcBef>
                <a:spcPts val="0"/>
              </a:spcBef>
              <a:spcAft>
                <a:spcPts val="0"/>
              </a:spcAft>
              <a:buNone/>
              <a:defRPr sz="4000">
                <a:solidFill>
                  <a:schemeClr val="lt1"/>
                </a:solidFill>
              </a:defRPr>
            </a:lvl3pPr>
            <a:lvl4pPr lvl="3">
              <a:lnSpc>
                <a:spcPct val="115000"/>
              </a:lnSpc>
              <a:spcBef>
                <a:spcPts val="0"/>
              </a:spcBef>
              <a:spcAft>
                <a:spcPts val="0"/>
              </a:spcAft>
              <a:buNone/>
              <a:defRPr sz="4000">
                <a:solidFill>
                  <a:schemeClr val="lt1"/>
                </a:solidFill>
              </a:defRPr>
            </a:lvl4pPr>
            <a:lvl5pPr lvl="4">
              <a:lnSpc>
                <a:spcPct val="115000"/>
              </a:lnSpc>
              <a:spcBef>
                <a:spcPts val="0"/>
              </a:spcBef>
              <a:spcAft>
                <a:spcPts val="0"/>
              </a:spcAft>
              <a:buNone/>
              <a:defRPr sz="4000">
                <a:solidFill>
                  <a:schemeClr val="lt1"/>
                </a:solidFill>
              </a:defRPr>
            </a:lvl5pPr>
            <a:lvl6pPr lvl="5">
              <a:lnSpc>
                <a:spcPct val="115000"/>
              </a:lnSpc>
              <a:spcBef>
                <a:spcPts val="0"/>
              </a:spcBef>
              <a:spcAft>
                <a:spcPts val="0"/>
              </a:spcAft>
              <a:buNone/>
              <a:defRPr sz="4000">
                <a:solidFill>
                  <a:schemeClr val="lt1"/>
                </a:solidFill>
              </a:defRPr>
            </a:lvl6pPr>
            <a:lvl7pPr lvl="6">
              <a:lnSpc>
                <a:spcPct val="115000"/>
              </a:lnSpc>
              <a:spcBef>
                <a:spcPts val="0"/>
              </a:spcBef>
              <a:spcAft>
                <a:spcPts val="0"/>
              </a:spcAft>
              <a:buNone/>
              <a:defRPr sz="4000">
                <a:solidFill>
                  <a:schemeClr val="lt1"/>
                </a:solidFill>
              </a:defRPr>
            </a:lvl7pPr>
            <a:lvl8pPr lvl="7">
              <a:lnSpc>
                <a:spcPct val="115000"/>
              </a:lnSpc>
              <a:spcBef>
                <a:spcPts val="0"/>
              </a:spcBef>
              <a:spcAft>
                <a:spcPts val="0"/>
              </a:spcAft>
              <a:buNone/>
              <a:defRPr sz="4000">
                <a:solidFill>
                  <a:schemeClr val="lt1"/>
                </a:solidFill>
              </a:defRPr>
            </a:lvl8pPr>
            <a:lvl9pPr lvl="8">
              <a:lnSpc>
                <a:spcPct val="115000"/>
              </a:lnSpc>
              <a:spcBef>
                <a:spcPts val="0"/>
              </a:spcBef>
              <a:spcAft>
                <a:spcPts val="0"/>
              </a:spcAft>
              <a:buNone/>
              <a:defRPr sz="4000">
                <a:solidFill>
                  <a:schemeClr val="lt1"/>
                </a:solidFill>
              </a:defRPr>
            </a:lvl9pPr>
          </a:lstStyle>
          <a:p/>
        </p:txBody>
      </p:sp>
      <p:sp>
        <p:nvSpPr>
          <p:cNvPr id="628" name="Google Shape;628;p53"/>
          <p:cNvSpPr/>
          <p:nvPr/>
        </p:nvSpPr>
        <p:spPr>
          <a:xfrm>
            <a:off x="1" y="1262825"/>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29" name="Google Shape;629;p53"/>
          <p:cNvSpPr/>
          <p:nvPr/>
        </p:nvSpPr>
        <p:spPr>
          <a:xfrm>
            <a:off x="1" y="2556277"/>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30" name="Google Shape;630;p53"/>
          <p:cNvSpPr/>
          <p:nvPr/>
        </p:nvSpPr>
        <p:spPr>
          <a:xfrm>
            <a:off x="1" y="3849830"/>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31" name="Google Shape;631;p53"/>
          <p:cNvSpPr/>
          <p:nvPr/>
        </p:nvSpPr>
        <p:spPr>
          <a:xfrm>
            <a:off x="0" y="0"/>
            <a:ext cx="1187700" cy="1262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32" name="Google Shape;632;p53"/>
          <p:cNvSpPr txBox="1"/>
          <p:nvPr>
            <p:ph idx="2" type="subTitle"/>
          </p:nvPr>
        </p:nvSpPr>
        <p:spPr>
          <a:xfrm>
            <a:off x="4944882" y="1875150"/>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633" name="Google Shape;633;p53"/>
          <p:cNvSpPr txBox="1"/>
          <p:nvPr>
            <p:ph idx="3" type="subTitle"/>
          </p:nvPr>
        </p:nvSpPr>
        <p:spPr>
          <a:xfrm>
            <a:off x="4782025" y="2682477"/>
            <a:ext cx="1926900" cy="301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4" name="Google Shape;634;p53"/>
          <p:cNvSpPr txBox="1"/>
          <p:nvPr>
            <p:ph idx="4" type="subTitle"/>
          </p:nvPr>
        </p:nvSpPr>
        <p:spPr>
          <a:xfrm>
            <a:off x="4944882" y="2826125"/>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635" name="Google Shape;635;p53"/>
          <p:cNvSpPr txBox="1"/>
          <p:nvPr>
            <p:ph idx="5" type="subTitle"/>
          </p:nvPr>
        </p:nvSpPr>
        <p:spPr>
          <a:xfrm>
            <a:off x="4782025" y="3628000"/>
            <a:ext cx="19269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6" name="Google Shape;636;p53"/>
          <p:cNvSpPr txBox="1"/>
          <p:nvPr>
            <p:ph idx="6" type="subTitle"/>
          </p:nvPr>
        </p:nvSpPr>
        <p:spPr>
          <a:xfrm>
            <a:off x="4944882" y="3771650"/>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637" name="Google Shape;637;p53"/>
          <p:cNvSpPr txBox="1"/>
          <p:nvPr>
            <p:ph idx="7" type="subTitle"/>
          </p:nvPr>
        </p:nvSpPr>
        <p:spPr>
          <a:xfrm>
            <a:off x="7123375" y="1731500"/>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8" name="Google Shape;638;p53"/>
          <p:cNvSpPr txBox="1"/>
          <p:nvPr>
            <p:ph idx="8" type="subTitle"/>
          </p:nvPr>
        </p:nvSpPr>
        <p:spPr>
          <a:xfrm>
            <a:off x="7278029" y="1875150"/>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639" name="Google Shape;639;p53"/>
          <p:cNvSpPr txBox="1"/>
          <p:nvPr>
            <p:ph idx="9" type="subTitle"/>
          </p:nvPr>
        </p:nvSpPr>
        <p:spPr>
          <a:xfrm>
            <a:off x="7123375" y="2682477"/>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40" name="Google Shape;640;p53"/>
          <p:cNvSpPr txBox="1"/>
          <p:nvPr>
            <p:ph idx="13" type="subTitle"/>
          </p:nvPr>
        </p:nvSpPr>
        <p:spPr>
          <a:xfrm>
            <a:off x="7278029" y="2826127"/>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641" name="Google Shape;641;p53"/>
          <p:cNvSpPr txBox="1"/>
          <p:nvPr>
            <p:ph idx="14" type="subTitle"/>
          </p:nvPr>
        </p:nvSpPr>
        <p:spPr>
          <a:xfrm>
            <a:off x="7123375" y="3628000"/>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42" name="Google Shape;642;p53"/>
          <p:cNvSpPr txBox="1"/>
          <p:nvPr>
            <p:ph idx="15" type="subTitle"/>
          </p:nvPr>
        </p:nvSpPr>
        <p:spPr>
          <a:xfrm>
            <a:off x="7278029" y="3771650"/>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1_1_1_1_1_1_1_2">
    <p:spTree>
      <p:nvGrpSpPr>
        <p:cNvPr id="643" name="Shape 643"/>
        <p:cNvGrpSpPr/>
        <p:nvPr/>
      </p:nvGrpSpPr>
      <p:grpSpPr>
        <a:xfrm>
          <a:off x="0" y="0"/>
          <a:ext cx="0" cy="0"/>
          <a:chOff x="0" y="0"/>
          <a:chExt cx="0" cy="0"/>
        </a:xfrm>
      </p:grpSpPr>
      <p:sp>
        <p:nvSpPr>
          <p:cNvPr id="644" name="Google Shape;644;p54"/>
          <p:cNvSpPr txBox="1"/>
          <p:nvPr>
            <p:ph idx="1" type="subTitle"/>
          </p:nvPr>
        </p:nvSpPr>
        <p:spPr>
          <a:xfrm>
            <a:off x="5711285" y="1731500"/>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45" name="Google Shape;645;p54"/>
          <p:cNvSpPr txBox="1"/>
          <p:nvPr>
            <p:ph type="title"/>
          </p:nvPr>
        </p:nvSpPr>
        <p:spPr>
          <a:xfrm>
            <a:off x="1392601" y="836575"/>
            <a:ext cx="3205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sz="4000">
                <a:solidFill>
                  <a:schemeClr val="lt1"/>
                </a:solidFill>
              </a:defRPr>
            </a:lvl2pPr>
            <a:lvl3pPr lvl="2">
              <a:lnSpc>
                <a:spcPct val="115000"/>
              </a:lnSpc>
              <a:spcBef>
                <a:spcPts val="0"/>
              </a:spcBef>
              <a:spcAft>
                <a:spcPts val="0"/>
              </a:spcAft>
              <a:buNone/>
              <a:defRPr sz="4000">
                <a:solidFill>
                  <a:schemeClr val="lt1"/>
                </a:solidFill>
              </a:defRPr>
            </a:lvl3pPr>
            <a:lvl4pPr lvl="3">
              <a:lnSpc>
                <a:spcPct val="115000"/>
              </a:lnSpc>
              <a:spcBef>
                <a:spcPts val="0"/>
              </a:spcBef>
              <a:spcAft>
                <a:spcPts val="0"/>
              </a:spcAft>
              <a:buNone/>
              <a:defRPr sz="4000">
                <a:solidFill>
                  <a:schemeClr val="lt1"/>
                </a:solidFill>
              </a:defRPr>
            </a:lvl4pPr>
            <a:lvl5pPr lvl="4">
              <a:lnSpc>
                <a:spcPct val="115000"/>
              </a:lnSpc>
              <a:spcBef>
                <a:spcPts val="0"/>
              </a:spcBef>
              <a:spcAft>
                <a:spcPts val="0"/>
              </a:spcAft>
              <a:buNone/>
              <a:defRPr sz="4000">
                <a:solidFill>
                  <a:schemeClr val="lt1"/>
                </a:solidFill>
              </a:defRPr>
            </a:lvl5pPr>
            <a:lvl6pPr lvl="5">
              <a:lnSpc>
                <a:spcPct val="115000"/>
              </a:lnSpc>
              <a:spcBef>
                <a:spcPts val="0"/>
              </a:spcBef>
              <a:spcAft>
                <a:spcPts val="0"/>
              </a:spcAft>
              <a:buNone/>
              <a:defRPr sz="4000">
                <a:solidFill>
                  <a:schemeClr val="lt1"/>
                </a:solidFill>
              </a:defRPr>
            </a:lvl6pPr>
            <a:lvl7pPr lvl="6">
              <a:lnSpc>
                <a:spcPct val="115000"/>
              </a:lnSpc>
              <a:spcBef>
                <a:spcPts val="0"/>
              </a:spcBef>
              <a:spcAft>
                <a:spcPts val="0"/>
              </a:spcAft>
              <a:buNone/>
              <a:defRPr sz="4000">
                <a:solidFill>
                  <a:schemeClr val="lt1"/>
                </a:solidFill>
              </a:defRPr>
            </a:lvl7pPr>
            <a:lvl8pPr lvl="7">
              <a:lnSpc>
                <a:spcPct val="115000"/>
              </a:lnSpc>
              <a:spcBef>
                <a:spcPts val="0"/>
              </a:spcBef>
              <a:spcAft>
                <a:spcPts val="0"/>
              </a:spcAft>
              <a:buNone/>
              <a:defRPr sz="4000">
                <a:solidFill>
                  <a:schemeClr val="lt1"/>
                </a:solidFill>
              </a:defRPr>
            </a:lvl8pPr>
            <a:lvl9pPr lvl="8">
              <a:lnSpc>
                <a:spcPct val="115000"/>
              </a:lnSpc>
              <a:spcBef>
                <a:spcPts val="0"/>
              </a:spcBef>
              <a:spcAft>
                <a:spcPts val="0"/>
              </a:spcAft>
              <a:buNone/>
              <a:defRPr sz="4000">
                <a:solidFill>
                  <a:schemeClr val="lt1"/>
                </a:solidFill>
              </a:defRPr>
            </a:lvl9pPr>
          </a:lstStyle>
          <a:p/>
        </p:txBody>
      </p:sp>
      <p:sp>
        <p:nvSpPr>
          <p:cNvPr id="646" name="Google Shape;646;p54"/>
          <p:cNvSpPr/>
          <p:nvPr/>
        </p:nvSpPr>
        <p:spPr>
          <a:xfrm>
            <a:off x="1" y="1262825"/>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47" name="Google Shape;647;p54"/>
          <p:cNvSpPr/>
          <p:nvPr/>
        </p:nvSpPr>
        <p:spPr>
          <a:xfrm>
            <a:off x="1" y="2556277"/>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48" name="Google Shape;648;p54"/>
          <p:cNvSpPr/>
          <p:nvPr/>
        </p:nvSpPr>
        <p:spPr>
          <a:xfrm>
            <a:off x="1" y="3849830"/>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49" name="Google Shape;649;p54"/>
          <p:cNvSpPr/>
          <p:nvPr/>
        </p:nvSpPr>
        <p:spPr>
          <a:xfrm>
            <a:off x="0" y="0"/>
            <a:ext cx="1187700" cy="1262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50" name="Google Shape;650;p54"/>
          <p:cNvSpPr txBox="1"/>
          <p:nvPr>
            <p:ph idx="2" type="subTitle"/>
          </p:nvPr>
        </p:nvSpPr>
        <p:spPr>
          <a:xfrm>
            <a:off x="5711285" y="225047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51" name="Google Shape;651;p54"/>
          <p:cNvSpPr txBox="1"/>
          <p:nvPr>
            <p:ph idx="3" type="subTitle"/>
          </p:nvPr>
        </p:nvSpPr>
        <p:spPr>
          <a:xfrm>
            <a:off x="5711285" y="2769450"/>
            <a:ext cx="2846700" cy="301500"/>
          </a:xfrm>
          <a:prstGeom prst="rect">
            <a:avLst/>
          </a:prstGeom>
        </p:spPr>
        <p:txBody>
          <a:bodyPr anchorCtr="0" anchor="b" bIns="91425" lIns="91425" spcFirstLastPara="1" rIns="91425" wrap="square" tIns="91425">
            <a:noAutofit/>
          </a:bodyPr>
          <a:lstStyle>
            <a:lvl1pPr lvl="0">
              <a:spcBef>
                <a:spcPts val="0"/>
              </a:spcBef>
              <a:spcAft>
                <a:spcPts val="0"/>
              </a:spcAft>
              <a:buSzPts val="1400"/>
              <a:buFont typeface="Red Hat Display"/>
              <a:buNone/>
              <a:defRPr/>
            </a:lvl1pPr>
            <a:lvl2pPr lvl="1">
              <a:spcBef>
                <a:spcPts val="0"/>
              </a:spcBef>
              <a:spcAft>
                <a:spcPts val="0"/>
              </a:spcAft>
              <a:buSzPts val="1400"/>
              <a:buFont typeface="Red Hat Display"/>
              <a:buNone/>
              <a:defRPr/>
            </a:lvl2pPr>
            <a:lvl3pPr lvl="2">
              <a:spcBef>
                <a:spcPts val="0"/>
              </a:spcBef>
              <a:spcAft>
                <a:spcPts val="0"/>
              </a:spcAft>
              <a:buSzPts val="1400"/>
              <a:buFont typeface="Red Hat Display"/>
              <a:buNone/>
              <a:defRPr/>
            </a:lvl3pPr>
            <a:lvl4pPr lvl="3">
              <a:spcBef>
                <a:spcPts val="0"/>
              </a:spcBef>
              <a:spcAft>
                <a:spcPts val="0"/>
              </a:spcAft>
              <a:buSzPts val="1400"/>
              <a:buFont typeface="Red Hat Display"/>
              <a:buNone/>
              <a:defRPr/>
            </a:lvl4pPr>
            <a:lvl5pPr lvl="4">
              <a:spcBef>
                <a:spcPts val="0"/>
              </a:spcBef>
              <a:spcAft>
                <a:spcPts val="0"/>
              </a:spcAft>
              <a:buSzPts val="1400"/>
              <a:buFont typeface="Red Hat Display"/>
              <a:buNone/>
              <a:defRPr/>
            </a:lvl5pPr>
            <a:lvl6pPr lvl="5">
              <a:spcBef>
                <a:spcPts val="0"/>
              </a:spcBef>
              <a:spcAft>
                <a:spcPts val="0"/>
              </a:spcAft>
              <a:buSzPts val="1400"/>
              <a:buFont typeface="Red Hat Display"/>
              <a:buNone/>
              <a:defRPr/>
            </a:lvl6pPr>
            <a:lvl7pPr lvl="6">
              <a:spcBef>
                <a:spcPts val="0"/>
              </a:spcBef>
              <a:spcAft>
                <a:spcPts val="0"/>
              </a:spcAft>
              <a:buSzPts val="1400"/>
              <a:buFont typeface="Red Hat Display"/>
              <a:buNone/>
              <a:defRPr/>
            </a:lvl7pPr>
            <a:lvl8pPr lvl="7">
              <a:spcBef>
                <a:spcPts val="0"/>
              </a:spcBef>
              <a:spcAft>
                <a:spcPts val="0"/>
              </a:spcAft>
              <a:buSzPts val="1400"/>
              <a:buFont typeface="Red Hat Display"/>
              <a:buNone/>
              <a:defRPr/>
            </a:lvl8pPr>
            <a:lvl9pPr lvl="8">
              <a:spcBef>
                <a:spcPts val="0"/>
              </a:spcBef>
              <a:spcAft>
                <a:spcPts val="0"/>
              </a:spcAft>
              <a:buSzPts val="1400"/>
              <a:buFont typeface="Red Hat Display"/>
              <a:buNone/>
              <a:defRPr/>
            </a:lvl9pPr>
          </a:lstStyle>
          <a:p/>
        </p:txBody>
      </p:sp>
      <p:sp>
        <p:nvSpPr>
          <p:cNvPr id="652" name="Google Shape;652;p54"/>
          <p:cNvSpPr txBox="1"/>
          <p:nvPr>
            <p:ph idx="4" type="subTitle"/>
          </p:nvPr>
        </p:nvSpPr>
        <p:spPr>
          <a:xfrm>
            <a:off x="5711285" y="328842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53" name="Google Shape;653;p54"/>
          <p:cNvSpPr txBox="1"/>
          <p:nvPr>
            <p:ph idx="5" type="subTitle"/>
          </p:nvPr>
        </p:nvSpPr>
        <p:spPr>
          <a:xfrm>
            <a:off x="5711285" y="3807400"/>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54" name="Google Shape;654;p54"/>
          <p:cNvSpPr txBox="1"/>
          <p:nvPr>
            <p:ph idx="6" type="subTitle"/>
          </p:nvPr>
        </p:nvSpPr>
        <p:spPr>
          <a:xfrm>
            <a:off x="5711285" y="432637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6">
    <p:spTree>
      <p:nvGrpSpPr>
        <p:cNvPr id="655" name="Shape 655"/>
        <p:cNvGrpSpPr/>
        <p:nvPr/>
      </p:nvGrpSpPr>
      <p:grpSpPr>
        <a:xfrm>
          <a:off x="0" y="0"/>
          <a:ext cx="0" cy="0"/>
          <a:chOff x="0" y="0"/>
          <a:chExt cx="0" cy="0"/>
        </a:xfrm>
      </p:grpSpPr>
      <p:sp>
        <p:nvSpPr>
          <p:cNvPr id="656" name="Google Shape;656;p55"/>
          <p:cNvSpPr/>
          <p:nvPr/>
        </p:nvSpPr>
        <p:spPr>
          <a:xfrm rot="5400000">
            <a:off x="446600" y="-454900"/>
            <a:ext cx="2712900" cy="3605700"/>
          </a:xfrm>
          <a:prstGeom prst="snip1Rect">
            <a:avLst>
              <a:gd fmla="val 39812"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657" name="Google Shape;657;p55"/>
          <p:cNvSpPr txBox="1"/>
          <p:nvPr>
            <p:ph type="title"/>
          </p:nvPr>
        </p:nvSpPr>
        <p:spPr>
          <a:xfrm>
            <a:off x="228600" y="525200"/>
            <a:ext cx="31545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658" name="Google Shape;658;p55"/>
          <p:cNvSpPr txBox="1"/>
          <p:nvPr>
            <p:ph idx="1" type="subTitle"/>
          </p:nvPr>
        </p:nvSpPr>
        <p:spPr>
          <a:xfrm>
            <a:off x="228600" y="1185575"/>
            <a:ext cx="2806800" cy="954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59" name="Google Shape;659;p55"/>
          <p:cNvSpPr txBox="1"/>
          <p:nvPr>
            <p:ph idx="2" type="subTitle"/>
          </p:nvPr>
        </p:nvSpPr>
        <p:spPr>
          <a:xfrm>
            <a:off x="4784300" y="1597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60" name="Google Shape;660;p55"/>
          <p:cNvSpPr txBox="1"/>
          <p:nvPr>
            <p:ph idx="3" type="subTitle"/>
          </p:nvPr>
        </p:nvSpPr>
        <p:spPr>
          <a:xfrm>
            <a:off x="6129000" y="1600050"/>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61" name="Google Shape;661;p55"/>
          <p:cNvSpPr txBox="1"/>
          <p:nvPr>
            <p:ph idx="4" type="subTitle"/>
          </p:nvPr>
        </p:nvSpPr>
        <p:spPr>
          <a:xfrm>
            <a:off x="6129000" y="2669675"/>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662" name="Google Shape;662;p55"/>
          <p:cNvSpPr txBox="1"/>
          <p:nvPr>
            <p:ph idx="5" type="subTitle"/>
          </p:nvPr>
        </p:nvSpPr>
        <p:spPr>
          <a:xfrm>
            <a:off x="6129000" y="3739250"/>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663" name="Google Shape;663;p55"/>
          <p:cNvSpPr txBox="1"/>
          <p:nvPr>
            <p:ph idx="6" type="subTitle"/>
          </p:nvPr>
        </p:nvSpPr>
        <p:spPr>
          <a:xfrm>
            <a:off x="4784300" y="2668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664" name="Google Shape;664;p55"/>
          <p:cNvSpPr txBox="1"/>
          <p:nvPr>
            <p:ph idx="7" type="subTitle"/>
          </p:nvPr>
        </p:nvSpPr>
        <p:spPr>
          <a:xfrm>
            <a:off x="4784300" y="3739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65" name="Shape 665"/>
        <p:cNvGrpSpPr/>
        <p:nvPr/>
      </p:nvGrpSpPr>
      <p:grpSpPr>
        <a:xfrm>
          <a:off x="0" y="0"/>
          <a:ext cx="0" cy="0"/>
          <a:chOff x="0" y="0"/>
          <a:chExt cx="0" cy="0"/>
        </a:xfrm>
      </p:grpSpPr>
      <p:sp>
        <p:nvSpPr>
          <p:cNvPr id="666" name="Google Shape;666;p5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667" name="Shape 667"/>
        <p:cNvGrpSpPr/>
        <p:nvPr/>
      </p:nvGrpSpPr>
      <p:grpSpPr>
        <a:xfrm>
          <a:off x="0" y="0"/>
          <a:ext cx="0" cy="0"/>
          <a:chOff x="0" y="0"/>
          <a:chExt cx="0" cy="0"/>
        </a:xfrm>
      </p:grpSpPr>
      <p:sp>
        <p:nvSpPr>
          <p:cNvPr id="668" name="Google Shape;668;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69" name="Google Shape;669;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670" name="Shape 670"/>
        <p:cNvGrpSpPr/>
        <p:nvPr/>
      </p:nvGrpSpPr>
      <p:grpSpPr>
        <a:xfrm>
          <a:off x="0" y="0"/>
          <a:ext cx="0" cy="0"/>
          <a:chOff x="0" y="0"/>
          <a:chExt cx="0" cy="0"/>
        </a:xfrm>
      </p:grpSpPr>
      <p:sp>
        <p:nvSpPr>
          <p:cNvPr id="671" name="Google Shape;67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72" name="Google Shape;672;p5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73" name="Google Shape;673;p58"/>
          <p:cNvSpPr txBox="1"/>
          <p:nvPr>
            <p:ph idx="2" type="body"/>
          </p:nvPr>
        </p:nvSpPr>
        <p:spPr>
          <a:xfrm>
            <a:off x="4832400" y="1152475"/>
            <a:ext cx="3999900" cy="3416400"/>
          </a:xfrm>
          <a:prstGeom prst="rect">
            <a:avLst/>
          </a:prstGeom>
        </p:spPr>
        <p:txBody>
          <a:bodyPr anchorCtr="0" anchor="t" bIns="91425" lIns="0" spcFirstLastPara="1" rIns="91425" wrap="square" tIns="0">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74" name="Shape 674"/>
        <p:cNvGrpSpPr/>
        <p:nvPr/>
      </p:nvGrpSpPr>
      <p:grpSpPr>
        <a:xfrm>
          <a:off x="0" y="0"/>
          <a:ext cx="0" cy="0"/>
          <a:chOff x="0" y="0"/>
          <a:chExt cx="0" cy="0"/>
        </a:xfrm>
      </p:grpSpPr>
      <p:sp>
        <p:nvSpPr>
          <p:cNvPr id="675" name="Google Shape;675;p5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76" name="Google Shape;676;p5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677" name="Shape 677"/>
        <p:cNvGrpSpPr/>
        <p:nvPr/>
      </p:nvGrpSpPr>
      <p:grpSpPr>
        <a:xfrm>
          <a:off x="0" y="0"/>
          <a:ext cx="0" cy="0"/>
          <a:chOff x="0" y="0"/>
          <a:chExt cx="0" cy="0"/>
        </a:xfrm>
      </p:grpSpPr>
      <p:sp>
        <p:nvSpPr>
          <p:cNvPr id="678" name="Google Shape;678;p6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79" name="Shape 679"/>
        <p:cNvGrpSpPr/>
        <p:nvPr/>
      </p:nvGrpSpPr>
      <p:grpSpPr>
        <a:xfrm>
          <a:off x="0" y="0"/>
          <a:ext cx="0" cy="0"/>
          <a:chOff x="0" y="0"/>
          <a:chExt cx="0" cy="0"/>
        </a:xfrm>
      </p:grpSpPr>
      <p:sp>
        <p:nvSpPr>
          <p:cNvPr id="680" name="Google Shape;680;p6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81" name="Google Shape;681;p6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682" name="Google Shape;682;p6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83" name="Shape 683"/>
        <p:cNvGrpSpPr/>
        <p:nvPr/>
      </p:nvGrpSpPr>
      <p:grpSpPr>
        <a:xfrm>
          <a:off x="0" y="0"/>
          <a:ext cx="0" cy="0"/>
          <a:chOff x="0" y="0"/>
          <a:chExt cx="0" cy="0"/>
        </a:xfrm>
      </p:grpSpPr>
      <p:sp>
        <p:nvSpPr>
          <p:cNvPr id="684" name="Google Shape;684;p6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900"/>
              <a:buNone/>
              <a:defRPr/>
            </a:lvl1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85" name="Shape 685"/>
        <p:cNvGrpSpPr/>
        <p:nvPr/>
      </p:nvGrpSpPr>
      <p:grpSpPr>
        <a:xfrm>
          <a:off x="0" y="0"/>
          <a:ext cx="0" cy="0"/>
          <a:chOff x="0" y="0"/>
          <a:chExt cx="0" cy="0"/>
        </a:xfrm>
      </p:grpSpPr>
      <p:sp>
        <p:nvSpPr>
          <p:cNvPr id="686" name="Google Shape;686;p6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7" name="Google Shape;687;p6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Char char="●"/>
              <a:defRPr/>
            </a:lvl1pPr>
            <a:lvl2pPr indent="-285750" lvl="1" marL="914400" algn="ctr">
              <a:spcBef>
                <a:spcPts val="0"/>
              </a:spcBef>
              <a:spcAft>
                <a:spcPts val="0"/>
              </a:spcAft>
              <a:buSzPts val="900"/>
              <a:buChar char="○"/>
              <a:defRPr/>
            </a:lvl2pPr>
            <a:lvl3pPr indent="-285750" lvl="2" marL="1371600" algn="ctr">
              <a:spcBef>
                <a:spcPts val="0"/>
              </a:spcBef>
              <a:spcAft>
                <a:spcPts val="0"/>
              </a:spcAft>
              <a:buSzPts val="900"/>
              <a:buChar char="■"/>
              <a:defRPr/>
            </a:lvl3pPr>
            <a:lvl4pPr indent="-285750" lvl="3" marL="1828800" algn="ctr">
              <a:spcBef>
                <a:spcPts val="0"/>
              </a:spcBef>
              <a:spcAft>
                <a:spcPts val="0"/>
              </a:spcAft>
              <a:buSzPts val="900"/>
              <a:buChar char="●"/>
              <a:defRPr/>
            </a:lvl4pPr>
            <a:lvl5pPr indent="-285750" lvl="4" marL="2286000" algn="ctr">
              <a:spcBef>
                <a:spcPts val="0"/>
              </a:spcBef>
              <a:spcAft>
                <a:spcPts val="0"/>
              </a:spcAft>
              <a:buSzPts val="900"/>
              <a:buChar char="○"/>
              <a:defRPr/>
            </a:lvl5pPr>
            <a:lvl6pPr indent="-285750" lvl="5" marL="2743200" algn="ctr">
              <a:spcBef>
                <a:spcPts val="0"/>
              </a:spcBef>
              <a:spcAft>
                <a:spcPts val="0"/>
              </a:spcAft>
              <a:buSzPts val="900"/>
              <a:buChar char="■"/>
              <a:defRPr/>
            </a:lvl6pPr>
            <a:lvl7pPr indent="-285750" lvl="6" marL="3200400" algn="ctr">
              <a:spcBef>
                <a:spcPts val="0"/>
              </a:spcBef>
              <a:spcAft>
                <a:spcPts val="0"/>
              </a:spcAft>
              <a:buSzPts val="900"/>
              <a:buChar char="●"/>
              <a:defRPr/>
            </a:lvl7pPr>
            <a:lvl8pPr indent="-285750" lvl="7" marL="3657600" algn="ctr">
              <a:spcBef>
                <a:spcPts val="0"/>
              </a:spcBef>
              <a:spcAft>
                <a:spcPts val="0"/>
              </a:spcAft>
              <a:buSzPts val="900"/>
              <a:buChar char="○"/>
              <a:defRPr/>
            </a:lvl8pPr>
            <a:lvl9pPr indent="-285750" lvl="8" marL="4114800" algn="ctr">
              <a:spcBef>
                <a:spcPts val="0"/>
              </a:spcBef>
              <a:spcAft>
                <a:spcPts val="0"/>
              </a:spcAft>
              <a:buSzPts val="9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8" name="Shape 688"/>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689" name="Shape 689"/>
        <p:cNvGrpSpPr/>
        <p:nvPr/>
      </p:nvGrpSpPr>
      <p:grpSpPr>
        <a:xfrm>
          <a:off x="0" y="0"/>
          <a:ext cx="0" cy="0"/>
          <a:chOff x="0" y="0"/>
          <a:chExt cx="0" cy="0"/>
        </a:xfrm>
      </p:grpSpPr>
      <p:sp>
        <p:nvSpPr>
          <p:cNvPr id="690" name="Google Shape;690;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1" name="Google Shape;691;p65"/>
          <p:cNvSpPr txBox="1"/>
          <p:nvPr>
            <p:ph idx="1" type="body"/>
          </p:nvPr>
        </p:nvSpPr>
        <p:spPr>
          <a:xfrm>
            <a:off x="311700" y="1152475"/>
            <a:ext cx="4473900" cy="34164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692" name="Google Shape;692;p65"/>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693" name="Shape 693"/>
        <p:cNvGrpSpPr/>
        <p:nvPr/>
      </p:nvGrpSpPr>
      <p:grpSpPr>
        <a:xfrm>
          <a:off x="0" y="0"/>
          <a:ext cx="0" cy="0"/>
          <a:chOff x="0" y="0"/>
          <a:chExt cx="0" cy="0"/>
        </a:xfrm>
      </p:grpSpPr>
      <p:sp>
        <p:nvSpPr>
          <p:cNvPr id="694" name="Google Shape;694;p6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5" name="Google Shape;695;p66"/>
          <p:cNvSpPr txBox="1"/>
          <p:nvPr>
            <p:ph idx="1" type="body"/>
          </p:nvPr>
        </p:nvSpPr>
        <p:spPr>
          <a:xfrm>
            <a:off x="483150" y="2237788"/>
            <a:ext cx="3619800" cy="23736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696" name="Google Shape;696;p66"/>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697" name="Google Shape;697;p66"/>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98" name="Google Shape;698;p66"/>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699" name="Shape 699"/>
        <p:cNvGrpSpPr/>
        <p:nvPr/>
      </p:nvGrpSpPr>
      <p:grpSpPr>
        <a:xfrm>
          <a:off x="0" y="0"/>
          <a:ext cx="0" cy="0"/>
          <a:chOff x="0" y="0"/>
          <a:chExt cx="0" cy="0"/>
        </a:xfrm>
      </p:grpSpPr>
      <p:sp>
        <p:nvSpPr>
          <p:cNvPr id="700" name="Google Shape;700;p67"/>
          <p:cNvSpPr txBox="1"/>
          <p:nvPr>
            <p:ph idx="1" type="body"/>
          </p:nvPr>
        </p:nvSpPr>
        <p:spPr>
          <a:xfrm>
            <a:off x="483175" y="2417500"/>
            <a:ext cx="2455500" cy="23736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701" name="Google Shape;701;p67"/>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702" name="Google Shape;702;p6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03" name="Google Shape;703;p67"/>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4" name="Google Shape;704;p67"/>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5" name="Google Shape;705;p67"/>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6" name="Google Shape;706;p67"/>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707" name="Shape 707"/>
        <p:cNvGrpSpPr/>
        <p:nvPr/>
      </p:nvGrpSpPr>
      <p:grpSpPr>
        <a:xfrm>
          <a:off x="0" y="0"/>
          <a:ext cx="0" cy="0"/>
          <a:chOff x="0" y="0"/>
          <a:chExt cx="0" cy="0"/>
        </a:xfrm>
      </p:grpSpPr>
      <p:sp>
        <p:nvSpPr>
          <p:cNvPr id="708" name="Google Shape;708;p68"/>
          <p:cNvSpPr txBox="1"/>
          <p:nvPr>
            <p:ph idx="1" type="body"/>
          </p:nvPr>
        </p:nvSpPr>
        <p:spPr>
          <a:xfrm>
            <a:off x="366725" y="1759093"/>
            <a:ext cx="3838500" cy="1138500"/>
          </a:xfrm>
          <a:prstGeom prst="rect">
            <a:avLst/>
          </a:prstGeom>
        </p:spPr>
        <p:txBody>
          <a:bodyPr anchorCtr="0" anchor="t" bIns="91425" lIns="0" spcFirstLastPara="1" rIns="91425" wrap="square" tIns="0">
            <a:spAutoFit/>
          </a:bodyPr>
          <a:lstStyle>
            <a:lvl1pPr indent="-317500" lvl="0" marL="457200">
              <a:spcBef>
                <a:spcPts val="0"/>
              </a:spcBef>
              <a:spcAft>
                <a:spcPts val="0"/>
              </a:spcAft>
              <a:buSzPts val="1400"/>
              <a:buChar char="●"/>
              <a:defRPr sz="1400"/>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709" name="Google Shape;709;p68"/>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710" name="Google Shape;710;p68"/>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711" name="Google Shape;711;p68"/>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712" name="Google Shape;712;p68"/>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13" name="Google Shape;713;p68"/>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4" name="Google Shape;714;p68"/>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5" name="Google Shape;715;p68"/>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6" name="Google Shape;716;p68"/>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717" name="Shape 717"/>
        <p:cNvGrpSpPr/>
        <p:nvPr/>
      </p:nvGrpSpPr>
      <p:grpSpPr>
        <a:xfrm>
          <a:off x="0" y="0"/>
          <a:ext cx="0" cy="0"/>
          <a:chOff x="0" y="0"/>
          <a:chExt cx="0" cy="0"/>
        </a:xfrm>
      </p:grpSpPr>
      <p:sp>
        <p:nvSpPr>
          <p:cNvPr id="718" name="Google Shape;718;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19" name="Google Shape;719;p69"/>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720" name="Shape 720"/>
        <p:cNvGrpSpPr/>
        <p:nvPr/>
      </p:nvGrpSpPr>
      <p:grpSpPr>
        <a:xfrm>
          <a:off x="0" y="0"/>
          <a:ext cx="0" cy="0"/>
          <a:chOff x="0" y="0"/>
          <a:chExt cx="0" cy="0"/>
        </a:xfrm>
      </p:grpSpPr>
      <p:sp>
        <p:nvSpPr>
          <p:cNvPr id="721" name="Google Shape;721;p70"/>
          <p:cNvSpPr txBox="1"/>
          <p:nvPr>
            <p:ph idx="1" type="body"/>
          </p:nvPr>
        </p:nvSpPr>
        <p:spPr>
          <a:xfrm>
            <a:off x="311700" y="4080225"/>
            <a:ext cx="4027500" cy="926100"/>
          </a:xfrm>
          <a:prstGeom prst="rect">
            <a:avLst/>
          </a:prstGeom>
        </p:spPr>
        <p:txBody>
          <a:bodyPr anchorCtr="0" anchor="t" bIns="91425" lIns="0" spcFirstLastPara="1" rIns="91425" wrap="square" tIns="0">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722" name="Google Shape;722;p70"/>
          <p:cNvSpPr/>
          <p:nvPr>
            <p:ph idx="2" type="pic"/>
          </p:nvPr>
        </p:nvSpPr>
        <p:spPr>
          <a:xfrm>
            <a:off x="4804825" y="1133300"/>
            <a:ext cx="4027500" cy="2392800"/>
          </a:xfrm>
          <a:prstGeom prst="rect">
            <a:avLst/>
          </a:prstGeom>
          <a:noFill/>
          <a:ln>
            <a:noFill/>
          </a:ln>
        </p:spPr>
      </p:sp>
      <p:sp>
        <p:nvSpPr>
          <p:cNvPr id="723" name="Google Shape;723;p70"/>
          <p:cNvSpPr/>
          <p:nvPr>
            <p:ph idx="3" type="pic"/>
          </p:nvPr>
        </p:nvSpPr>
        <p:spPr>
          <a:xfrm>
            <a:off x="311725" y="1133300"/>
            <a:ext cx="4027500" cy="2392800"/>
          </a:xfrm>
          <a:prstGeom prst="rect">
            <a:avLst/>
          </a:prstGeom>
          <a:noFill/>
          <a:ln>
            <a:noFill/>
          </a:ln>
        </p:spPr>
      </p:sp>
      <p:sp>
        <p:nvSpPr>
          <p:cNvPr id="724" name="Google Shape;724;p70"/>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25" name="Google Shape;72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26" name="Google Shape;726;p70"/>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27" name="Google Shape;727;p70"/>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728" name="Shape 728"/>
        <p:cNvGrpSpPr/>
        <p:nvPr/>
      </p:nvGrpSpPr>
      <p:grpSpPr>
        <a:xfrm>
          <a:off x="0" y="0"/>
          <a:ext cx="0" cy="0"/>
          <a:chOff x="0" y="0"/>
          <a:chExt cx="0" cy="0"/>
        </a:xfrm>
      </p:grpSpPr>
      <p:sp>
        <p:nvSpPr>
          <p:cNvPr id="729" name="Google Shape;729;p71"/>
          <p:cNvSpPr txBox="1"/>
          <p:nvPr>
            <p:ph idx="1" type="body"/>
          </p:nvPr>
        </p:nvSpPr>
        <p:spPr>
          <a:xfrm>
            <a:off x="311700" y="3911700"/>
            <a:ext cx="2627100" cy="1018500"/>
          </a:xfrm>
          <a:prstGeom prst="rect">
            <a:avLst/>
          </a:prstGeom>
        </p:spPr>
        <p:txBody>
          <a:bodyPr anchorCtr="0" anchor="t" bIns="91425" lIns="0" spcFirstLastPara="1" rIns="91425" wrap="square" tIns="0">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730" name="Google Shape;730;p71"/>
          <p:cNvSpPr/>
          <p:nvPr>
            <p:ph idx="2" type="pic"/>
          </p:nvPr>
        </p:nvSpPr>
        <p:spPr>
          <a:xfrm>
            <a:off x="6205225" y="1128325"/>
            <a:ext cx="2627100" cy="2273100"/>
          </a:xfrm>
          <a:prstGeom prst="rect">
            <a:avLst/>
          </a:prstGeom>
          <a:noFill/>
          <a:ln>
            <a:noFill/>
          </a:ln>
        </p:spPr>
      </p:sp>
      <p:sp>
        <p:nvSpPr>
          <p:cNvPr id="731" name="Google Shape;731;p71"/>
          <p:cNvSpPr/>
          <p:nvPr>
            <p:ph idx="3" type="pic"/>
          </p:nvPr>
        </p:nvSpPr>
        <p:spPr>
          <a:xfrm>
            <a:off x="311725" y="1128325"/>
            <a:ext cx="2627100" cy="2273100"/>
          </a:xfrm>
          <a:prstGeom prst="rect">
            <a:avLst/>
          </a:prstGeom>
          <a:noFill/>
          <a:ln>
            <a:noFill/>
          </a:ln>
        </p:spPr>
      </p:sp>
      <p:sp>
        <p:nvSpPr>
          <p:cNvPr id="732" name="Google Shape;732;p71"/>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33" name="Google Shape;733;p71"/>
          <p:cNvSpPr/>
          <p:nvPr>
            <p:ph idx="5" type="pic"/>
          </p:nvPr>
        </p:nvSpPr>
        <p:spPr>
          <a:xfrm>
            <a:off x="3255250" y="1128325"/>
            <a:ext cx="2627100" cy="2273100"/>
          </a:xfrm>
          <a:prstGeom prst="rect">
            <a:avLst/>
          </a:prstGeom>
          <a:noFill/>
          <a:ln>
            <a:noFill/>
          </a:ln>
        </p:spPr>
      </p:sp>
      <p:sp>
        <p:nvSpPr>
          <p:cNvPr id="734" name="Google Shape;734;p71"/>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35" name="Google Shape;735;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36" name="Google Shape;736;p71"/>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37" name="Google Shape;737;p71"/>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38" name="Google Shape;738;p71"/>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739" name="Shape 739"/>
        <p:cNvGrpSpPr/>
        <p:nvPr/>
      </p:nvGrpSpPr>
      <p:grpSpPr>
        <a:xfrm>
          <a:off x="0" y="0"/>
          <a:ext cx="0" cy="0"/>
          <a:chOff x="0" y="0"/>
          <a:chExt cx="0" cy="0"/>
        </a:xfrm>
      </p:grpSpPr>
      <p:sp>
        <p:nvSpPr>
          <p:cNvPr id="740" name="Google Shape;740;p72"/>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741" name="Shape 741"/>
        <p:cNvGrpSpPr/>
        <p:nvPr/>
      </p:nvGrpSpPr>
      <p:grpSpPr>
        <a:xfrm>
          <a:off x="0" y="0"/>
          <a:ext cx="0" cy="0"/>
          <a:chOff x="0" y="0"/>
          <a:chExt cx="0" cy="0"/>
        </a:xfrm>
      </p:grpSpPr>
      <p:sp>
        <p:nvSpPr>
          <p:cNvPr id="742" name="Google Shape;742;p73"/>
          <p:cNvSpPr/>
          <p:nvPr>
            <p:ph idx="2" type="pic"/>
          </p:nvPr>
        </p:nvSpPr>
        <p:spPr>
          <a:xfrm>
            <a:off x="3389600" y="118913"/>
            <a:ext cx="1643700" cy="1535100"/>
          </a:xfrm>
          <a:prstGeom prst="rect">
            <a:avLst/>
          </a:prstGeom>
          <a:noFill/>
          <a:ln>
            <a:noFill/>
          </a:ln>
        </p:spPr>
      </p:sp>
      <p:sp>
        <p:nvSpPr>
          <p:cNvPr id="743" name="Google Shape;743;p73"/>
          <p:cNvSpPr/>
          <p:nvPr>
            <p:ph idx="3" type="pic"/>
          </p:nvPr>
        </p:nvSpPr>
        <p:spPr>
          <a:xfrm>
            <a:off x="5195935" y="118913"/>
            <a:ext cx="1643700" cy="1535100"/>
          </a:xfrm>
          <a:prstGeom prst="rect">
            <a:avLst/>
          </a:prstGeom>
          <a:noFill/>
          <a:ln>
            <a:noFill/>
          </a:ln>
        </p:spPr>
      </p:sp>
      <p:sp>
        <p:nvSpPr>
          <p:cNvPr id="744" name="Google Shape;744;p73"/>
          <p:cNvSpPr/>
          <p:nvPr>
            <p:ph idx="4" type="pic"/>
          </p:nvPr>
        </p:nvSpPr>
        <p:spPr>
          <a:xfrm>
            <a:off x="7002270" y="118913"/>
            <a:ext cx="1643700" cy="1535100"/>
          </a:xfrm>
          <a:prstGeom prst="rect">
            <a:avLst/>
          </a:prstGeom>
          <a:noFill/>
          <a:ln>
            <a:noFill/>
          </a:ln>
        </p:spPr>
      </p:sp>
      <p:sp>
        <p:nvSpPr>
          <p:cNvPr id="745" name="Google Shape;745;p73"/>
          <p:cNvSpPr/>
          <p:nvPr>
            <p:ph idx="5" type="pic"/>
          </p:nvPr>
        </p:nvSpPr>
        <p:spPr>
          <a:xfrm>
            <a:off x="3389588" y="1804212"/>
            <a:ext cx="1643700" cy="1535100"/>
          </a:xfrm>
          <a:prstGeom prst="rect">
            <a:avLst/>
          </a:prstGeom>
          <a:noFill/>
          <a:ln>
            <a:noFill/>
          </a:ln>
        </p:spPr>
      </p:sp>
      <p:sp>
        <p:nvSpPr>
          <p:cNvPr id="746" name="Google Shape;746;p73"/>
          <p:cNvSpPr/>
          <p:nvPr>
            <p:ph idx="6" type="pic"/>
          </p:nvPr>
        </p:nvSpPr>
        <p:spPr>
          <a:xfrm>
            <a:off x="5195922" y="1804212"/>
            <a:ext cx="1643700" cy="1535100"/>
          </a:xfrm>
          <a:prstGeom prst="rect">
            <a:avLst/>
          </a:prstGeom>
          <a:noFill/>
          <a:ln>
            <a:noFill/>
          </a:ln>
        </p:spPr>
      </p:sp>
      <p:sp>
        <p:nvSpPr>
          <p:cNvPr id="747" name="Google Shape;747;p73"/>
          <p:cNvSpPr/>
          <p:nvPr>
            <p:ph idx="7" type="pic"/>
          </p:nvPr>
        </p:nvSpPr>
        <p:spPr>
          <a:xfrm>
            <a:off x="7002257" y="1804212"/>
            <a:ext cx="1643700" cy="1535100"/>
          </a:xfrm>
          <a:prstGeom prst="rect">
            <a:avLst/>
          </a:prstGeom>
          <a:noFill/>
          <a:ln>
            <a:noFill/>
          </a:ln>
        </p:spPr>
      </p:sp>
      <p:sp>
        <p:nvSpPr>
          <p:cNvPr id="748" name="Google Shape;748;p73"/>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49" name="Google Shape;749;p73"/>
          <p:cNvSpPr/>
          <p:nvPr>
            <p:ph idx="8" type="pic"/>
          </p:nvPr>
        </p:nvSpPr>
        <p:spPr>
          <a:xfrm>
            <a:off x="3389588" y="3489487"/>
            <a:ext cx="1643700" cy="1535100"/>
          </a:xfrm>
          <a:prstGeom prst="rect">
            <a:avLst/>
          </a:prstGeom>
          <a:noFill/>
          <a:ln>
            <a:noFill/>
          </a:ln>
        </p:spPr>
      </p:sp>
      <p:sp>
        <p:nvSpPr>
          <p:cNvPr id="750" name="Google Shape;750;p73"/>
          <p:cNvSpPr/>
          <p:nvPr>
            <p:ph idx="9" type="pic"/>
          </p:nvPr>
        </p:nvSpPr>
        <p:spPr>
          <a:xfrm>
            <a:off x="5195922" y="3489487"/>
            <a:ext cx="1643700" cy="1535100"/>
          </a:xfrm>
          <a:prstGeom prst="rect">
            <a:avLst/>
          </a:prstGeom>
          <a:noFill/>
          <a:ln>
            <a:noFill/>
          </a:ln>
        </p:spPr>
      </p:sp>
      <p:sp>
        <p:nvSpPr>
          <p:cNvPr id="751" name="Google Shape;751;p73"/>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_1">
    <p:spTree>
      <p:nvGrpSpPr>
        <p:cNvPr id="752" name="Shape 752"/>
        <p:cNvGrpSpPr/>
        <p:nvPr/>
      </p:nvGrpSpPr>
      <p:grpSpPr>
        <a:xfrm>
          <a:off x="0" y="0"/>
          <a:ext cx="0" cy="0"/>
          <a:chOff x="0" y="0"/>
          <a:chExt cx="0" cy="0"/>
        </a:xfrm>
      </p:grpSpPr>
      <p:sp>
        <p:nvSpPr>
          <p:cNvPr id="753" name="Google Shape;753;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54" name="Google Shape;754;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755" name="Google Shape;755;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0.xml"/><Relationship Id="rId20" Type="http://schemas.openxmlformats.org/officeDocument/2006/relationships/slideLayout" Target="../slideLayouts/slideLayout50.xml"/><Relationship Id="rId42" Type="http://schemas.openxmlformats.org/officeDocument/2006/relationships/slideLayout" Target="../slideLayouts/slideLayout72.xml"/><Relationship Id="rId41" Type="http://schemas.openxmlformats.org/officeDocument/2006/relationships/slideLayout" Target="../slideLayouts/slideLayout71.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43" Type="http://schemas.openxmlformats.org/officeDocument/2006/relationships/theme" Target="../theme/theme2.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slideLayout" Target="../slideLayouts/slideLayout61.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33" Type="http://schemas.openxmlformats.org/officeDocument/2006/relationships/slideLayout" Target="../slideLayouts/slideLayout63.xml"/><Relationship Id="rId10" Type="http://schemas.openxmlformats.org/officeDocument/2006/relationships/slideLayout" Target="../slideLayouts/slideLayout40.xml"/><Relationship Id="rId32" Type="http://schemas.openxmlformats.org/officeDocument/2006/relationships/slideLayout" Target="../slideLayouts/slideLayout62.xml"/><Relationship Id="rId13" Type="http://schemas.openxmlformats.org/officeDocument/2006/relationships/slideLayout" Target="../slideLayouts/slideLayout43.xml"/><Relationship Id="rId35" Type="http://schemas.openxmlformats.org/officeDocument/2006/relationships/slideLayout" Target="../slideLayouts/slideLayout65.xml"/><Relationship Id="rId12" Type="http://schemas.openxmlformats.org/officeDocument/2006/relationships/slideLayout" Target="../slideLayouts/slideLayout42.xml"/><Relationship Id="rId34" Type="http://schemas.openxmlformats.org/officeDocument/2006/relationships/slideLayout" Target="../slideLayouts/slideLayout64.xml"/><Relationship Id="rId15" Type="http://schemas.openxmlformats.org/officeDocument/2006/relationships/slideLayout" Target="../slideLayouts/slideLayout45.xml"/><Relationship Id="rId37" Type="http://schemas.openxmlformats.org/officeDocument/2006/relationships/slideLayout" Target="../slideLayouts/slideLayout67.xml"/><Relationship Id="rId14" Type="http://schemas.openxmlformats.org/officeDocument/2006/relationships/slideLayout" Target="../slideLayouts/slideLayout44.xml"/><Relationship Id="rId36" Type="http://schemas.openxmlformats.org/officeDocument/2006/relationships/slideLayout" Target="../slideLayouts/slideLayout66.xml"/><Relationship Id="rId17" Type="http://schemas.openxmlformats.org/officeDocument/2006/relationships/slideLayout" Target="../slideLayouts/slideLayout47.xml"/><Relationship Id="rId39" Type="http://schemas.openxmlformats.org/officeDocument/2006/relationships/slideLayout" Target="../slideLayouts/slideLayout69.xml"/><Relationship Id="rId16" Type="http://schemas.openxmlformats.org/officeDocument/2006/relationships/slideLayout" Target="../slideLayouts/slideLayout46.xml"/><Relationship Id="rId38" Type="http://schemas.openxmlformats.org/officeDocument/2006/relationships/slideLayout" Target="../slideLayouts/slideLayout68.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17601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indent="-279400" lvl="1" marL="914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indent="-292100" lvl="2" marL="1371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indent="-292100" lvl="3" marL="1828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indent="-292100" lvl="4" marL="22860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indent="-292100" lvl="5" marL="2743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indent="-292100" lvl="6" marL="32004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indent="-292100" lvl="7" marL="3657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indent="-292100" lvl="8" marL="4114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213" name="Shape 213"/>
        <p:cNvGrpSpPr/>
        <p:nvPr/>
      </p:nvGrpSpPr>
      <p:grpSpPr>
        <a:xfrm>
          <a:off x="0" y="0"/>
          <a:ext cx="0" cy="0"/>
          <a:chOff x="0" y="0"/>
          <a:chExt cx="0" cy="0"/>
        </a:xfrm>
      </p:grpSpPr>
      <p:sp>
        <p:nvSpPr>
          <p:cNvPr id="214" name="Google Shape;214;p32"/>
          <p:cNvSpPr txBox="1"/>
          <p:nvPr>
            <p:ph idx="1" type="body"/>
          </p:nvPr>
        </p:nvSpPr>
        <p:spPr>
          <a:xfrm>
            <a:off x="228600" y="1895400"/>
            <a:ext cx="5760600" cy="3016800"/>
          </a:xfrm>
          <a:prstGeom prst="rect">
            <a:avLst/>
          </a:prstGeom>
          <a:noFill/>
          <a:ln>
            <a:noFill/>
          </a:ln>
        </p:spPr>
        <p:txBody>
          <a:bodyPr anchorCtr="0" anchor="t" bIns="91425" lIns="0" spcFirstLastPara="1" rIns="91425" wrap="square" tIns="0">
            <a:spAutoFit/>
          </a:bodyPr>
          <a:lstStyle>
            <a:lvl1pPr indent="-292100" lvl="0" marL="457200">
              <a:lnSpc>
                <a:spcPct val="115000"/>
              </a:lnSpc>
              <a:spcBef>
                <a:spcPts val="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1pPr>
            <a:lvl2pPr indent="-292100" lvl="1" marL="9144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2pPr>
            <a:lvl3pPr indent="-292100" lvl="2" marL="13716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3pPr>
            <a:lvl4pPr indent="-292100" lvl="3" marL="18288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4pPr>
            <a:lvl5pPr indent="-292100" lvl="4" marL="22860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5pPr>
            <a:lvl6pPr indent="-292100" lvl="5" marL="27432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6pPr>
            <a:lvl7pPr indent="-292100" lvl="6" marL="32004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7pPr>
            <a:lvl8pPr indent="-292100" lvl="7" marL="36576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8pPr>
            <a:lvl9pPr indent="-292100" lvl="8" marL="4114800">
              <a:lnSpc>
                <a:spcPct val="115000"/>
              </a:lnSpc>
              <a:spcBef>
                <a:spcPts val="800"/>
              </a:spcBef>
              <a:spcAft>
                <a:spcPts val="80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9pPr>
          </a:lstStyle>
          <a:p/>
        </p:txBody>
      </p:sp>
      <p:sp>
        <p:nvSpPr>
          <p:cNvPr id="215" name="Google Shape;215;p32"/>
          <p:cNvSpPr txBox="1"/>
          <p:nvPr>
            <p:ph type="title"/>
          </p:nvPr>
        </p:nvSpPr>
        <p:spPr>
          <a:xfrm>
            <a:off x="188850" y="312400"/>
            <a:ext cx="4469700" cy="449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1pPr>
            <a:lvl2pPr lvl="1">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2pPr>
            <a:lvl3pPr lvl="2">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3pPr>
            <a:lvl4pPr lvl="3">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4pPr>
            <a:lvl5pPr lvl="4">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5pPr>
            <a:lvl6pPr lvl="5">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6pPr>
            <a:lvl7pPr lvl="6">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7pPr>
            <a:lvl8pPr lvl="7">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8pPr>
            <a:lvl9pPr lvl="8">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9pPr>
          </a:lstStyle>
          <a:p/>
        </p:txBody>
      </p:sp>
      <p:sp>
        <p:nvSpPr>
          <p:cNvPr id="216" name="Google Shape;216;p32"/>
          <p:cNvSpPr txBox="1"/>
          <p:nvPr>
            <p:ph idx="2" type="body"/>
          </p:nvPr>
        </p:nvSpPr>
        <p:spPr>
          <a:xfrm>
            <a:off x="4523800" y="1983025"/>
            <a:ext cx="4043400" cy="2478900"/>
          </a:xfrm>
          <a:prstGeom prst="rect">
            <a:avLst/>
          </a:prstGeom>
          <a:noFill/>
          <a:ln>
            <a:noFill/>
          </a:ln>
        </p:spPr>
        <p:txBody>
          <a:bodyPr anchorCtr="0" anchor="t" bIns="91425" lIns="91425" spcFirstLastPara="1" rIns="91425" wrap="square" tIns="91425">
            <a:noAutofit/>
          </a:bodyPr>
          <a:lstStyle>
            <a:lvl1pPr indent="-285750" lvl="0" marL="4572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1pPr>
            <a:lvl2pPr indent="-285750" lvl="1" marL="9144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2pPr>
            <a:lvl3pPr indent="-285750" lvl="2" marL="13716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3pPr>
            <a:lvl4pPr indent="-285750" lvl="3" marL="18288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4pPr>
            <a:lvl5pPr indent="-285750" lvl="4" marL="22860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5pPr>
            <a:lvl6pPr indent="-285750" lvl="5" marL="27432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6pPr>
            <a:lvl7pPr indent="-285750" lvl="6" marL="32004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7pPr>
            <a:lvl8pPr indent="-285750" lvl="7" marL="36576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8pPr>
            <a:lvl9pPr indent="-285750" lvl="8" marL="41148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candlescience.com/paraffin-wax-how-it-s-made-why-it-s-controversial-and-what-the-science-says/?srsltid=AfmBOoon3TpnnYq_KhhofWuZpVCoAQ5MPNa8jaEwX07FcJ_34d6eOp6r" TargetMode="External"/><Relationship Id="rId4" Type="http://schemas.openxmlformats.org/officeDocument/2006/relationships/hyperlink" Target="https://www.candlescience.com/paraffin-wax-how-it-s-made-why-it-s-controversial-and-what-the-science-says/?srsltid=AfmBOoon3TpnnYq_KhhofWuZpVCoAQ5MPNa8jaEwX07FcJ_34d6eOp6r" TargetMode="External"/><Relationship Id="rId9" Type="http://schemas.openxmlformats.org/officeDocument/2006/relationships/hyperlink" Target="https://home.howstuffworks.com" TargetMode="External"/><Relationship Id="rId5" Type="http://schemas.openxmlformats.org/officeDocument/2006/relationships/hyperlink" Target="https://www.candlescience.com/paraffin-wax-how-it-s-made-why-it-s-controversial-and-what-the-science-says/?srsltid=AfmBOoon3TpnnYq_KhhofWuZpVCoAQ5MPNa8jaEwX07FcJ_34d6eOp6r" TargetMode="External"/><Relationship Id="rId6" Type="http://schemas.openxmlformats.org/officeDocument/2006/relationships/hyperlink" Target="https://www.candlescience.com/paraffin-wax-how-it-s-made-why-it-s-controversial-and-what-the-science-says/?srsltid=AfmBOoon3TpnnYq_KhhofWuZpVCoAQ5MPNa8jaEwX07FcJ_34d6eOp6r" TargetMode="External"/><Relationship Id="rId7" Type="http://schemas.openxmlformats.org/officeDocument/2006/relationships/hyperlink" Target="https://blendedwaxes.com/blog/what-is-paraffin-wax/?srsltid=AfmBOoq-vIRBT1OD-v8zcXwK5SZfl3FlxgzwQ_tvzdX_O3BHJvKkhYJt" TargetMode="External"/><Relationship Id="rId8" Type="http://schemas.openxmlformats.org/officeDocument/2006/relationships/hyperlink" Target="https://blendedwaxes.com/blog/what-is-paraffin-wax/?srsltid=AfmBOoq-vIRBT1OD-v8zcXwK5SZfl3FlxgzwQ_tvzdX_O3BHJvKkhYJ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3.xml"/><Relationship Id="rId3" Type="http://schemas.openxmlformats.org/officeDocument/2006/relationships/hyperlink" Target="https://www.candlescience.com/paraffin-wax-how-it-s-made-why-it-s-controversial-and-what-the-science-says/?srsltid=AfmBOoon3TpnnYq_KhhofWuZpVCoAQ5MPNa8jaEwX07FcJ_34d6eOp6r" TargetMode="External"/><Relationship Id="rId4" Type="http://schemas.openxmlformats.org/officeDocument/2006/relationships/hyperlink" Target="https://www.candlescience.com/paraffin-wax-how-it-s-made-why-it-s-controversial-and-what-the-science-says/?srsltid=AfmBOoon3TpnnYq_KhhofWuZpVCoAQ5MPNa8jaEwX07FcJ_34d6eOp6r" TargetMode="External"/><Relationship Id="rId9" Type="http://schemas.openxmlformats.org/officeDocument/2006/relationships/hyperlink" Target="https://www.candlescience.com/paraffin-wax-how-it-s-made-why-it-s-controversial-and-what-the-science-says/?srsltid=AfmBOoon3TpnnYq_KhhofWuZpVCoAQ5MPNa8jaEwX07FcJ_34d6eOp6r" TargetMode="External"/><Relationship Id="rId5" Type="http://schemas.openxmlformats.org/officeDocument/2006/relationships/hyperlink" Target="https://www.candlescience.com/paraffin-wax-how-it-s-made-why-it-s-controversial-and-what-the-science-says/?srsltid=AfmBOoon3TpnnYq_KhhofWuZpVCoAQ5MPNa8jaEwX07FcJ_34d6eOp6r" TargetMode="External"/><Relationship Id="rId6" Type="http://schemas.openxmlformats.org/officeDocument/2006/relationships/hyperlink" Target="https://blendedwaxes.com/blog/what-is-paraffin-wax/?srsltid=AfmBOoq-vIRBT1OD-v8zcXwK5SZfl3FlxgzwQ_tvzdX_O3BHJvKkhYJt" TargetMode="External"/><Relationship Id="rId7" Type="http://schemas.openxmlformats.org/officeDocument/2006/relationships/hyperlink" Target="https://blendedwaxes.com/blog/what-is-paraffin-wax/?srsltid=AfmBOoq-vIRBT1OD-v8zcXwK5SZfl3FlxgzwQ_tvzdX_O3BHJvKkhYJt" TargetMode="External"/><Relationship Id="rId8" Type="http://schemas.openxmlformats.org/officeDocument/2006/relationships/hyperlink" Target="https://www.candlescience.com/paraffin-wax-how-it-s-made-why-it-s-controversial-and-what-the-science-says/?srsltid=AfmBOoon3TpnnYq_KhhofWuZpVCoAQ5MPNa8jaEwX07FcJ_34d6eOp6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6.xml"/><Relationship Id="rId3" Type="http://schemas.openxmlformats.org/officeDocument/2006/relationships/hyperlink" Target="https://home.howstuffwork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5"/>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Burning Candles</a:t>
            </a:r>
            <a:endParaRPr/>
          </a:p>
        </p:txBody>
      </p:sp>
      <p:sp>
        <p:nvSpPr>
          <p:cNvPr id="761" name="Google Shape;761;p75"/>
          <p:cNvSpPr txBox="1"/>
          <p:nvPr>
            <p:ph idx="2" type="subTitle"/>
          </p:nvPr>
        </p:nvSpPr>
        <p:spPr>
          <a:xfrm>
            <a:off x="196950" y="2171250"/>
            <a:ext cx="3986700" cy="13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Sasha Schweitzer-Elsen</a:t>
            </a:r>
            <a:endParaRPr/>
          </a:p>
          <a:p>
            <a:pPr indent="0" lvl="0" marL="0" rtl="0" algn="l">
              <a:spcBef>
                <a:spcPts val="0"/>
              </a:spcBef>
              <a:spcAft>
                <a:spcPts val="0"/>
              </a:spcAft>
              <a:buNone/>
            </a:pPr>
            <a:r>
              <a:rPr lang="en"/>
              <a:t>Kate Desjardins</a:t>
            </a:r>
            <a:endParaRPr/>
          </a:p>
          <a:p>
            <a:pPr indent="0" lvl="0" marL="0" rtl="0" algn="l">
              <a:spcBef>
                <a:spcPts val="0"/>
              </a:spcBef>
              <a:spcAft>
                <a:spcPts val="0"/>
              </a:spcAft>
              <a:buNone/>
            </a:pPr>
            <a:r>
              <a:rPr lang="en"/>
              <a:t>East Lake School</a:t>
            </a:r>
            <a:endParaRPr/>
          </a:p>
          <a:p>
            <a:pPr indent="0" lvl="0" marL="0" rtl="0" algn="l">
              <a:spcBef>
                <a:spcPts val="0"/>
              </a:spcBef>
              <a:spcAft>
                <a:spcPts val="0"/>
              </a:spcAft>
              <a:buNone/>
            </a:pPr>
            <a:r>
              <a:rPr lang="en"/>
              <a:t>Grade 6</a:t>
            </a:r>
            <a:endParaRPr/>
          </a:p>
        </p:txBody>
      </p:sp>
      <p:pic>
        <p:nvPicPr>
          <p:cNvPr descr="Blue and green wave pattern. " id="762" name="Google Shape;762;p75"/>
          <p:cNvPicPr preferRelativeResize="0"/>
          <p:nvPr>
            <p:ph idx="3" type="pic"/>
          </p:nvPr>
        </p:nvPicPr>
        <p:blipFill rotWithShape="1">
          <a:blip r:embed="rId3">
            <a:alphaModFix/>
          </a:blip>
          <a:srcRect b="797" l="0" r="0" t="797"/>
          <a:stretch/>
        </p:blipFill>
        <p:spPr>
          <a:xfrm>
            <a:off x="4437578" y="2171250"/>
            <a:ext cx="4509600" cy="2775600"/>
          </a:xfrm>
          <a:prstGeom prst="round2DiagRect">
            <a:avLst>
              <a:gd fmla="val 16667" name="adj1"/>
              <a:gd fmla="val 0" name="adj2"/>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 - Safety</a:t>
            </a:r>
            <a:endParaRPr/>
          </a:p>
        </p:txBody>
      </p:sp>
      <p:sp>
        <p:nvSpPr>
          <p:cNvPr id="827" name="Google Shape;827;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Fire safety: have an adult light the candles and stay in the room.</a:t>
            </a:r>
            <a:endParaRPr sz="1800"/>
          </a:p>
          <a:p>
            <a:pPr indent="-342900" lvl="0" marL="457200" rtl="0" algn="l">
              <a:spcBef>
                <a:spcPts val="0"/>
              </a:spcBef>
              <a:spcAft>
                <a:spcPts val="0"/>
              </a:spcAft>
              <a:buSzPts val="1800"/>
              <a:buChar char="●"/>
            </a:pPr>
            <a:r>
              <a:rPr lang="en" sz="1800"/>
              <a:t>Fire safety: put out the candles by stopping the flame, not by blowing them and making wax blow off the candles.</a:t>
            </a:r>
            <a:endParaRPr sz="1800"/>
          </a:p>
          <a:p>
            <a:pPr indent="-342900" lvl="0" marL="457200" rtl="0" algn="l">
              <a:spcBef>
                <a:spcPts val="0"/>
              </a:spcBef>
              <a:spcAft>
                <a:spcPts val="0"/>
              </a:spcAft>
              <a:buSzPts val="1800"/>
              <a:buChar char="●"/>
            </a:pPr>
            <a:r>
              <a:rPr lang="en" sz="1800"/>
              <a:t>Fire safety: put the candles in candle holders and on a heat-proof tile, not just on the table.</a:t>
            </a:r>
            <a:endParaRPr sz="1800"/>
          </a:p>
          <a:p>
            <a:pPr indent="-342900" lvl="0" marL="457200" rtl="0" algn="l">
              <a:spcBef>
                <a:spcPts val="0"/>
              </a:spcBef>
              <a:spcAft>
                <a:spcPts val="0"/>
              </a:spcAft>
              <a:buSzPts val="1800"/>
              <a:buChar char="●"/>
            </a:pPr>
            <a:r>
              <a:rPr lang="en" sz="1800"/>
              <a:t>We had a bowl of water so if needed we could dump the candles in.</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Equipment</a:t>
            </a:r>
            <a:endParaRPr/>
          </a:p>
        </p:txBody>
      </p:sp>
      <p:sp>
        <p:nvSpPr>
          <p:cNvPr id="833" name="Google Shape;833;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Paraffin candles</a:t>
            </a:r>
            <a:endParaRPr sz="1800"/>
          </a:p>
          <a:p>
            <a:pPr indent="-342900" lvl="0" marL="457200" rtl="0" algn="l">
              <a:spcBef>
                <a:spcPts val="0"/>
              </a:spcBef>
              <a:spcAft>
                <a:spcPts val="0"/>
              </a:spcAft>
              <a:buSzPts val="1800"/>
              <a:buChar char="●"/>
            </a:pPr>
            <a:r>
              <a:rPr lang="en" sz="1800"/>
              <a:t>Beeswax candles</a:t>
            </a:r>
            <a:endParaRPr sz="1800"/>
          </a:p>
          <a:p>
            <a:pPr indent="-342900" lvl="0" marL="457200" rtl="0" algn="l">
              <a:spcBef>
                <a:spcPts val="0"/>
              </a:spcBef>
              <a:spcAft>
                <a:spcPts val="0"/>
              </a:spcAft>
              <a:buSzPts val="1800"/>
              <a:buChar char="●"/>
            </a:pPr>
            <a:r>
              <a:rPr lang="en" sz="1800"/>
              <a:t>Candle holders</a:t>
            </a:r>
            <a:endParaRPr sz="1800"/>
          </a:p>
          <a:p>
            <a:pPr indent="-342900" lvl="0" marL="457200" rtl="0" algn="l">
              <a:spcBef>
                <a:spcPts val="0"/>
              </a:spcBef>
              <a:spcAft>
                <a:spcPts val="0"/>
              </a:spcAft>
              <a:buSzPts val="1800"/>
              <a:buChar char="●"/>
            </a:pPr>
            <a:r>
              <a:rPr lang="en" sz="1800"/>
              <a:t>Metal ruler with 1mm lines</a:t>
            </a:r>
            <a:endParaRPr sz="1800"/>
          </a:p>
          <a:p>
            <a:pPr indent="-342900" lvl="0" marL="457200" rtl="0" algn="l">
              <a:spcBef>
                <a:spcPts val="0"/>
              </a:spcBef>
              <a:spcAft>
                <a:spcPts val="0"/>
              </a:spcAft>
              <a:buSzPts val="1800"/>
              <a:buChar char="●"/>
            </a:pPr>
            <a:r>
              <a:rPr lang="en" sz="1800"/>
              <a:t>Stopwatch</a:t>
            </a:r>
            <a:endParaRPr sz="1800"/>
          </a:p>
          <a:p>
            <a:pPr indent="-342900" lvl="0" marL="457200" rtl="0" algn="l">
              <a:spcBef>
                <a:spcPts val="0"/>
              </a:spcBef>
              <a:spcAft>
                <a:spcPts val="0"/>
              </a:spcAft>
              <a:buSzPts val="1800"/>
              <a:buChar char="●"/>
            </a:pPr>
            <a:r>
              <a:rPr lang="en" sz="1800"/>
              <a:t>Kitchen scale</a:t>
            </a:r>
            <a:endParaRPr sz="1800"/>
          </a:p>
          <a:p>
            <a:pPr indent="-342900" lvl="0" marL="457200" rtl="0" algn="l">
              <a:spcBef>
                <a:spcPts val="0"/>
              </a:spcBef>
              <a:spcAft>
                <a:spcPts val="0"/>
              </a:spcAft>
              <a:buSzPts val="1800"/>
              <a:buChar char="●"/>
            </a:pPr>
            <a:r>
              <a:rPr lang="en" sz="1800"/>
              <a:t>Sharpie to mark candles</a:t>
            </a:r>
            <a:endParaRPr sz="1800"/>
          </a:p>
          <a:p>
            <a:pPr indent="-342900" lvl="0" marL="457200" rtl="0" algn="l">
              <a:spcBef>
                <a:spcPts val="0"/>
              </a:spcBef>
              <a:spcAft>
                <a:spcPts val="0"/>
              </a:spcAft>
              <a:buSzPts val="1800"/>
              <a:buChar char="●"/>
            </a:pPr>
            <a:r>
              <a:rPr lang="en" sz="1800"/>
              <a:t>Heat-proof surface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 of error</a:t>
            </a:r>
            <a:endParaRPr/>
          </a:p>
        </p:txBody>
      </p:sp>
      <p:sp>
        <p:nvSpPr>
          <p:cNvPr id="839" name="Google Shape;839;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Air movements make the flames flicker and not burn steady if people move around.</a:t>
            </a:r>
            <a:endParaRPr sz="1800"/>
          </a:p>
          <a:p>
            <a:pPr indent="-342900" lvl="0" marL="457200" rtl="0" algn="l">
              <a:spcBef>
                <a:spcPts val="0"/>
              </a:spcBef>
              <a:spcAft>
                <a:spcPts val="0"/>
              </a:spcAft>
              <a:buSzPts val="1800"/>
              <a:buChar char="●"/>
            </a:pPr>
            <a:r>
              <a:rPr lang="en" sz="1800"/>
              <a:t>Candle wicks did not seem to be identical.</a:t>
            </a:r>
            <a:endParaRPr sz="1800"/>
          </a:p>
          <a:p>
            <a:pPr indent="-342900" lvl="0" marL="457200" rtl="0" algn="l">
              <a:spcBef>
                <a:spcPts val="0"/>
              </a:spcBef>
              <a:spcAft>
                <a:spcPts val="0"/>
              </a:spcAft>
              <a:buSzPts val="1800"/>
              <a:buChar char="●"/>
            </a:pPr>
            <a:r>
              <a:rPr lang="en" sz="1800"/>
              <a:t>Candles were hot so measuring was hard, used a metal ruler to not burn</a:t>
            </a:r>
            <a:endParaRPr sz="1800"/>
          </a:p>
          <a:p>
            <a:pPr indent="-342900" lvl="0" marL="457200" rtl="0" algn="l">
              <a:spcBef>
                <a:spcPts val="0"/>
              </a:spcBef>
              <a:spcAft>
                <a:spcPts val="0"/>
              </a:spcAft>
              <a:buSzPts val="1800"/>
              <a:buChar char="●"/>
            </a:pPr>
            <a:r>
              <a:rPr lang="en" sz="1800"/>
              <a:t>Forgot how to use the stopwatch the first trial so we stopped it too early and had to restart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Observations/Results</a:t>
            </a:r>
            <a:endParaRPr/>
          </a:p>
        </p:txBody>
      </p:sp>
      <p:graphicFrame>
        <p:nvGraphicFramePr>
          <p:cNvPr id="845" name="Google Shape;845;p87"/>
          <p:cNvGraphicFramePr/>
          <p:nvPr/>
        </p:nvGraphicFramePr>
        <p:xfrm>
          <a:off x="285750" y="1895475"/>
          <a:ext cx="3000000" cy="3000000"/>
        </p:xfrm>
        <a:graphic>
          <a:graphicData uri="http://schemas.openxmlformats.org/drawingml/2006/table">
            <a:tbl>
              <a:tblPr>
                <a:noFill/>
                <a:tableStyleId>{63B92F76-AA2E-43AD-9625-98D12BF8435A}</a:tableStyleId>
              </a:tblPr>
              <a:tblGrid>
                <a:gridCol w="952500"/>
                <a:gridCol w="952500"/>
                <a:gridCol w="952500"/>
                <a:gridCol w="952500"/>
                <a:gridCol w="952500"/>
                <a:gridCol w="952500"/>
                <a:gridCol w="952500"/>
                <a:gridCol w="952500"/>
                <a:gridCol w="952500"/>
              </a:tblGrid>
              <a:tr h="209550">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Paraffin (cm)</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gridSpan="4">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Beeswax (cm)</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r>
              <a:tr h="361950">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Time (minutes)</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1</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2</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3</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Paraffin Average</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1</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2</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Trial 3</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Verdana"/>
                          <a:ea typeface="Verdana"/>
                          <a:cs typeface="Verdana"/>
                          <a:sym typeface="Verdana"/>
                        </a:rPr>
                        <a:t>Beeswax Average</a:t>
                      </a:r>
                      <a:endParaRPr sz="1000">
                        <a:latin typeface="Verdana"/>
                        <a:ea typeface="Verdana"/>
                        <a:cs typeface="Verdana"/>
                        <a:sym typeface="Verdana"/>
                      </a:endParaRPr>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209550">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5</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1.1</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1.2</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1.1</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0.7</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0.7</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0.9</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0.8</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1.8</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1.8</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1.8</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1.8</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1.1</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15</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2.5</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2.2</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2.1</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2.3</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1.5</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1.2</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1.4</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1.4</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3.0</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2.8</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2.9</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1.8</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1.7</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1.7</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1.7</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25</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3.7</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3.4</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3.3</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3.5</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2.2</a:t>
                      </a:r>
                      <a:endParaRPr sz="1000">
                        <a:latin typeface="Verdana"/>
                        <a:ea typeface="Verdana"/>
                        <a:cs typeface="Verdana"/>
                        <a:sym typeface="Verdana"/>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2.0</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Verdana"/>
                          <a:ea typeface="Verdana"/>
                          <a:cs typeface="Verdana"/>
                          <a:sym typeface="Verdana"/>
                        </a:rPr>
                        <a:t>2.1</a:t>
                      </a:r>
                      <a:endParaRPr sz="1000">
                        <a:latin typeface="Verdana"/>
                        <a:ea typeface="Verdana"/>
                        <a:cs typeface="Verdana"/>
                        <a:sym typeface="Verdana"/>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Observations/Results</a:t>
            </a:r>
            <a:endParaRPr/>
          </a:p>
        </p:txBody>
      </p:sp>
      <p:pic>
        <p:nvPicPr>
          <p:cNvPr id="851" name="Google Shape;851;p88" title="Chart"/>
          <p:cNvPicPr preferRelativeResize="0"/>
          <p:nvPr/>
        </p:nvPicPr>
        <p:blipFill>
          <a:blip r:embed="rId3">
            <a:alphaModFix/>
          </a:blip>
          <a:stretch>
            <a:fillRect/>
          </a:stretch>
        </p:blipFill>
        <p:spPr>
          <a:xfrm>
            <a:off x="1482250" y="1017725"/>
            <a:ext cx="6179475"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Observations/Results</a:t>
            </a:r>
            <a:endParaRPr/>
          </a:p>
        </p:txBody>
      </p:sp>
      <p:pic>
        <p:nvPicPr>
          <p:cNvPr id="857" name="Google Shape;857;p89" title="Chart"/>
          <p:cNvPicPr preferRelativeResize="0"/>
          <p:nvPr/>
        </p:nvPicPr>
        <p:blipFill>
          <a:blip r:embed="rId3">
            <a:alphaModFix/>
          </a:blip>
          <a:stretch>
            <a:fillRect/>
          </a:stretch>
        </p:blipFill>
        <p:spPr>
          <a:xfrm>
            <a:off x="1482263" y="1017725"/>
            <a:ext cx="6179475"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hlink"/>
              </a:buClr>
              <a:buSzPct val="31884"/>
              <a:buFont typeface="Arial"/>
              <a:buNone/>
            </a:pPr>
            <a:r>
              <a:rPr lang="en"/>
              <a:t>Observations/Results</a:t>
            </a:r>
            <a:endParaRPr/>
          </a:p>
        </p:txBody>
      </p:sp>
      <p:pic>
        <p:nvPicPr>
          <p:cNvPr id="863" name="Google Shape;863;p90" title="Chart"/>
          <p:cNvPicPr preferRelativeResize="0"/>
          <p:nvPr/>
        </p:nvPicPr>
        <p:blipFill>
          <a:blip r:embed="rId3">
            <a:alphaModFix/>
          </a:blip>
          <a:stretch>
            <a:fillRect/>
          </a:stretch>
        </p:blipFill>
        <p:spPr>
          <a:xfrm>
            <a:off x="1482263" y="1017725"/>
            <a:ext cx="6179475"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a:t>
            </a:r>
            <a:endParaRPr/>
          </a:p>
        </p:txBody>
      </p:sp>
      <p:sp>
        <p:nvSpPr>
          <p:cNvPr id="869" name="Google Shape;869;p9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The graph for paraffin and beeswax shows that over the 25 minutes much more paraffin candle melted.</a:t>
            </a:r>
            <a:endParaRPr sz="1800"/>
          </a:p>
          <a:p>
            <a:pPr indent="0" lvl="0" marL="0" rtl="0" algn="l">
              <a:spcBef>
                <a:spcPts val="1200"/>
              </a:spcBef>
              <a:spcAft>
                <a:spcPts val="1200"/>
              </a:spcAft>
              <a:buNone/>
            </a:pPr>
            <a:r>
              <a:rPr lang="en" sz="1800"/>
              <a:t>In the </a:t>
            </a:r>
            <a:r>
              <a:rPr lang="en" sz="1800"/>
              <a:t>results</a:t>
            </a:r>
            <a:r>
              <a:rPr lang="en" sz="1800"/>
              <a:t> the lines of the </a:t>
            </a:r>
            <a:r>
              <a:rPr lang="en" sz="1800"/>
              <a:t>different</a:t>
            </a:r>
            <a:r>
              <a:rPr lang="en" sz="1800"/>
              <a:t> trials are close together that means the </a:t>
            </a:r>
            <a:r>
              <a:rPr lang="en" sz="1800"/>
              <a:t>experiment</a:t>
            </a:r>
            <a:r>
              <a:rPr lang="en" sz="1800"/>
              <a:t> can be </a:t>
            </a:r>
            <a:r>
              <a:rPr lang="en" sz="1800"/>
              <a:t>repeated</a:t>
            </a:r>
            <a:r>
              <a:rPr lang="en" sz="1800"/>
              <a:t> and have the same results and we were surprised that the lines were so close together.</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875" name="Google Shape;875;p9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Our conclusion is that paraffin melts faster than beeswax so our hypothesis was correct.</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a:t>
            </a:r>
            <a:endParaRPr/>
          </a:p>
        </p:txBody>
      </p:sp>
      <p:sp>
        <p:nvSpPr>
          <p:cNvPr id="881" name="Google Shape;881;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Our application is that if there is a power outage or you’re eating dinner you can use a beeswax candle because they last longer.</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8" name="Google Shape;768;p76"/>
          <p:cNvSpPr txBox="1"/>
          <p:nvPr>
            <p:ph idx="4294967295" type="body"/>
          </p:nvPr>
        </p:nvSpPr>
        <p:spPr>
          <a:xfrm>
            <a:off x="7087526" y="196725"/>
            <a:ext cx="1933500" cy="209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rPr lang="en"/>
              <a:t>Kate &amp; Sasha</a:t>
            </a:r>
            <a:endParaRPr/>
          </a:p>
        </p:txBody>
      </p:sp>
      <p:sp>
        <p:nvSpPr>
          <p:cNvPr id="769" name="Google Shape;769;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Big Question (Problem):</a:t>
            </a:r>
            <a:endParaRPr/>
          </a:p>
          <a:p>
            <a:pPr indent="0" lvl="0" marL="0" rtl="0" algn="l">
              <a:spcBef>
                <a:spcPts val="0"/>
              </a:spcBef>
              <a:spcAft>
                <a:spcPts val="0"/>
              </a:spcAft>
              <a:buNone/>
            </a:pPr>
            <a:r>
              <a:t/>
            </a:r>
            <a:endParaRPr/>
          </a:p>
        </p:txBody>
      </p:sp>
      <p:sp>
        <p:nvSpPr>
          <p:cNvPr id="770" name="Google Shape;770;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Which type of candle burns the fastest?</a:t>
            </a:r>
            <a:endParaRPr sz="1800"/>
          </a:p>
          <a:p>
            <a:pPr indent="0" lvl="0" marL="0" rtl="0" algn="l">
              <a:spcBef>
                <a:spcPts val="1200"/>
              </a:spcBef>
              <a:spcAft>
                <a:spcPts val="1200"/>
              </a:spcAft>
              <a:buNone/>
            </a:pPr>
            <a:r>
              <a:rPr lang="en" sz="1800"/>
              <a:t>If you want a candle to last all through supper or to use if the power goes out, you want a long lasting candle.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 (sources)</a:t>
            </a:r>
            <a:endParaRPr/>
          </a:p>
          <a:p>
            <a:pPr indent="0" lvl="0" marL="0" rtl="0" algn="l">
              <a:spcBef>
                <a:spcPts val="0"/>
              </a:spcBef>
              <a:spcAft>
                <a:spcPts val="0"/>
              </a:spcAft>
              <a:buNone/>
            </a:pPr>
            <a:r>
              <a:t/>
            </a:r>
            <a:endParaRPr/>
          </a:p>
        </p:txBody>
      </p:sp>
      <p:sp>
        <p:nvSpPr>
          <p:cNvPr id="887" name="Google Shape;887;p94"/>
          <p:cNvSpPr txBox="1"/>
          <p:nvPr>
            <p:ph idx="1" type="body"/>
          </p:nvPr>
        </p:nvSpPr>
        <p:spPr>
          <a:xfrm>
            <a:off x="311700" y="1115100"/>
            <a:ext cx="8520600" cy="34164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800">
                <a:solidFill>
                  <a:srgbClr val="1B1B1B"/>
                </a:solidFill>
                <a:uFill>
                  <a:noFill/>
                </a:uFill>
                <a:latin typeface="Arial"/>
                <a:ea typeface="Arial"/>
                <a:cs typeface="Arial"/>
                <a:sym typeface="Arial"/>
                <a:hlinkClick r:id="rId3">
                  <a:extLst>
                    <a:ext uri="{A12FA001-AC4F-418D-AE19-62706E023703}">
                      <ahyp:hlinkClr val="tx"/>
                    </a:ext>
                  </a:extLst>
                </a:hlinkClick>
              </a:rPr>
              <a:t>CandleScience</a:t>
            </a:r>
            <a:endParaRPr sz="800"/>
          </a:p>
          <a:p>
            <a:pPr indent="0" lvl="0" marL="0" rtl="0" algn="l">
              <a:lnSpc>
                <a:spcPct val="142857"/>
              </a:lnSpc>
              <a:spcBef>
                <a:spcPts val="0"/>
              </a:spcBef>
              <a:spcAft>
                <a:spcPts val="0"/>
              </a:spcAft>
              <a:buNone/>
            </a:pPr>
            <a:r>
              <a:rPr lang="en" sz="800">
                <a:solidFill>
                  <a:srgbClr val="1B1B1B"/>
                </a:solidFill>
                <a:uFill>
                  <a:noFill/>
                </a:uFill>
                <a:latin typeface="Arial"/>
                <a:ea typeface="Arial"/>
                <a:cs typeface="Arial"/>
                <a:sym typeface="Arial"/>
                <a:hlinkClick r:id="rId4">
                  <a:extLst>
                    <a:ext uri="{A12FA001-AC4F-418D-AE19-62706E023703}">
                      <ahyp:hlinkClr val="tx"/>
                    </a:ext>
                  </a:extLst>
                </a:hlinkClick>
              </a:rPr>
              <a:t>https://www.candlescience.com › paraffin-wax-how-it-s… and, </a:t>
            </a:r>
            <a:endParaRPr sz="800"/>
          </a:p>
          <a:p>
            <a:pPr indent="0" lvl="0" marL="0" rtl="0" algn="l">
              <a:lnSpc>
                <a:spcPct val="142857"/>
              </a:lnSpc>
              <a:spcBef>
                <a:spcPts val="0"/>
              </a:spcBef>
              <a:spcAft>
                <a:spcPts val="0"/>
              </a:spcAft>
              <a:buNone/>
            </a:pPr>
            <a:r>
              <a:rPr lang="en" sz="800">
                <a:solidFill>
                  <a:srgbClr val="1B1B1B"/>
                </a:solidFill>
                <a:uFill>
                  <a:noFill/>
                </a:uFill>
                <a:latin typeface="Arial"/>
                <a:ea typeface="Arial"/>
                <a:cs typeface="Arial"/>
                <a:sym typeface="Arial"/>
                <a:hlinkClick r:id="rId5">
                  <a:extLst>
                    <a:ext uri="{A12FA001-AC4F-418D-AE19-62706E023703}">
                      <ahyp:hlinkClr val="tx"/>
                    </a:ext>
                  </a:extLst>
                </a:hlinkClick>
              </a:rPr>
              <a:t>What Exactly is Paraffin wax?</a:t>
            </a:r>
            <a:endParaRPr sz="800">
              <a:solidFill>
                <a:srgbClr val="1B1B1B"/>
              </a:solidFill>
              <a:uFill>
                <a:noFill/>
              </a:uFill>
              <a:latin typeface="Arial"/>
              <a:ea typeface="Arial"/>
              <a:cs typeface="Arial"/>
              <a:sym typeface="Arial"/>
              <a:hlinkClick r:id="rId6">
                <a:extLst>
                  <a:ext uri="{A12FA001-AC4F-418D-AE19-62706E023703}">
                    <ahyp:hlinkClr val="tx"/>
                  </a:ext>
                </a:extLst>
              </a:hlinkClick>
            </a:endParaRPr>
          </a:p>
          <a:p>
            <a:pPr indent="0" lvl="0" marL="0" rtl="0" algn="l">
              <a:spcBef>
                <a:spcPts val="0"/>
              </a:spcBef>
              <a:spcAft>
                <a:spcPts val="0"/>
              </a:spcAft>
              <a:buNone/>
            </a:pPr>
            <a:r>
              <a:rPr lang="en" sz="800">
                <a:solidFill>
                  <a:srgbClr val="1B1B1B"/>
                </a:solidFill>
                <a:uFill>
                  <a:noFill/>
                </a:uFill>
                <a:latin typeface="Arial"/>
                <a:ea typeface="Arial"/>
                <a:cs typeface="Arial"/>
                <a:sym typeface="Arial"/>
                <a:hlinkClick r:id="rId7">
                  <a:extLst>
                    <a:ext uri="{A12FA001-AC4F-418D-AE19-62706E023703}">
                      <ahyp:hlinkClr val="tx"/>
                    </a:ext>
                  </a:extLst>
                </a:hlinkClick>
              </a:rPr>
              <a:t>Blended Waxes Https://blendedwaxes.com › Blog &amp; Resources</a:t>
            </a:r>
            <a:endParaRPr sz="800"/>
          </a:p>
          <a:p>
            <a:pPr indent="0" lvl="0" marL="0" rtl="0" algn="l">
              <a:spcBef>
                <a:spcPts val="0"/>
              </a:spcBef>
              <a:spcAft>
                <a:spcPts val="0"/>
              </a:spcAft>
              <a:buClr>
                <a:schemeClr val="hlink"/>
              </a:buClr>
              <a:buSzPts val="1100"/>
              <a:buFont typeface="Arial"/>
              <a:buNone/>
            </a:pPr>
            <a:r>
              <a:rPr lang="en" sz="800"/>
              <a:t>Interview with Mrs Rita Clyde</a:t>
            </a:r>
            <a:endParaRPr sz="800">
              <a:solidFill>
                <a:srgbClr val="1B1B1B"/>
              </a:solidFill>
              <a:uFill>
                <a:noFill/>
              </a:uFill>
              <a:latin typeface="Arial"/>
              <a:ea typeface="Arial"/>
              <a:cs typeface="Arial"/>
              <a:sym typeface="Arial"/>
              <a:hlinkClick r:id="rId8">
                <a:extLst>
                  <a:ext uri="{A12FA001-AC4F-418D-AE19-62706E023703}">
                    <ahyp:hlinkClr val="tx"/>
                  </a:ext>
                </a:extLst>
              </a:hlinkClick>
            </a:endParaRPr>
          </a:p>
          <a:p>
            <a:pPr indent="0" lvl="0" marL="0" rtl="0" algn="l">
              <a:lnSpc>
                <a:spcPct val="100000"/>
              </a:lnSpc>
              <a:spcBef>
                <a:spcPts val="0"/>
              </a:spcBef>
              <a:spcAft>
                <a:spcPts val="0"/>
              </a:spcAft>
              <a:buClr>
                <a:schemeClr val="hlink"/>
              </a:buClr>
              <a:buSzPts val="1100"/>
              <a:buFont typeface="Arial"/>
              <a:buNone/>
            </a:pPr>
            <a:r>
              <a:rPr lang="en" sz="800">
                <a:solidFill>
                  <a:srgbClr val="1B1B1B"/>
                </a:solidFill>
                <a:latin typeface="Red Hat Display"/>
                <a:ea typeface="Red Hat Display"/>
                <a:cs typeface="Red Hat Display"/>
                <a:sym typeface="Red Hat Display"/>
              </a:rPr>
              <a:t>What is beeswax? https://www.motherearthnews.com/natural-health/what-is-beeswax-ze0z1511zcwil/</a:t>
            </a:r>
            <a:endParaRPr sz="800">
              <a:solidFill>
                <a:srgbClr val="1B1B1B"/>
              </a:solidFill>
              <a:latin typeface="Red Hat Display"/>
              <a:ea typeface="Red Hat Display"/>
              <a:cs typeface="Red Hat Display"/>
              <a:sym typeface="Red Hat Display"/>
            </a:endParaRPr>
          </a:p>
          <a:p>
            <a:pPr indent="0" lvl="0" marL="0" rtl="0" algn="l">
              <a:spcBef>
                <a:spcPts val="0"/>
              </a:spcBef>
              <a:spcAft>
                <a:spcPts val="0"/>
              </a:spcAft>
              <a:buClr>
                <a:schemeClr val="hlink"/>
              </a:buClr>
              <a:buSzPts val="1100"/>
              <a:buFont typeface="Arial"/>
              <a:buNone/>
            </a:pPr>
            <a:r>
              <a:rPr lang="en" sz="800">
                <a:solidFill>
                  <a:srgbClr val="1B1B1B"/>
                </a:solidFill>
                <a:latin typeface="Arial"/>
                <a:ea typeface="Arial"/>
                <a:cs typeface="Arial"/>
                <a:sym typeface="Arial"/>
              </a:rPr>
              <a:t>How tall was the tallest candle?</a:t>
            </a:r>
            <a:endParaRPr sz="800">
              <a:solidFill>
                <a:srgbClr val="1B1B1B"/>
              </a:solidFill>
              <a:latin typeface="Arial"/>
              <a:ea typeface="Arial"/>
              <a:cs typeface="Arial"/>
              <a:sym typeface="Arial"/>
            </a:endParaRPr>
          </a:p>
          <a:p>
            <a:pPr indent="0" lvl="0" marL="0" rtl="0" algn="l">
              <a:spcBef>
                <a:spcPts val="0"/>
              </a:spcBef>
              <a:spcAft>
                <a:spcPts val="0"/>
              </a:spcAft>
              <a:buClr>
                <a:schemeClr val="hlink"/>
              </a:buClr>
              <a:buSzPts val="1100"/>
              <a:buFont typeface="Arial"/>
              <a:buNone/>
            </a:pPr>
            <a:r>
              <a:rPr lang="en" sz="800">
                <a:solidFill>
                  <a:srgbClr val="1B1B1B"/>
                </a:solidFill>
                <a:latin typeface="Arial"/>
                <a:ea typeface="Arial"/>
                <a:cs typeface="Arial"/>
                <a:sym typeface="Arial"/>
              </a:rPr>
              <a:t>https://www.guinnessworldrecords.com/world-records/67215-tallest-candle</a:t>
            </a:r>
            <a:endParaRPr sz="800">
              <a:solidFill>
                <a:srgbClr val="1B1B1B"/>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How does a candle work?</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HowStuffWorks</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u="sng">
                <a:solidFill>
                  <a:srgbClr val="1B1B1B"/>
                </a:solidFill>
                <a:latin typeface="Arial"/>
                <a:ea typeface="Arial"/>
                <a:cs typeface="Arial"/>
                <a:sym typeface="Arial"/>
                <a:hlinkClick r:id="rId9">
                  <a:extLst>
                    <a:ext uri="{A12FA001-AC4F-418D-AE19-62706E023703}">
                      <ahyp:hlinkClr val="tx"/>
                    </a:ext>
                  </a:extLst>
                </a:hlinkClick>
              </a:rPr>
              <a:t>https://home.howstuffworks.com</a:t>
            </a:r>
            <a:r>
              <a:rPr lang="en" sz="800">
                <a:solidFill>
                  <a:srgbClr val="1B1B1B"/>
                </a:solidFill>
                <a:latin typeface="Arial"/>
                <a:ea typeface="Arial"/>
                <a:cs typeface="Arial"/>
                <a:sym typeface="Arial"/>
              </a:rPr>
              <a:t> </a:t>
            </a:r>
            <a:r>
              <a:rPr lang="en" sz="800">
                <a:solidFill>
                  <a:schemeClr val="hlink"/>
                </a:solidFill>
                <a:latin typeface="Arial"/>
                <a:ea typeface="Arial"/>
                <a:cs typeface="Arial"/>
                <a:sym typeface="Arial"/>
              </a:rPr>
              <a:t>question 267</a:t>
            </a:r>
            <a:endParaRPr sz="800">
              <a:solidFill>
                <a:srgbClr val="1B1B1B"/>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How does a candle work?</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Red Hat Display"/>
                <a:ea typeface="Red Hat Display"/>
                <a:cs typeface="Red Hat Display"/>
                <a:sym typeface="Red Hat Display"/>
              </a:rPr>
              <a:t>History of Candles</a:t>
            </a:r>
            <a:endParaRPr sz="800">
              <a:solidFill>
                <a:schemeClr val="hlink"/>
              </a:solidFill>
              <a:latin typeface="Red Hat Display"/>
              <a:ea typeface="Red Hat Display"/>
              <a:cs typeface="Red Hat Display"/>
              <a:sym typeface="Red Hat Display"/>
            </a:endParaRPr>
          </a:p>
          <a:p>
            <a:pPr indent="0" lvl="0" marL="0" rtl="0" algn="l">
              <a:lnSpc>
                <a:spcPct val="100000"/>
              </a:lnSpc>
              <a:spcBef>
                <a:spcPts val="0"/>
              </a:spcBef>
              <a:spcAft>
                <a:spcPts val="0"/>
              </a:spcAft>
              <a:buNone/>
            </a:pPr>
            <a:r>
              <a:rPr lang="en" sz="800">
                <a:solidFill>
                  <a:schemeClr val="hlink"/>
                </a:solidFill>
                <a:latin typeface="Red Hat Display"/>
                <a:ea typeface="Red Hat Display"/>
                <a:cs typeface="Red Hat Display"/>
                <a:sym typeface="Red Hat Display"/>
              </a:rPr>
              <a:t>National Candle Association</a:t>
            </a:r>
            <a:endParaRPr sz="800">
              <a:solidFill>
                <a:schemeClr val="hlink"/>
              </a:solidFill>
              <a:latin typeface="Red Hat Display"/>
              <a:ea typeface="Red Hat Display"/>
              <a:cs typeface="Red Hat Display"/>
              <a:sym typeface="Red Hat Display"/>
            </a:endParaRPr>
          </a:p>
          <a:p>
            <a:pPr indent="0" lvl="0" marL="0" rtl="0" algn="l">
              <a:lnSpc>
                <a:spcPct val="100000"/>
              </a:lnSpc>
              <a:spcBef>
                <a:spcPts val="0"/>
              </a:spcBef>
              <a:spcAft>
                <a:spcPts val="0"/>
              </a:spcAft>
              <a:buNone/>
            </a:pPr>
            <a:r>
              <a:rPr lang="en" sz="800">
                <a:solidFill>
                  <a:schemeClr val="hlink"/>
                </a:solidFill>
                <a:latin typeface="Red Hat Display"/>
                <a:ea typeface="Red Hat Display"/>
                <a:cs typeface="Red Hat Display"/>
                <a:sym typeface="Red Hat Display"/>
              </a:rPr>
              <a:t>https://candles.org › history-of-candles</a:t>
            </a:r>
            <a:endParaRPr sz="800">
              <a:solidFill>
                <a:srgbClr val="1B1B1B"/>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The History of Candles: From Ancient Times to Modern Day</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Red Hat Display"/>
                <a:ea typeface="Red Hat Display"/>
                <a:cs typeface="Red Hat Display"/>
                <a:sym typeface="Red Hat Display"/>
              </a:rPr>
              <a:t>Beelight Candle</a:t>
            </a:r>
            <a:endParaRPr sz="800">
              <a:solidFill>
                <a:schemeClr val="hlink"/>
              </a:solidFill>
              <a:latin typeface="Red Hat Display"/>
              <a:ea typeface="Red Hat Display"/>
              <a:cs typeface="Red Hat Display"/>
              <a:sym typeface="Red Hat Display"/>
            </a:endParaRPr>
          </a:p>
          <a:p>
            <a:pPr indent="0" lvl="0" marL="0" rtl="0" algn="l">
              <a:lnSpc>
                <a:spcPct val="100000"/>
              </a:lnSpc>
              <a:spcBef>
                <a:spcPts val="0"/>
              </a:spcBef>
              <a:spcAft>
                <a:spcPts val="0"/>
              </a:spcAft>
              <a:buNone/>
            </a:pPr>
            <a:r>
              <a:rPr lang="en" sz="800">
                <a:solidFill>
                  <a:schemeClr val="hlink"/>
                </a:solidFill>
                <a:latin typeface="Red Hat Display"/>
                <a:ea typeface="Red Hat Display"/>
                <a:cs typeface="Red Hat Display"/>
                <a:sym typeface="Red Hat Display"/>
              </a:rPr>
              <a:t>https://beelightcandles.net › benefits-of-beeswax-candles</a:t>
            </a:r>
            <a:endParaRPr sz="800">
              <a:solidFill>
                <a:schemeClr val="hlink"/>
              </a:solidFill>
              <a:latin typeface="Red Hat Display"/>
              <a:ea typeface="Red Hat Display"/>
              <a:cs typeface="Red Hat Display"/>
              <a:sym typeface="Red Hat Display"/>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What are the parts of a candle?</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https://www.britannica.com/technology/candle#ref429599</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Why do people use candles today? https://generalwax.com/blogs/news/9-reasons-why-people-are-lighting-candles#:~:text=March%2018%2C%202023,the%20light%</a:t>
            </a:r>
            <a:endParaRPr sz="800">
              <a:solidFill>
                <a:schemeClr val="hlink"/>
              </a:solidFill>
              <a:latin typeface="Arial"/>
              <a:ea typeface="Arial"/>
              <a:cs typeface="Arial"/>
              <a:sym typeface="Arial"/>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W</a:t>
            </a:r>
            <a:r>
              <a:rPr lang="en" sz="800">
                <a:solidFill>
                  <a:srgbClr val="1B1B1B"/>
                </a:solidFill>
                <a:latin typeface="Red Hat Display"/>
                <a:ea typeface="Red Hat Display"/>
                <a:cs typeface="Red Hat Display"/>
                <a:sym typeface="Red Hat Display"/>
              </a:rPr>
              <a:t>hat were early candles like?</a:t>
            </a:r>
            <a:endParaRPr sz="800">
              <a:solidFill>
                <a:srgbClr val="1B1B1B"/>
              </a:solidFill>
              <a:latin typeface="Red Hat Display"/>
              <a:ea typeface="Red Hat Display"/>
              <a:cs typeface="Red Hat Display"/>
              <a:sym typeface="Red Hat Display"/>
            </a:endParaRPr>
          </a:p>
          <a:p>
            <a:pPr indent="0" lvl="0" marL="0" rtl="0" algn="l">
              <a:lnSpc>
                <a:spcPct val="100000"/>
              </a:lnSpc>
              <a:spcBef>
                <a:spcPts val="0"/>
              </a:spcBef>
              <a:spcAft>
                <a:spcPts val="0"/>
              </a:spcAft>
              <a:buNone/>
            </a:pPr>
            <a:r>
              <a:rPr lang="en" sz="800">
                <a:solidFill>
                  <a:schemeClr val="hlink"/>
                </a:solidFill>
                <a:latin typeface="Arial"/>
                <a:ea typeface="Arial"/>
                <a:cs typeface="Arial"/>
                <a:sym typeface="Arial"/>
              </a:rPr>
              <a:t>https://salcombecandlecompany.com/pages/candle-making-history#:~:text=Middle%20Age,to%20product%20of%20its%20time.</a:t>
            </a:r>
            <a:endParaRPr sz="900">
              <a:solidFill>
                <a:schemeClr val="accent3"/>
              </a:solidFill>
              <a:latin typeface="Red Hat Display"/>
              <a:ea typeface="Red Hat Display"/>
              <a:cs typeface="Red Hat Display"/>
              <a:sym typeface="Red Hat Display"/>
            </a:endParaRPr>
          </a:p>
          <a:p>
            <a:pPr indent="0" lvl="0" marL="0" rtl="0" algn="l">
              <a:spcBef>
                <a:spcPts val="0"/>
              </a:spcBef>
              <a:spcAft>
                <a:spcPts val="1200"/>
              </a:spcAft>
              <a:buNone/>
            </a:pPr>
            <a:r>
              <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a:t>
            </a:r>
            <a:endParaRPr/>
          </a:p>
        </p:txBody>
      </p:sp>
      <p:sp>
        <p:nvSpPr>
          <p:cNvPr id="893" name="Google Shape;893;p9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We </a:t>
            </a:r>
            <a:r>
              <a:rPr lang="en" sz="1800"/>
              <a:t>would</a:t>
            </a:r>
            <a:r>
              <a:rPr lang="en" sz="1800"/>
              <a:t> like to thank Joanne {Kate’s mom}, Mark {Sasha’s dad}, Mrs Rita Clyde.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96"/>
          <p:cNvSpPr txBox="1"/>
          <p:nvPr>
            <p:ph type="title"/>
          </p:nvPr>
        </p:nvSpPr>
        <p:spPr>
          <a:xfrm>
            <a:off x="3154650" y="3235981"/>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solidFill>
                  <a:schemeClr val="dk1"/>
                </a:solidFill>
              </a:rPr>
              <a:t>Research questions</a:t>
            </a:r>
            <a:r>
              <a:rPr lang="en"/>
              <a:t> </a:t>
            </a:r>
            <a:endParaRPr/>
          </a:p>
          <a:p>
            <a:pPr indent="0" lvl="0" marL="0" rtl="0" algn="l">
              <a:spcBef>
                <a:spcPts val="0"/>
              </a:spcBef>
              <a:spcAft>
                <a:spcPts val="0"/>
              </a:spcAft>
              <a:buNone/>
            </a:pPr>
            <a:r>
              <a:rPr lang="en">
                <a:solidFill>
                  <a:schemeClr val="dk2"/>
                </a:solidFill>
              </a:rPr>
              <a:t>By Kate and Sasha</a:t>
            </a:r>
            <a:endParaRPr>
              <a:solidFill>
                <a:schemeClr val="dk2"/>
              </a:solidFill>
            </a:endParaRPr>
          </a:p>
        </p:txBody>
      </p:sp>
      <p:sp>
        <p:nvSpPr>
          <p:cNvPr id="899" name="Google Shape;899;p96"/>
          <p:cNvSpPr txBox="1"/>
          <p:nvPr/>
        </p:nvSpPr>
        <p:spPr>
          <a:xfrm>
            <a:off x="7128612" y="4793629"/>
            <a:ext cx="1730700" cy="175800"/>
          </a:xfrm>
          <a:prstGeom prst="rect">
            <a:avLst/>
          </a:prstGeom>
          <a:noFill/>
          <a:ln>
            <a:noFill/>
          </a:ln>
        </p:spPr>
        <p:txBody>
          <a:bodyPr anchorCtr="0" anchor="ctr" bIns="0" lIns="0" spcFirstLastPara="1" rIns="0" wrap="square" tIns="0">
            <a:noAutofit/>
          </a:bodyPr>
          <a:lstStyle/>
          <a:p>
            <a:pPr indent="0" lvl="0" marL="0" rtl="0" algn="r">
              <a:lnSpc>
                <a:spcPct val="90000"/>
              </a:lnSpc>
              <a:spcBef>
                <a:spcPts val="0"/>
              </a:spcBef>
              <a:spcAft>
                <a:spcPts val="0"/>
              </a:spcAft>
              <a:buNone/>
            </a:pPr>
            <a:r>
              <a:rPr lang="en" sz="800">
                <a:solidFill>
                  <a:schemeClr val="lt2"/>
                </a:solidFill>
                <a:latin typeface="Red Hat Display"/>
                <a:ea typeface="Red Hat Display"/>
                <a:cs typeface="Red Hat Display"/>
                <a:sym typeface="Red Hat Display"/>
              </a:rPr>
              <a:t>Month Year</a:t>
            </a:r>
            <a:endParaRPr sz="800">
              <a:solidFill>
                <a:schemeClr val="lt2"/>
              </a:solidFill>
              <a:latin typeface="Red Hat Display"/>
              <a:ea typeface="Red Hat Display"/>
              <a:cs typeface="Red Hat Display"/>
              <a:sym typeface="Red Hat Display"/>
            </a:endParaRPr>
          </a:p>
        </p:txBody>
      </p:sp>
      <p:sp>
        <p:nvSpPr>
          <p:cNvPr id="900" name="Google Shape;900;p96"/>
          <p:cNvSpPr txBox="1"/>
          <p:nvPr/>
        </p:nvSpPr>
        <p:spPr>
          <a:xfrm>
            <a:off x="228600" y="4793631"/>
            <a:ext cx="29961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2"/>
                </a:solidFill>
                <a:latin typeface="Red Hat Display"/>
                <a:ea typeface="Red Hat Display"/>
                <a:cs typeface="Red Hat Display"/>
                <a:sym typeface="Red Hat Display"/>
              </a:rPr>
              <a:t>Company Name</a:t>
            </a:r>
            <a:endParaRPr sz="800">
              <a:solidFill>
                <a:schemeClr val="lt2"/>
              </a:solidFill>
              <a:latin typeface="Red Hat Display"/>
              <a:ea typeface="Red Hat Display"/>
              <a:cs typeface="Red Hat Display"/>
              <a:sym typeface="Red Hat Display"/>
            </a:endParaRPr>
          </a:p>
        </p:txBody>
      </p:sp>
      <p:sp>
        <p:nvSpPr>
          <p:cNvPr id="901" name="Google Shape;901;p96"/>
          <p:cNvSpPr txBox="1"/>
          <p:nvPr>
            <p:ph idx="1" type="subTitle"/>
          </p:nvPr>
        </p:nvSpPr>
        <p:spPr>
          <a:xfrm>
            <a:off x="3154650" y="3875775"/>
            <a:ext cx="5760900" cy="5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97"/>
          <p:cNvSpPr txBox="1"/>
          <p:nvPr>
            <p:ph idx="4294967295" type="title"/>
          </p:nvPr>
        </p:nvSpPr>
        <p:spPr>
          <a:xfrm>
            <a:off x="872700" y="0"/>
            <a:ext cx="7304700" cy="7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What is paraffin?</a:t>
            </a:r>
            <a:endParaRPr sz="3600">
              <a:solidFill>
                <a:schemeClr val="dk1"/>
              </a:solidFill>
            </a:endParaRPr>
          </a:p>
        </p:txBody>
      </p:sp>
      <p:sp>
        <p:nvSpPr>
          <p:cNvPr id="907" name="Google Shape;907;p97"/>
          <p:cNvSpPr txBox="1"/>
          <p:nvPr/>
        </p:nvSpPr>
        <p:spPr>
          <a:xfrm>
            <a:off x="228600" y="1236975"/>
            <a:ext cx="6671700" cy="24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Paraffin wax is know as a petroleum wax It comes from petroleum, coal and oil shale. Paraffin wax is separated from the oil. Although paraffin wax comes from a natural source, it usually isn’t considered a natural wax. </a:t>
            </a:r>
            <a:endParaRPr>
              <a:solidFill>
                <a:schemeClr val="dk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sz="1500">
              <a:solidFill>
                <a:srgbClr val="FFFFFF"/>
              </a:solidFill>
            </a:endParaRPr>
          </a:p>
          <a:p>
            <a:pPr indent="0" lvl="0" marL="0" rtl="0" algn="l">
              <a:spcBef>
                <a:spcPts val="0"/>
              </a:spcBef>
              <a:spcAft>
                <a:spcPts val="0"/>
              </a:spcAft>
              <a:buNone/>
            </a:pPr>
            <a:r>
              <a:t/>
            </a:r>
            <a:endParaRPr sz="1350">
              <a:solidFill>
                <a:srgbClr val="FFFFFF"/>
              </a:solidFill>
            </a:endParaRPr>
          </a:p>
          <a:p>
            <a:pPr indent="0" lvl="0" marL="0" rtl="0" algn="l">
              <a:spcBef>
                <a:spcPts val="0"/>
              </a:spcBef>
              <a:spcAft>
                <a:spcPts val="0"/>
              </a:spcAft>
              <a:buNone/>
            </a:pPr>
            <a:r>
              <a:t/>
            </a:r>
            <a:endParaRPr sz="1350">
              <a:solidFill>
                <a:srgbClr val="FFFFFF"/>
              </a:solidFill>
            </a:endParaRPr>
          </a:p>
          <a:p>
            <a:pPr indent="0" lvl="0" marL="0" rtl="0" algn="l">
              <a:spcBef>
                <a:spcPts val="0"/>
              </a:spcBef>
              <a:spcAft>
                <a:spcPts val="0"/>
              </a:spcAft>
              <a:buNone/>
            </a:pPr>
            <a:r>
              <a:t/>
            </a:r>
            <a:endParaRPr sz="1350">
              <a:solidFill>
                <a:schemeClr val="lt1"/>
              </a:solidFill>
            </a:endParaRPr>
          </a:p>
          <a:p>
            <a:pPr indent="0" lvl="0" marL="0" rtl="0" algn="l">
              <a:spcBef>
                <a:spcPts val="0"/>
              </a:spcBef>
              <a:spcAft>
                <a:spcPts val="0"/>
              </a:spcAft>
              <a:buNone/>
            </a:pPr>
            <a:r>
              <a:t/>
            </a:r>
            <a:endParaRPr sz="1350">
              <a:solidFill>
                <a:schemeClr val="dk1"/>
              </a:solidFill>
            </a:endParaRPr>
          </a:p>
          <a:p>
            <a:pPr indent="0" lvl="0" marL="0" rtl="0" algn="l">
              <a:lnSpc>
                <a:spcPct val="142857"/>
              </a:lnSpc>
              <a:spcBef>
                <a:spcPts val="0"/>
              </a:spcBef>
              <a:spcAft>
                <a:spcPts val="0"/>
              </a:spcAft>
              <a:buNone/>
            </a:pPr>
            <a:r>
              <a:rPr lang="en" sz="1000">
                <a:solidFill>
                  <a:schemeClr val="dk1"/>
                </a:solidFill>
                <a:uFill>
                  <a:noFill/>
                </a:uFill>
                <a:hlinkClick r:id="rId3">
                  <a:extLst>
                    <a:ext uri="{A12FA001-AC4F-418D-AE19-62706E023703}">
                      <ahyp:hlinkClr val="tx"/>
                    </a:ext>
                  </a:extLst>
                </a:hlinkClick>
              </a:rPr>
              <a:t>CandleScience                                                                              What Exactly is Paraffin wax?</a:t>
            </a:r>
            <a:endParaRPr sz="1000">
              <a:solidFill>
                <a:schemeClr val="dk1"/>
              </a:solidFill>
              <a:uFill>
                <a:noFill/>
              </a:uFill>
              <a:hlinkClick r:id="rId4">
                <a:extLst>
                  <a:ext uri="{A12FA001-AC4F-418D-AE19-62706E023703}">
                    <ahyp:hlinkClr val="tx"/>
                  </a:ext>
                </a:extLst>
              </a:hlinkClick>
            </a:endParaRPr>
          </a:p>
          <a:p>
            <a:pPr indent="0" lvl="0" marL="0" rtl="0" algn="l">
              <a:lnSpc>
                <a:spcPct val="115000"/>
              </a:lnSpc>
              <a:spcBef>
                <a:spcPts val="0"/>
              </a:spcBef>
              <a:spcAft>
                <a:spcPts val="0"/>
              </a:spcAft>
              <a:buNone/>
            </a:pPr>
            <a:r>
              <a:rPr lang="en" sz="1000">
                <a:solidFill>
                  <a:schemeClr val="dk1"/>
                </a:solidFill>
                <a:uFill>
                  <a:noFill/>
                </a:uFill>
                <a:hlinkClick r:id="rId5">
                  <a:extLst>
                    <a:ext uri="{A12FA001-AC4F-418D-AE19-62706E023703}">
                      <ahyp:hlinkClr val="tx"/>
                    </a:ext>
                  </a:extLst>
                </a:hlinkClick>
              </a:rPr>
              <a:t>https://www.candlescience.com › paraffin-wax-how-it-s… and,    </a:t>
            </a:r>
            <a:r>
              <a:rPr lang="en" sz="1000">
                <a:solidFill>
                  <a:schemeClr val="dk1"/>
                </a:solidFill>
                <a:uFill>
                  <a:noFill/>
                </a:uFill>
                <a:hlinkClick r:id="rId6">
                  <a:extLst>
                    <a:ext uri="{A12FA001-AC4F-418D-AE19-62706E023703}">
                      <ahyp:hlinkClr val="tx"/>
                    </a:ext>
                  </a:extLst>
                </a:hlinkClick>
              </a:rPr>
              <a:t>Blended Waxes Https://blendedwaxes.com › Blog &amp; Resources</a:t>
            </a:r>
            <a:endParaRPr sz="1000">
              <a:solidFill>
                <a:schemeClr val="dk1"/>
              </a:solidFill>
              <a:uFill>
                <a:noFill/>
              </a:uFill>
              <a:hlinkClick r:id="rId7">
                <a:extLst>
                  <a:ext uri="{A12FA001-AC4F-418D-AE19-62706E023703}">
                    <ahyp:hlinkClr val="tx"/>
                  </a:ext>
                </a:extLst>
              </a:hlinkClick>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sz="900">
              <a:solidFill>
                <a:schemeClr val="lt1"/>
              </a:solidFill>
              <a:uFill>
                <a:noFill/>
              </a:uFill>
              <a:hlinkClick r:id="rId8">
                <a:extLst>
                  <a:ext uri="{A12FA001-AC4F-418D-AE19-62706E023703}">
                    <ahyp:hlinkClr val="tx"/>
                  </a:ext>
                </a:extLst>
              </a:hlinkClick>
            </a:endParaRPr>
          </a:p>
          <a:p>
            <a:pPr indent="0" lvl="0" marL="0" rtl="0" algn="l">
              <a:spcBef>
                <a:spcPts val="0"/>
              </a:spcBef>
              <a:spcAft>
                <a:spcPts val="0"/>
              </a:spcAft>
              <a:buNone/>
            </a:pPr>
            <a:r>
              <a:t/>
            </a:r>
            <a:endParaRPr sz="1500">
              <a:solidFill>
                <a:srgbClr val="681DA8"/>
              </a:solidFill>
              <a:uFill>
                <a:noFill/>
              </a:uFill>
              <a:hlinkClick r:id="rId9">
                <a:extLst>
                  <a:ext uri="{A12FA001-AC4F-418D-AE19-62706E023703}">
                    <ahyp:hlinkClr val="tx"/>
                  </a:ext>
                </a:extLst>
              </a:hlinkClick>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350">
              <a:solidFill>
                <a:srgbClr val="FFFFFF"/>
              </a:solidFill>
            </a:endParaRPr>
          </a:p>
        </p:txBody>
      </p:sp>
      <p:sp>
        <p:nvSpPr>
          <p:cNvPr id="908" name="Google Shape;908;p97"/>
          <p:cNvSpPr txBox="1"/>
          <p:nvPr/>
        </p:nvSpPr>
        <p:spPr>
          <a:xfrm>
            <a:off x="0" y="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1</a:t>
            </a:r>
            <a:endParaRPr sz="2900">
              <a:latin typeface="Red Hat Display"/>
              <a:ea typeface="Red Hat Display"/>
              <a:cs typeface="Red Hat Display"/>
              <a:sym typeface="Red Hat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98"/>
          <p:cNvSpPr txBox="1"/>
          <p:nvPr>
            <p:ph idx="4294967295" type="title"/>
          </p:nvPr>
        </p:nvSpPr>
        <p:spPr>
          <a:xfrm>
            <a:off x="754514" y="2"/>
            <a:ext cx="57609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What is beeswax?</a:t>
            </a:r>
            <a:endParaRPr sz="3600">
              <a:solidFill>
                <a:schemeClr val="dk1"/>
              </a:solidFill>
            </a:endParaRPr>
          </a:p>
        </p:txBody>
      </p:sp>
      <p:sp>
        <p:nvSpPr>
          <p:cNvPr id="914" name="Google Shape;914;p98"/>
          <p:cNvSpPr txBox="1"/>
          <p:nvPr/>
        </p:nvSpPr>
        <p:spPr>
          <a:xfrm>
            <a:off x="128150" y="1372050"/>
            <a:ext cx="3909900" cy="8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Beeswax is long-chain alkanes, acids, esters, polyesters and hydroxy and it comes from a worker bee’s abdomen.</a:t>
            </a:r>
            <a:endParaRPr>
              <a:solidFill>
                <a:schemeClr val="dk1"/>
              </a:solidFill>
              <a:latin typeface="Roboto"/>
              <a:ea typeface="Roboto"/>
              <a:cs typeface="Roboto"/>
              <a:sym typeface="Roboto"/>
            </a:endParaRPr>
          </a:p>
        </p:txBody>
      </p:sp>
      <p:sp>
        <p:nvSpPr>
          <p:cNvPr id="915" name="Google Shape;915;p98"/>
          <p:cNvSpPr txBox="1"/>
          <p:nvPr/>
        </p:nvSpPr>
        <p:spPr>
          <a:xfrm>
            <a:off x="-44875" y="2497000"/>
            <a:ext cx="3035400" cy="6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Red Hat Display"/>
                <a:ea typeface="Red Hat Display"/>
                <a:cs typeface="Red Hat Display"/>
                <a:sym typeface="Red Hat Display"/>
              </a:rPr>
              <a:t>What is beeswax? https://www.motherearthnews.com/natural-health/what-is-beeswax-ze0z1511zcwil/</a:t>
            </a:r>
            <a:endParaRPr sz="1000">
              <a:solidFill>
                <a:schemeClr val="dk1"/>
              </a:solidFill>
              <a:latin typeface="Red Hat Display"/>
              <a:ea typeface="Red Hat Display"/>
              <a:cs typeface="Red Hat Display"/>
              <a:sym typeface="Red Hat Display"/>
            </a:endParaRPr>
          </a:p>
        </p:txBody>
      </p:sp>
      <p:sp>
        <p:nvSpPr>
          <p:cNvPr id="916" name="Google Shape;916;p98"/>
          <p:cNvSpPr txBox="1"/>
          <p:nvPr/>
        </p:nvSpPr>
        <p:spPr>
          <a:xfrm>
            <a:off x="-100584" y="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2</a:t>
            </a:r>
            <a:endParaRPr sz="2900">
              <a:latin typeface="Red Hat Display"/>
              <a:ea typeface="Red Hat Display"/>
              <a:cs typeface="Red Hat Display"/>
              <a:sym typeface="Red Hat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99"/>
          <p:cNvSpPr txBox="1"/>
          <p:nvPr>
            <p:ph idx="4294967295" type="title"/>
          </p:nvPr>
        </p:nvSpPr>
        <p:spPr>
          <a:xfrm>
            <a:off x="484149" y="92250"/>
            <a:ext cx="7295400" cy="72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chemeClr val="dk1"/>
                </a:solidFill>
                <a:latin typeface="Arial"/>
                <a:ea typeface="Arial"/>
                <a:cs typeface="Arial"/>
                <a:sym typeface="Arial"/>
              </a:rPr>
              <a:t>How tall was the tallest candle?</a:t>
            </a:r>
            <a:endParaRPr sz="3600">
              <a:solidFill>
                <a:schemeClr val="dk1"/>
              </a:solidFill>
            </a:endParaRPr>
          </a:p>
        </p:txBody>
      </p:sp>
      <p:sp>
        <p:nvSpPr>
          <p:cNvPr id="922" name="Google Shape;922;p99"/>
          <p:cNvSpPr txBox="1"/>
          <p:nvPr/>
        </p:nvSpPr>
        <p:spPr>
          <a:xfrm>
            <a:off x="119625" y="984311"/>
            <a:ext cx="5598300" cy="24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tallest candle was 24.38 meters [80 feet] high and 2.59 meters [8 feet and 6 inches] in diameter. The overall height including the brick base was 38.7 meters [127 feet].</a:t>
            </a:r>
            <a:endParaRPr>
              <a:solidFill>
                <a:schemeClr val="dk1"/>
              </a:solidFill>
            </a:endParaRPr>
          </a:p>
          <a:p>
            <a:pPr indent="0" lvl="0" marL="0" rtl="0" algn="l">
              <a:spcBef>
                <a:spcPts val="0"/>
              </a:spcBef>
              <a:spcAft>
                <a:spcPts val="0"/>
              </a:spcAft>
              <a:buNone/>
            </a:pPr>
            <a:r>
              <a:t/>
            </a:r>
            <a:endParaRPr sz="900">
              <a:solidFill>
                <a:schemeClr val="lt1"/>
              </a:solidFill>
              <a:latin typeface="Red Hat Display"/>
              <a:ea typeface="Red Hat Display"/>
              <a:cs typeface="Red Hat Display"/>
              <a:sym typeface="Red Hat Display"/>
            </a:endParaRPr>
          </a:p>
        </p:txBody>
      </p:sp>
      <p:sp>
        <p:nvSpPr>
          <p:cNvPr id="923" name="Google Shape;923;p99"/>
          <p:cNvSpPr txBox="1"/>
          <p:nvPr/>
        </p:nvSpPr>
        <p:spPr>
          <a:xfrm>
            <a:off x="157000" y="2473316"/>
            <a:ext cx="2788500" cy="108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How tall was the longest candle?</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https://www.guinnessworldrecords.com/world-records/67215-tallest-candle</a:t>
            </a:r>
            <a:endParaRPr sz="1000">
              <a:solidFill>
                <a:schemeClr val="dk1"/>
              </a:solidFill>
            </a:endParaRPr>
          </a:p>
          <a:p>
            <a:pPr indent="0" lvl="0" marL="0" rtl="0" algn="l">
              <a:lnSpc>
                <a:spcPct val="115000"/>
              </a:lnSpc>
              <a:spcBef>
                <a:spcPts val="0"/>
              </a:spcBef>
              <a:spcAft>
                <a:spcPts val="0"/>
              </a:spcAft>
              <a:buNone/>
            </a:pPr>
            <a:r>
              <a:t/>
            </a:r>
            <a:endParaRPr sz="1000">
              <a:solidFill>
                <a:schemeClr val="lt1"/>
              </a:solidFill>
            </a:endParaRPr>
          </a:p>
          <a:p>
            <a:pPr indent="0" lvl="0" marL="0" rtl="0" algn="l">
              <a:spcBef>
                <a:spcPts val="0"/>
              </a:spcBef>
              <a:spcAft>
                <a:spcPts val="0"/>
              </a:spcAft>
              <a:buNone/>
            </a:pPr>
            <a:r>
              <a:t/>
            </a:r>
            <a:endParaRPr sz="900">
              <a:solidFill>
                <a:schemeClr val="lt1"/>
              </a:solidFill>
              <a:latin typeface="Red Hat Display"/>
              <a:ea typeface="Red Hat Display"/>
              <a:cs typeface="Red Hat Display"/>
              <a:sym typeface="Red Hat Display"/>
            </a:endParaRPr>
          </a:p>
        </p:txBody>
      </p:sp>
      <p:sp>
        <p:nvSpPr>
          <p:cNvPr id="924" name="Google Shape;924;p99"/>
          <p:cNvSpPr txBox="1"/>
          <p:nvPr/>
        </p:nvSpPr>
        <p:spPr>
          <a:xfrm>
            <a:off x="-128550"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3</a:t>
            </a:r>
            <a:endParaRPr sz="2900">
              <a:latin typeface="Red Hat Display"/>
              <a:ea typeface="Red Hat Display"/>
              <a:cs typeface="Red Hat Display"/>
              <a:sym typeface="Red Hat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00"/>
          <p:cNvSpPr txBox="1"/>
          <p:nvPr/>
        </p:nvSpPr>
        <p:spPr>
          <a:xfrm>
            <a:off x="119625" y="984311"/>
            <a:ext cx="5598300" cy="24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There are two parts of the candle that work together:</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fuel, made of some sort of wax</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wick, made of some sort of absorbent twine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wick needs to be naturally absorbent. If you buy an unwaxed wick at a store, you will find that it feels soft and absorbs water quickly. This absorbency is important in a candle because the wick needs to absorb liquid in the wax and move it upward through the candle while the candle is burning.</a:t>
            </a:r>
            <a:endParaRPr sz="900">
              <a:solidFill>
                <a:schemeClr val="lt1"/>
              </a:solidFill>
              <a:latin typeface="Red Hat Display"/>
              <a:ea typeface="Red Hat Display"/>
              <a:cs typeface="Red Hat Display"/>
              <a:sym typeface="Red Hat Display"/>
            </a:endParaRPr>
          </a:p>
        </p:txBody>
      </p:sp>
      <p:sp>
        <p:nvSpPr>
          <p:cNvPr id="930" name="Google Shape;930;p100"/>
          <p:cNvSpPr txBox="1"/>
          <p:nvPr>
            <p:ph idx="4294967295" type="title"/>
          </p:nvPr>
        </p:nvSpPr>
        <p:spPr>
          <a:xfrm>
            <a:off x="484149" y="92250"/>
            <a:ext cx="7295400" cy="7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How do candles work? </a:t>
            </a:r>
            <a:endParaRPr sz="3600">
              <a:solidFill>
                <a:schemeClr val="dk1"/>
              </a:solidFill>
              <a:latin typeface="Arial"/>
              <a:ea typeface="Arial"/>
              <a:cs typeface="Arial"/>
              <a:sym typeface="Arial"/>
            </a:endParaRPr>
          </a:p>
        </p:txBody>
      </p:sp>
      <p:sp>
        <p:nvSpPr>
          <p:cNvPr id="931" name="Google Shape;931;p100"/>
          <p:cNvSpPr txBox="1"/>
          <p:nvPr/>
        </p:nvSpPr>
        <p:spPr>
          <a:xfrm>
            <a:off x="171950" y="3443991"/>
            <a:ext cx="2788500" cy="10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How does a candle work?</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HowStuffWorks</a:t>
            </a:r>
            <a:endParaRPr sz="1000"/>
          </a:p>
          <a:p>
            <a:pPr indent="0" lvl="0" marL="0" rtl="0" algn="l">
              <a:spcBef>
                <a:spcPts val="0"/>
              </a:spcBef>
              <a:spcAft>
                <a:spcPts val="0"/>
              </a:spcAft>
              <a:buNone/>
            </a:pPr>
            <a:r>
              <a:rPr lang="en" sz="1000" u="sng">
                <a:solidFill>
                  <a:schemeClr val="dk1"/>
                </a:solidFill>
                <a:hlinkClick r:id="rId3">
                  <a:extLst>
                    <a:ext uri="{A12FA001-AC4F-418D-AE19-62706E023703}">
                      <ahyp:hlinkClr val="tx"/>
                    </a:ext>
                  </a:extLst>
                </a:hlinkClick>
              </a:rPr>
              <a:t>https://home.howstuffworks.com</a:t>
            </a:r>
            <a:r>
              <a:rPr lang="en" sz="1000">
                <a:solidFill>
                  <a:schemeClr val="dk1"/>
                </a:solidFill>
              </a:rPr>
              <a:t> </a:t>
            </a:r>
            <a:r>
              <a:rPr lang="en" sz="1000"/>
              <a:t>question 267</a:t>
            </a:r>
            <a:endParaRPr sz="1000">
              <a:solidFill>
                <a:schemeClr val="dk1"/>
              </a:solidFill>
            </a:endParaRPr>
          </a:p>
          <a:p>
            <a:pPr indent="0" lvl="0" marL="0" rtl="0" algn="l">
              <a:spcBef>
                <a:spcPts val="0"/>
              </a:spcBef>
              <a:spcAft>
                <a:spcPts val="0"/>
              </a:spcAft>
              <a:buNone/>
            </a:pPr>
            <a:r>
              <a:t/>
            </a:r>
            <a:endParaRPr sz="900">
              <a:solidFill>
                <a:schemeClr val="lt1"/>
              </a:solidFill>
              <a:latin typeface="Red Hat Display"/>
              <a:ea typeface="Red Hat Display"/>
              <a:cs typeface="Red Hat Display"/>
              <a:sym typeface="Red Hat Display"/>
            </a:endParaRPr>
          </a:p>
        </p:txBody>
      </p:sp>
      <p:sp>
        <p:nvSpPr>
          <p:cNvPr id="932" name="Google Shape;932;p100"/>
          <p:cNvSpPr txBox="1"/>
          <p:nvPr/>
        </p:nvSpPr>
        <p:spPr>
          <a:xfrm>
            <a:off x="-128550"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4</a:t>
            </a:r>
            <a:endParaRPr sz="2900">
              <a:latin typeface="Red Hat Display"/>
              <a:ea typeface="Red Hat Display"/>
              <a:cs typeface="Red Hat Display"/>
              <a:sym typeface="Red Hat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01"/>
          <p:cNvSpPr txBox="1"/>
          <p:nvPr>
            <p:ph idx="4294967295" type="title"/>
          </p:nvPr>
        </p:nvSpPr>
        <p:spPr>
          <a:xfrm>
            <a:off x="570300" y="118875"/>
            <a:ext cx="7909500" cy="5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What are the parts of a candle?</a:t>
            </a:r>
            <a:endParaRPr sz="3600">
              <a:solidFill>
                <a:schemeClr val="dk1"/>
              </a:solidFill>
            </a:endParaRPr>
          </a:p>
        </p:txBody>
      </p:sp>
      <p:sp>
        <p:nvSpPr>
          <p:cNvPr id="938" name="Google Shape;938;p101"/>
          <p:cNvSpPr txBox="1"/>
          <p:nvPr/>
        </p:nvSpPr>
        <p:spPr>
          <a:xfrm>
            <a:off x="-59436"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5</a:t>
            </a:r>
            <a:endParaRPr sz="2900">
              <a:latin typeface="Red Hat Display"/>
              <a:ea typeface="Red Hat Display"/>
              <a:cs typeface="Red Hat Display"/>
              <a:sym typeface="Red Hat Display"/>
            </a:endParaRPr>
          </a:p>
        </p:txBody>
      </p:sp>
      <p:sp>
        <p:nvSpPr>
          <p:cNvPr id="939" name="Google Shape;939;p101"/>
          <p:cNvSpPr txBox="1"/>
          <p:nvPr/>
        </p:nvSpPr>
        <p:spPr>
          <a:xfrm>
            <a:off x="341475" y="4187325"/>
            <a:ext cx="8211900" cy="633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100"/>
              <a:t>What are the parts of a candle?</a:t>
            </a:r>
            <a:endParaRPr sz="1100"/>
          </a:p>
          <a:p>
            <a:pPr indent="0" lvl="0" marL="0" rtl="0" algn="l">
              <a:spcBef>
                <a:spcPts val="0"/>
              </a:spcBef>
              <a:spcAft>
                <a:spcPts val="0"/>
              </a:spcAft>
              <a:buNone/>
            </a:pPr>
            <a:r>
              <a:rPr lang="en" sz="1100"/>
              <a:t>https://www.britannica.com/technology/candle#ref429599</a:t>
            </a:r>
            <a:endParaRPr sz="1100"/>
          </a:p>
        </p:txBody>
      </p:sp>
      <p:sp>
        <p:nvSpPr>
          <p:cNvPr id="940" name="Google Shape;940;p101"/>
          <p:cNvSpPr txBox="1"/>
          <p:nvPr/>
        </p:nvSpPr>
        <p:spPr>
          <a:xfrm>
            <a:off x="279349" y="874048"/>
            <a:ext cx="4339500" cy="23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ed Hat Display"/>
                <a:ea typeface="Red Hat Display"/>
                <a:cs typeface="Red Hat Display"/>
                <a:sym typeface="Red Hat Display"/>
              </a:rPr>
              <a:t>When a candle is lit, heat melts the wax near the wick. This hot wax rises through the wick by capillary action, vaporizes, and breaks down into hydrogen and carbon. These elements then combust to produce light, heat, carbon dioxide, and water vapor.</a:t>
            </a:r>
            <a:endParaRPr>
              <a:latin typeface="Red Hat Display"/>
              <a:ea typeface="Red Hat Display"/>
              <a:cs typeface="Red Hat Display"/>
              <a:sym typeface="Red Hat Display"/>
            </a:endParaRPr>
          </a:p>
        </p:txBody>
      </p:sp>
      <p:pic>
        <p:nvPicPr>
          <p:cNvPr id="941" name="Google Shape;941;p101"/>
          <p:cNvPicPr preferRelativeResize="0"/>
          <p:nvPr/>
        </p:nvPicPr>
        <p:blipFill>
          <a:blip r:embed="rId3">
            <a:alphaModFix/>
          </a:blip>
          <a:stretch>
            <a:fillRect/>
          </a:stretch>
        </p:blipFill>
        <p:spPr>
          <a:xfrm>
            <a:off x="5049000" y="874050"/>
            <a:ext cx="2162358" cy="236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02"/>
          <p:cNvSpPr txBox="1"/>
          <p:nvPr>
            <p:ph idx="4294967295" type="title"/>
          </p:nvPr>
        </p:nvSpPr>
        <p:spPr>
          <a:xfrm>
            <a:off x="484150" y="92250"/>
            <a:ext cx="8210400" cy="7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When did humans start to use candles?</a:t>
            </a:r>
            <a:endParaRPr sz="3600">
              <a:solidFill>
                <a:schemeClr val="dk1"/>
              </a:solidFill>
            </a:endParaRPr>
          </a:p>
          <a:p>
            <a:pPr indent="0" lvl="0" marL="0" rtl="0" algn="l">
              <a:lnSpc>
                <a:spcPct val="115000"/>
              </a:lnSpc>
              <a:spcBef>
                <a:spcPts val="0"/>
              </a:spcBef>
              <a:spcAft>
                <a:spcPts val="0"/>
              </a:spcAft>
              <a:buNone/>
            </a:pPr>
            <a:r>
              <a:t/>
            </a:r>
            <a:endParaRPr sz="3600">
              <a:solidFill>
                <a:schemeClr val="dk1"/>
              </a:solidFill>
              <a:latin typeface="Arial"/>
              <a:ea typeface="Arial"/>
              <a:cs typeface="Arial"/>
              <a:sym typeface="Arial"/>
            </a:endParaRPr>
          </a:p>
        </p:txBody>
      </p:sp>
      <p:sp>
        <p:nvSpPr>
          <p:cNvPr id="947" name="Google Shape;947;p102"/>
          <p:cNvSpPr txBox="1"/>
          <p:nvPr/>
        </p:nvSpPr>
        <p:spPr>
          <a:xfrm>
            <a:off x="119625" y="984311"/>
            <a:ext cx="5598300" cy="24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Red Hat Display"/>
                <a:ea typeface="Red Hat Display"/>
                <a:cs typeface="Red Hat Display"/>
                <a:sym typeface="Red Hat Display"/>
              </a:rPr>
              <a:t>Candles have been used as a source of light for more than 5,000 years, yet little is known about their origin.</a:t>
            </a:r>
            <a:endParaRPr sz="1500">
              <a:latin typeface="Red Hat Display"/>
              <a:ea typeface="Red Hat Display"/>
              <a:cs typeface="Red Hat Display"/>
              <a:sym typeface="Red Hat Display"/>
            </a:endParaRPr>
          </a:p>
          <a:p>
            <a:pPr indent="0" lvl="0" marL="0" rtl="0" algn="l">
              <a:spcBef>
                <a:spcPts val="0"/>
              </a:spcBef>
              <a:spcAft>
                <a:spcPts val="0"/>
              </a:spcAft>
              <a:buNone/>
            </a:pPr>
            <a:r>
              <a:t/>
            </a:r>
            <a:endParaRPr sz="1500">
              <a:latin typeface="Red Hat Display"/>
              <a:ea typeface="Red Hat Display"/>
              <a:cs typeface="Red Hat Display"/>
              <a:sym typeface="Red Hat Display"/>
            </a:endParaRPr>
          </a:p>
          <a:p>
            <a:pPr indent="0" lvl="0" marL="0" rtl="0" algn="l">
              <a:spcBef>
                <a:spcPts val="0"/>
              </a:spcBef>
              <a:spcAft>
                <a:spcPts val="0"/>
              </a:spcAft>
              <a:buNone/>
            </a:pPr>
            <a:r>
              <a:rPr lang="en" sz="1500">
                <a:latin typeface="Red Hat Display"/>
                <a:ea typeface="Red Hat Display"/>
                <a:cs typeface="Red Hat Display"/>
                <a:sym typeface="Red Hat Display"/>
              </a:rPr>
              <a:t>The earliest candles were used by Ancient Egyptians, who made rushlights and torches by soaking the pithy core of reeds in melted animal fat. However, the rushlights had no wick like a true candle.</a:t>
            </a:r>
            <a:endParaRPr>
              <a:solidFill>
                <a:schemeClr val="dk1"/>
              </a:solidFill>
            </a:endParaRPr>
          </a:p>
        </p:txBody>
      </p:sp>
      <p:sp>
        <p:nvSpPr>
          <p:cNvPr id="948" name="Google Shape;948;p102"/>
          <p:cNvSpPr txBox="1"/>
          <p:nvPr/>
        </p:nvSpPr>
        <p:spPr>
          <a:xfrm>
            <a:off x="119625" y="3443991"/>
            <a:ext cx="2788500" cy="10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Red Hat Display"/>
                <a:ea typeface="Red Hat Display"/>
                <a:cs typeface="Red Hat Display"/>
                <a:sym typeface="Red Hat Display"/>
              </a:rPr>
              <a:t>History of Candles</a:t>
            </a:r>
            <a:endParaRPr sz="900">
              <a:latin typeface="Red Hat Display"/>
              <a:ea typeface="Red Hat Display"/>
              <a:cs typeface="Red Hat Display"/>
              <a:sym typeface="Red Hat Display"/>
            </a:endParaRPr>
          </a:p>
          <a:p>
            <a:pPr indent="0" lvl="0" marL="0" rtl="0" algn="l">
              <a:spcBef>
                <a:spcPts val="0"/>
              </a:spcBef>
              <a:spcAft>
                <a:spcPts val="0"/>
              </a:spcAft>
              <a:buNone/>
            </a:pPr>
            <a:r>
              <a:t/>
            </a:r>
            <a:endParaRPr sz="900">
              <a:latin typeface="Red Hat Display"/>
              <a:ea typeface="Red Hat Display"/>
              <a:cs typeface="Red Hat Display"/>
              <a:sym typeface="Red Hat Display"/>
            </a:endParaRPr>
          </a:p>
          <a:p>
            <a:pPr indent="0" lvl="0" marL="0" rtl="0" algn="l">
              <a:spcBef>
                <a:spcPts val="0"/>
              </a:spcBef>
              <a:spcAft>
                <a:spcPts val="0"/>
              </a:spcAft>
              <a:buNone/>
            </a:pPr>
            <a:r>
              <a:rPr lang="en" sz="900">
                <a:latin typeface="Red Hat Display"/>
                <a:ea typeface="Red Hat Display"/>
                <a:cs typeface="Red Hat Display"/>
                <a:sym typeface="Red Hat Display"/>
              </a:rPr>
              <a:t>National Candle Association</a:t>
            </a:r>
            <a:endParaRPr sz="900">
              <a:latin typeface="Red Hat Display"/>
              <a:ea typeface="Red Hat Display"/>
              <a:cs typeface="Red Hat Display"/>
              <a:sym typeface="Red Hat Display"/>
            </a:endParaRPr>
          </a:p>
          <a:p>
            <a:pPr indent="0" lvl="0" marL="0" rtl="0" algn="l">
              <a:spcBef>
                <a:spcPts val="0"/>
              </a:spcBef>
              <a:spcAft>
                <a:spcPts val="0"/>
              </a:spcAft>
              <a:buNone/>
            </a:pPr>
            <a:r>
              <a:rPr lang="en" sz="900">
                <a:latin typeface="Red Hat Display"/>
                <a:ea typeface="Red Hat Display"/>
                <a:cs typeface="Red Hat Display"/>
                <a:sym typeface="Red Hat Display"/>
              </a:rPr>
              <a:t>https://candles.org › history-of-candles</a:t>
            </a:r>
            <a:endParaRPr sz="1000">
              <a:solidFill>
                <a:schemeClr val="dk1"/>
              </a:solidFill>
            </a:endParaRPr>
          </a:p>
          <a:p>
            <a:pPr indent="0" lvl="0" marL="0" rtl="0" algn="l">
              <a:spcBef>
                <a:spcPts val="0"/>
              </a:spcBef>
              <a:spcAft>
                <a:spcPts val="0"/>
              </a:spcAft>
              <a:buNone/>
            </a:pPr>
            <a:r>
              <a:t/>
            </a:r>
            <a:endParaRPr sz="900">
              <a:solidFill>
                <a:schemeClr val="lt1"/>
              </a:solidFill>
              <a:latin typeface="Red Hat Display"/>
              <a:ea typeface="Red Hat Display"/>
              <a:cs typeface="Red Hat Display"/>
              <a:sym typeface="Red Hat Display"/>
            </a:endParaRPr>
          </a:p>
        </p:txBody>
      </p:sp>
      <p:sp>
        <p:nvSpPr>
          <p:cNvPr id="949" name="Google Shape;949;p102"/>
          <p:cNvSpPr txBox="1"/>
          <p:nvPr/>
        </p:nvSpPr>
        <p:spPr>
          <a:xfrm>
            <a:off x="-128550"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6</a:t>
            </a:r>
            <a:endParaRPr sz="2900">
              <a:latin typeface="Red Hat Display"/>
              <a:ea typeface="Red Hat Display"/>
              <a:cs typeface="Red Hat Display"/>
              <a:sym typeface="Red Hat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03"/>
          <p:cNvSpPr txBox="1"/>
          <p:nvPr/>
        </p:nvSpPr>
        <p:spPr>
          <a:xfrm>
            <a:off x="1016226" y="4553225"/>
            <a:ext cx="4578600" cy="7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Red Hat Display"/>
                <a:ea typeface="Red Hat Display"/>
                <a:cs typeface="Red Hat Display"/>
                <a:sym typeface="Red Hat Display"/>
              </a:rPr>
              <a:t>Beelight Candle</a:t>
            </a:r>
            <a:endParaRPr sz="900">
              <a:latin typeface="Red Hat Display"/>
              <a:ea typeface="Red Hat Display"/>
              <a:cs typeface="Red Hat Display"/>
              <a:sym typeface="Red Hat Display"/>
            </a:endParaRPr>
          </a:p>
          <a:p>
            <a:pPr indent="0" lvl="0" marL="0" rtl="0" algn="l">
              <a:spcBef>
                <a:spcPts val="0"/>
              </a:spcBef>
              <a:spcAft>
                <a:spcPts val="0"/>
              </a:spcAft>
              <a:buNone/>
            </a:pPr>
            <a:r>
              <a:rPr lang="en" sz="900">
                <a:latin typeface="Red Hat Display"/>
                <a:ea typeface="Red Hat Display"/>
                <a:cs typeface="Red Hat Display"/>
                <a:sym typeface="Red Hat Display"/>
              </a:rPr>
              <a:t>https://beelightcandles.net › benefits-of-beeswax-candles</a:t>
            </a:r>
            <a:endParaRPr sz="900">
              <a:latin typeface="Red Hat Display"/>
              <a:ea typeface="Red Hat Display"/>
              <a:cs typeface="Red Hat Display"/>
              <a:sym typeface="Red Hat Display"/>
            </a:endParaRPr>
          </a:p>
        </p:txBody>
      </p:sp>
      <p:sp>
        <p:nvSpPr>
          <p:cNvPr id="955" name="Google Shape;955;p103"/>
          <p:cNvSpPr txBox="1"/>
          <p:nvPr/>
        </p:nvSpPr>
        <p:spPr>
          <a:xfrm>
            <a:off x="358325" y="1063927"/>
            <a:ext cx="6263700" cy="31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Red Hat Display"/>
              <a:ea typeface="Red Hat Display"/>
              <a:cs typeface="Red Hat Display"/>
              <a:sym typeface="Red Hat Display"/>
            </a:endParaRPr>
          </a:p>
          <a:p>
            <a:pPr indent="0" lvl="0" marL="0" rtl="0" algn="l">
              <a:spcBef>
                <a:spcPts val="0"/>
              </a:spcBef>
              <a:spcAft>
                <a:spcPts val="0"/>
              </a:spcAft>
              <a:buNone/>
            </a:pPr>
            <a:r>
              <a:rPr lang="en" sz="1500">
                <a:latin typeface="Red Hat Display"/>
                <a:ea typeface="Red Hat Display"/>
                <a:cs typeface="Red Hat Display"/>
                <a:sym typeface="Red Hat Display"/>
              </a:rPr>
              <a:t>Ancient Greece and Rome adopted candle-making techniques, but with an important difference: the Romans began making candles from beeswax, a cleaner and more efficient alternative to tallow. Candles became common in Roman homes, public spaces, and religious rituals, and were later adopted by the early Christian Church as a representation of the "light of Christ.</a:t>
            </a:r>
            <a:endParaRPr sz="1500">
              <a:latin typeface="Red Hat Display"/>
              <a:ea typeface="Red Hat Display"/>
              <a:cs typeface="Red Hat Display"/>
              <a:sym typeface="Red Hat Display"/>
            </a:endParaRPr>
          </a:p>
          <a:p>
            <a:pPr indent="0" lvl="0" marL="0" rtl="0" algn="l">
              <a:spcBef>
                <a:spcPts val="0"/>
              </a:spcBef>
              <a:spcAft>
                <a:spcPts val="0"/>
              </a:spcAft>
              <a:buNone/>
            </a:pPr>
            <a:r>
              <a:t/>
            </a:r>
            <a:endParaRPr sz="1500">
              <a:latin typeface="Red Hat Display"/>
              <a:ea typeface="Red Hat Display"/>
              <a:cs typeface="Red Hat Display"/>
              <a:sym typeface="Red Hat Display"/>
            </a:endParaRPr>
          </a:p>
          <a:p>
            <a:pPr indent="0" lvl="0" marL="0" rtl="0" algn="l">
              <a:spcBef>
                <a:spcPts val="0"/>
              </a:spcBef>
              <a:spcAft>
                <a:spcPts val="0"/>
              </a:spcAft>
              <a:buNone/>
            </a:pPr>
            <a:r>
              <a:rPr lang="en" sz="1500">
                <a:latin typeface="Red Hat Display"/>
                <a:ea typeface="Red Hat Display"/>
                <a:cs typeface="Red Hat Display"/>
                <a:sym typeface="Red Hat Display"/>
              </a:rPr>
              <a:t>Due to the cost of beeswax, these candles were considered a luxury item and were often reserved for churches, monasteries, and in households. The ancient Egyptians believed that light symbolizes life and the afterlife, which is why candles were often used during funerals and placed in tombs.</a:t>
            </a:r>
            <a:endParaRPr sz="1500">
              <a:latin typeface="Red Hat Display"/>
              <a:ea typeface="Red Hat Display"/>
              <a:cs typeface="Red Hat Display"/>
              <a:sym typeface="Red Hat Display"/>
            </a:endParaRPr>
          </a:p>
        </p:txBody>
      </p:sp>
      <p:sp>
        <p:nvSpPr>
          <p:cNvPr id="956" name="Google Shape;956;p103"/>
          <p:cNvSpPr txBox="1"/>
          <p:nvPr/>
        </p:nvSpPr>
        <p:spPr>
          <a:xfrm>
            <a:off x="-59436"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7</a:t>
            </a:r>
            <a:endParaRPr sz="2900">
              <a:latin typeface="Red Hat Display"/>
              <a:ea typeface="Red Hat Display"/>
              <a:cs typeface="Red Hat Display"/>
              <a:sym typeface="Red Hat Display"/>
            </a:endParaRPr>
          </a:p>
        </p:txBody>
      </p:sp>
      <p:sp>
        <p:nvSpPr>
          <p:cNvPr id="957" name="Google Shape;957;p103"/>
          <p:cNvSpPr txBox="1"/>
          <p:nvPr>
            <p:ph idx="4294967295" type="title"/>
          </p:nvPr>
        </p:nvSpPr>
        <p:spPr>
          <a:xfrm>
            <a:off x="617248" y="320045"/>
            <a:ext cx="79095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What did people use candles for in ancient/history times?</a:t>
            </a:r>
            <a:endParaRPr sz="3600">
              <a:solidFill>
                <a:schemeClr val="dk1"/>
              </a:solidFill>
            </a:endParaRPr>
          </a:p>
        </p:txBody>
      </p:sp>
      <p:sp>
        <p:nvSpPr>
          <p:cNvPr id="958" name="Google Shape;958;p103"/>
          <p:cNvSpPr txBox="1"/>
          <p:nvPr/>
        </p:nvSpPr>
        <p:spPr>
          <a:xfrm>
            <a:off x="1026005" y="4229826"/>
            <a:ext cx="279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The History of Candles: From Ancient Times to Modern Day</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77"/>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Type of wax - paraffin or beeswax</a:t>
            </a:r>
            <a:endParaRPr/>
          </a:p>
        </p:txBody>
      </p:sp>
      <p:sp>
        <p:nvSpPr>
          <p:cNvPr id="776" name="Google Shape;776;p77"/>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solidFill>
                  <a:schemeClr val="hlink"/>
                </a:solidFill>
                <a:latin typeface="Arial"/>
                <a:ea typeface="Arial"/>
                <a:cs typeface="Arial"/>
                <a:sym typeface="Arial"/>
              </a:rPr>
              <a:t>Amount of candle that is melted</a:t>
            </a:r>
            <a:endParaRPr/>
          </a:p>
        </p:txBody>
      </p:sp>
      <p:sp>
        <p:nvSpPr>
          <p:cNvPr id="777" name="Google Shape;777;p77"/>
          <p:cNvSpPr txBox="1"/>
          <p:nvPr>
            <p:ph type="title"/>
          </p:nvPr>
        </p:nvSpPr>
        <p:spPr>
          <a:xfrm>
            <a:off x="483175" y="450025"/>
            <a:ext cx="8184600" cy="758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Variables</a:t>
            </a:r>
            <a:endParaRPr/>
          </a:p>
          <a:p>
            <a:pPr indent="0" lvl="0" marL="0" rtl="0" algn="l">
              <a:spcBef>
                <a:spcPts val="0"/>
              </a:spcBef>
              <a:spcAft>
                <a:spcPts val="0"/>
              </a:spcAft>
              <a:buNone/>
            </a:pPr>
            <a:r>
              <a:t/>
            </a:r>
            <a:endParaRPr/>
          </a:p>
        </p:txBody>
      </p:sp>
      <p:sp>
        <p:nvSpPr>
          <p:cNvPr id="778" name="Google Shape;778;p7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400"/>
              <a:t>Independent Variables</a:t>
            </a:r>
            <a:endParaRPr sz="2400"/>
          </a:p>
          <a:p>
            <a:pPr indent="0" lvl="0" marL="0" rtl="0" algn="l">
              <a:spcBef>
                <a:spcPts val="0"/>
              </a:spcBef>
              <a:spcAft>
                <a:spcPts val="0"/>
              </a:spcAft>
              <a:buNone/>
            </a:pPr>
            <a:r>
              <a:t/>
            </a:r>
            <a:endParaRPr/>
          </a:p>
        </p:txBody>
      </p:sp>
      <p:sp>
        <p:nvSpPr>
          <p:cNvPr id="779" name="Google Shape;779;p7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400"/>
              <a:t>Dependent Variable</a:t>
            </a:r>
            <a:endParaRPr sz="2400"/>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04"/>
          <p:cNvSpPr txBox="1"/>
          <p:nvPr>
            <p:ph idx="4294967295" type="title"/>
          </p:nvPr>
        </p:nvSpPr>
        <p:spPr>
          <a:xfrm>
            <a:off x="570300" y="118875"/>
            <a:ext cx="7909500" cy="5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Why do people use candles today?</a:t>
            </a:r>
            <a:endParaRPr sz="3600">
              <a:solidFill>
                <a:schemeClr val="dk1"/>
              </a:solidFill>
            </a:endParaRPr>
          </a:p>
        </p:txBody>
      </p:sp>
      <p:sp>
        <p:nvSpPr>
          <p:cNvPr id="964" name="Google Shape;964;p104"/>
          <p:cNvSpPr txBox="1"/>
          <p:nvPr/>
        </p:nvSpPr>
        <p:spPr>
          <a:xfrm>
            <a:off x="-59436"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8</a:t>
            </a:r>
            <a:endParaRPr sz="2900">
              <a:latin typeface="Red Hat Display"/>
              <a:ea typeface="Red Hat Display"/>
              <a:cs typeface="Red Hat Display"/>
              <a:sym typeface="Red Hat Display"/>
            </a:endParaRPr>
          </a:p>
        </p:txBody>
      </p:sp>
      <p:sp>
        <p:nvSpPr>
          <p:cNvPr id="965" name="Google Shape;965;p104"/>
          <p:cNvSpPr txBox="1"/>
          <p:nvPr/>
        </p:nvSpPr>
        <p:spPr>
          <a:xfrm>
            <a:off x="341475" y="4187325"/>
            <a:ext cx="8211900" cy="633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100"/>
              <a:t>Why do people use candles today? https://generalwax.com/blogs/news/9-reasons-why-people-are-lighting-candles#:~:text=March%2018%2C%202023,the%20light%</a:t>
            </a:r>
            <a:endParaRPr sz="1100"/>
          </a:p>
        </p:txBody>
      </p:sp>
      <p:sp>
        <p:nvSpPr>
          <p:cNvPr id="966" name="Google Shape;966;p104"/>
          <p:cNvSpPr txBox="1"/>
          <p:nvPr/>
        </p:nvSpPr>
        <p:spPr>
          <a:xfrm>
            <a:off x="279350" y="874050"/>
            <a:ext cx="3593100" cy="27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ed Hat Display"/>
                <a:ea typeface="Red Hat Display"/>
                <a:cs typeface="Red Hat Display"/>
                <a:sym typeface="Red Hat Display"/>
              </a:rPr>
              <a:t>People use candles for power outages, dinner, lights and festivals. And sometimes just to make the house nicer.</a:t>
            </a:r>
            <a:endParaRPr>
              <a:latin typeface="Red Hat Display"/>
              <a:ea typeface="Red Hat Display"/>
              <a:cs typeface="Red Hat Display"/>
              <a:sym typeface="Red Hat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05"/>
          <p:cNvSpPr txBox="1"/>
          <p:nvPr>
            <p:ph idx="4294967295" type="title"/>
          </p:nvPr>
        </p:nvSpPr>
        <p:spPr>
          <a:xfrm>
            <a:off x="570300" y="118875"/>
            <a:ext cx="7909500" cy="5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What were early candles like?</a:t>
            </a:r>
            <a:endParaRPr sz="3600">
              <a:solidFill>
                <a:schemeClr val="dk1"/>
              </a:solidFill>
            </a:endParaRPr>
          </a:p>
        </p:txBody>
      </p:sp>
      <p:sp>
        <p:nvSpPr>
          <p:cNvPr id="972" name="Google Shape;972;p105"/>
          <p:cNvSpPr txBox="1"/>
          <p:nvPr/>
        </p:nvSpPr>
        <p:spPr>
          <a:xfrm>
            <a:off x="-59436" y="-87900"/>
            <a:ext cx="10059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ed Hat Display"/>
                <a:ea typeface="Red Hat Display"/>
                <a:cs typeface="Red Hat Display"/>
                <a:sym typeface="Red Hat Display"/>
              </a:rPr>
              <a:t>  9</a:t>
            </a:r>
            <a:endParaRPr sz="2900">
              <a:latin typeface="Red Hat Display"/>
              <a:ea typeface="Red Hat Display"/>
              <a:cs typeface="Red Hat Display"/>
              <a:sym typeface="Red Hat Display"/>
            </a:endParaRPr>
          </a:p>
        </p:txBody>
      </p:sp>
      <p:sp>
        <p:nvSpPr>
          <p:cNvPr id="973" name="Google Shape;973;p105"/>
          <p:cNvSpPr txBox="1"/>
          <p:nvPr/>
        </p:nvSpPr>
        <p:spPr>
          <a:xfrm>
            <a:off x="341475" y="4187325"/>
            <a:ext cx="8211900" cy="633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t>W</a:t>
            </a:r>
            <a:r>
              <a:rPr lang="en" sz="1435">
                <a:solidFill>
                  <a:schemeClr val="dk1"/>
                </a:solidFill>
                <a:latin typeface="Red Hat Display"/>
                <a:ea typeface="Red Hat Display"/>
                <a:cs typeface="Red Hat Display"/>
                <a:sym typeface="Red Hat Display"/>
              </a:rPr>
              <a:t>hat were early candles like?</a:t>
            </a:r>
            <a:endParaRPr sz="1435">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n" sz="1100"/>
              <a:t>https://salcombecandlecompany.com/pages/candle-making-history#:~:text=Middle%20Age,to%20product%20of%20its%20time.</a:t>
            </a:r>
            <a:endParaRPr sz="1100"/>
          </a:p>
        </p:txBody>
      </p:sp>
      <p:sp>
        <p:nvSpPr>
          <p:cNvPr id="974" name="Google Shape;974;p105"/>
          <p:cNvSpPr txBox="1"/>
          <p:nvPr/>
        </p:nvSpPr>
        <p:spPr>
          <a:xfrm>
            <a:off x="279450" y="844125"/>
            <a:ext cx="3525900" cy="23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12121"/>
                </a:solidFill>
                <a:latin typeface="Montserrat"/>
                <a:ea typeface="Montserrat"/>
                <a:cs typeface="Montserrat"/>
                <a:sym typeface="Montserrat"/>
              </a:rPr>
              <a:t>Early candles were made from sperm whale wax and beeswax until 1879 when light bulbs were invented.</a:t>
            </a:r>
            <a:endParaRPr sz="1900">
              <a:latin typeface="Red Hat Display"/>
              <a:ea typeface="Red Hat Display"/>
              <a:cs typeface="Red Hat Display"/>
              <a:sym typeface="Red Hat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78"/>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Variables</a:t>
            </a:r>
            <a:endParaRPr/>
          </a:p>
        </p:txBody>
      </p:sp>
      <p:sp>
        <p:nvSpPr>
          <p:cNvPr id="785" name="Google Shape;785;p78"/>
          <p:cNvSpPr txBox="1"/>
          <p:nvPr>
            <p:ph idx="1" type="body"/>
          </p:nvPr>
        </p:nvSpPr>
        <p:spPr>
          <a:xfrm>
            <a:off x="483150" y="2237800"/>
            <a:ext cx="3726900" cy="2373600"/>
          </a:xfrm>
          <a:prstGeom prst="rect">
            <a:avLst/>
          </a:prstGeom>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 sz="1800"/>
              <a:t>Size of candle</a:t>
            </a:r>
            <a:endParaRPr sz="1800"/>
          </a:p>
          <a:p>
            <a:pPr indent="-342900" lvl="0" marL="457200" rtl="0" algn="l">
              <a:lnSpc>
                <a:spcPct val="105000"/>
              </a:lnSpc>
              <a:spcBef>
                <a:spcPts val="0"/>
              </a:spcBef>
              <a:spcAft>
                <a:spcPts val="0"/>
              </a:spcAft>
              <a:buSzPts val="1800"/>
              <a:buChar char="●"/>
            </a:pPr>
            <a:r>
              <a:rPr lang="en" sz="1800"/>
              <a:t>Start at the same time</a:t>
            </a:r>
            <a:endParaRPr sz="1800"/>
          </a:p>
          <a:p>
            <a:pPr indent="-342900" lvl="0" marL="457200" rtl="0" algn="l">
              <a:lnSpc>
                <a:spcPct val="105000"/>
              </a:lnSpc>
              <a:spcBef>
                <a:spcPts val="0"/>
              </a:spcBef>
              <a:spcAft>
                <a:spcPts val="0"/>
              </a:spcAft>
              <a:buSzPts val="1800"/>
              <a:buChar char="●"/>
            </a:pPr>
            <a:r>
              <a:rPr lang="en" sz="1800"/>
              <a:t>Same lighter used every time</a:t>
            </a:r>
            <a:endParaRPr sz="1800"/>
          </a:p>
          <a:p>
            <a:pPr indent="-342900" lvl="0" marL="457200" rtl="0" algn="l">
              <a:lnSpc>
                <a:spcPct val="105000"/>
              </a:lnSpc>
              <a:spcBef>
                <a:spcPts val="0"/>
              </a:spcBef>
              <a:spcAft>
                <a:spcPts val="0"/>
              </a:spcAft>
              <a:buSzPts val="1800"/>
              <a:buChar char="●"/>
            </a:pPr>
            <a:r>
              <a:rPr lang="en" sz="1800"/>
              <a:t>Same phone used for the stopwatch</a:t>
            </a:r>
            <a:endParaRPr sz="1800"/>
          </a:p>
          <a:p>
            <a:pPr indent="0" lvl="0" marL="0" rtl="0" algn="l">
              <a:spcBef>
                <a:spcPts val="1200"/>
              </a:spcBef>
              <a:spcAft>
                <a:spcPts val="1200"/>
              </a:spcAft>
              <a:buNone/>
            </a:pPr>
            <a:r>
              <a:t/>
            </a:r>
            <a:endParaRPr sz="1800"/>
          </a:p>
        </p:txBody>
      </p:sp>
      <p:sp>
        <p:nvSpPr>
          <p:cNvPr id="786" name="Google Shape;786;p78"/>
          <p:cNvSpPr txBox="1"/>
          <p:nvPr>
            <p:ph idx="2" type="body"/>
          </p:nvPr>
        </p:nvSpPr>
        <p:spPr>
          <a:xfrm>
            <a:off x="4781550" y="2237800"/>
            <a:ext cx="3886200" cy="2373600"/>
          </a:xfrm>
          <a:prstGeom prst="rect">
            <a:avLst/>
          </a:prstGeom>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 sz="1800"/>
              <a:t>All candles set up in holders at the same time the same way</a:t>
            </a:r>
            <a:endParaRPr sz="1800"/>
          </a:p>
          <a:p>
            <a:pPr indent="-342900" lvl="0" marL="457200" rtl="0" algn="l">
              <a:lnSpc>
                <a:spcPct val="105000"/>
              </a:lnSpc>
              <a:spcBef>
                <a:spcPts val="0"/>
              </a:spcBef>
              <a:spcAft>
                <a:spcPts val="0"/>
              </a:spcAft>
              <a:buSzPts val="1800"/>
              <a:buChar char="●"/>
            </a:pPr>
            <a:r>
              <a:rPr lang="en" sz="1800"/>
              <a:t>Same people measuring every time</a:t>
            </a:r>
            <a:endParaRPr sz="1800"/>
          </a:p>
          <a:p>
            <a:pPr indent="-342900" lvl="0" marL="457200" rtl="0" algn="l">
              <a:lnSpc>
                <a:spcPct val="105000"/>
              </a:lnSpc>
              <a:spcBef>
                <a:spcPts val="0"/>
              </a:spcBef>
              <a:spcAft>
                <a:spcPts val="0"/>
              </a:spcAft>
              <a:buSzPts val="1800"/>
              <a:buChar char="●"/>
            </a:pPr>
            <a:r>
              <a:rPr lang="en" sz="1800"/>
              <a:t>Experiment done at one time in one place</a:t>
            </a:r>
            <a:endParaRPr sz="1800"/>
          </a:p>
          <a:p>
            <a:pPr indent="-342900" lvl="0" marL="457200" rtl="0" algn="l">
              <a:lnSpc>
                <a:spcPct val="105000"/>
              </a:lnSpc>
              <a:spcBef>
                <a:spcPts val="0"/>
              </a:spcBef>
              <a:spcAft>
                <a:spcPts val="0"/>
              </a:spcAft>
              <a:buSzPts val="1800"/>
              <a:buChar char="●"/>
            </a:pPr>
            <a:r>
              <a:rPr lang="en" sz="1800"/>
              <a:t>Indoors so that the wind could not blow them out</a:t>
            </a:r>
            <a:endParaRPr sz="1800"/>
          </a:p>
        </p:txBody>
      </p:sp>
      <p:sp>
        <p:nvSpPr>
          <p:cNvPr id="787" name="Google Shape;787;p78"/>
          <p:cNvSpPr txBox="1"/>
          <p:nvPr>
            <p:ph idx="3" type="subTitle"/>
          </p:nvPr>
        </p:nvSpPr>
        <p:spPr>
          <a:xfrm>
            <a:off x="483150" y="1336150"/>
            <a:ext cx="8184600" cy="54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Controlled Variables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a:t>
            </a:r>
            <a:endParaRPr/>
          </a:p>
        </p:txBody>
      </p:sp>
      <p:sp>
        <p:nvSpPr>
          <p:cNvPr id="793" name="Google Shape;793;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We think that paraffin will burn faster than beeswax because beeswax comes from bees and it needs to be strong to protect the hive so it will take longer to melt.</a:t>
            </a:r>
            <a:endParaRPr sz="1800"/>
          </a:p>
          <a:p>
            <a:pPr indent="0" lvl="0" marL="0" rtl="0" algn="l">
              <a:spcBef>
                <a:spcPts val="1200"/>
              </a:spcBef>
              <a:spcAft>
                <a:spcPts val="12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a:t>
            </a:r>
            <a:endParaRPr/>
          </a:p>
        </p:txBody>
      </p:sp>
      <p:sp>
        <p:nvSpPr>
          <p:cNvPr id="799" name="Google Shape;799;p80"/>
          <p:cNvSpPr txBox="1"/>
          <p:nvPr>
            <p:ph idx="1" type="body"/>
          </p:nvPr>
        </p:nvSpPr>
        <p:spPr>
          <a:xfrm>
            <a:off x="311700" y="1152475"/>
            <a:ext cx="8520600" cy="2552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300"/>
              <a:t>Testing which candles to include in the experiment:</a:t>
            </a:r>
            <a:endParaRPr sz="2300"/>
          </a:p>
          <a:p>
            <a:pPr indent="-352742" lvl="0" marL="457200" rtl="0" algn="l">
              <a:spcBef>
                <a:spcPts val="1200"/>
              </a:spcBef>
              <a:spcAft>
                <a:spcPts val="0"/>
              </a:spcAft>
              <a:buSzPct val="100000"/>
              <a:buAutoNum type="arabicPeriod"/>
            </a:pPr>
            <a:r>
              <a:rPr lang="en" sz="2300"/>
              <a:t>We did a test with a paraffin candle to see how long to make the time.</a:t>
            </a:r>
            <a:endParaRPr sz="2300"/>
          </a:p>
          <a:p>
            <a:pPr indent="-352742" lvl="0" marL="457200" rtl="0" algn="l">
              <a:spcBef>
                <a:spcPts val="0"/>
              </a:spcBef>
              <a:spcAft>
                <a:spcPts val="0"/>
              </a:spcAft>
              <a:buSzPct val="100000"/>
              <a:buAutoNum type="arabicPeriod"/>
            </a:pPr>
            <a:r>
              <a:rPr lang="en" sz="2300"/>
              <a:t>From the weight of wax burned, we learned that the candle shape and container changes the amount of melting. The soy candle was in a jar and there was less weight change, so we did not include it.</a:t>
            </a:r>
            <a:endParaRPr sz="2300"/>
          </a:p>
          <a:p>
            <a:pPr indent="0" lvl="0" marL="0" rtl="0" algn="l">
              <a:spcBef>
                <a:spcPts val="1200"/>
              </a:spcBef>
              <a:spcAft>
                <a:spcPts val="1200"/>
              </a:spcAft>
              <a:buNone/>
            </a:pPr>
            <a:r>
              <a:rPr lang="en" sz="2300"/>
              <a:t>25 minute test:</a:t>
            </a:r>
            <a:endParaRPr/>
          </a:p>
        </p:txBody>
      </p:sp>
      <p:graphicFrame>
        <p:nvGraphicFramePr>
          <p:cNvPr id="800" name="Google Shape;800;p80"/>
          <p:cNvGraphicFramePr/>
          <p:nvPr/>
        </p:nvGraphicFramePr>
        <p:xfrm>
          <a:off x="2162175" y="3295650"/>
          <a:ext cx="3000000" cy="3000000"/>
        </p:xfrm>
        <a:graphic>
          <a:graphicData uri="http://schemas.openxmlformats.org/drawingml/2006/table">
            <a:tbl>
              <a:tblPr>
                <a:noFill/>
                <a:tableStyleId>{63B92F76-AA2E-43AD-9625-98D12BF8435A}</a:tableStyleId>
              </a:tblPr>
              <a:tblGrid>
                <a:gridCol w="952500"/>
                <a:gridCol w="1133475"/>
                <a:gridCol w="1190625"/>
                <a:gridCol w="952500"/>
              </a:tblGrid>
              <a:tr h="209550">
                <a:tc>
                  <a:txBody>
                    <a:bodyPr/>
                    <a:lstStyle/>
                    <a:p>
                      <a:pPr indent="0" lvl="0" marL="0" rtl="0" algn="l">
                        <a:lnSpc>
                          <a:spcPct val="115000"/>
                        </a:lnSpc>
                        <a:spcBef>
                          <a:spcPts val="0"/>
                        </a:spcBef>
                        <a:spcAft>
                          <a:spcPts val="0"/>
                        </a:spcAft>
                        <a:buNone/>
                      </a:pPr>
                      <a:r>
                        <a:rPr lang="en"/>
                        <a:t>Wax</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Weight before (g)</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Weight after (g)</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Melted (g)</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l">
                        <a:lnSpc>
                          <a:spcPct val="115000"/>
                        </a:lnSpc>
                        <a:spcBef>
                          <a:spcPts val="0"/>
                        </a:spcBef>
                        <a:spcAft>
                          <a:spcPts val="0"/>
                        </a:spcAft>
                        <a:buNone/>
                      </a:pPr>
                      <a:r>
                        <a:rPr lang="en"/>
                        <a:t>Paraffin</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9.3</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6.6 (average)</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2.7</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l">
                        <a:lnSpc>
                          <a:spcPct val="115000"/>
                        </a:lnSpc>
                        <a:spcBef>
                          <a:spcPts val="0"/>
                        </a:spcBef>
                        <a:spcAft>
                          <a:spcPts val="0"/>
                        </a:spcAft>
                        <a:buNone/>
                      </a:pPr>
                      <a:r>
                        <a:rPr lang="en"/>
                        <a:t>Beeswax</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11.8</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9.7 (average)</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2.1</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l">
                        <a:lnSpc>
                          <a:spcPct val="115000"/>
                        </a:lnSpc>
                        <a:spcBef>
                          <a:spcPts val="0"/>
                        </a:spcBef>
                        <a:spcAft>
                          <a:spcPts val="0"/>
                        </a:spcAft>
                        <a:buNone/>
                      </a:pPr>
                      <a:r>
                        <a:rPr lang="en"/>
                        <a:t>Soy</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322.3</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320.7</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t>1.6</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Interview with Mrs Rita Clyde</a:t>
            </a:r>
            <a:endParaRPr/>
          </a:p>
        </p:txBody>
      </p:sp>
      <p:sp>
        <p:nvSpPr>
          <p:cNvPr id="806" name="Google Shape;806;p81"/>
          <p:cNvSpPr txBox="1"/>
          <p:nvPr>
            <p:ph idx="1" type="body"/>
          </p:nvPr>
        </p:nvSpPr>
        <p:spPr>
          <a:xfrm>
            <a:off x="311700" y="1152475"/>
            <a:ext cx="6860700" cy="37947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1800"/>
              <a:t>1. When you had hives, what happens to the beeswax normally? Do you have to take it out over time if there is too much?</a:t>
            </a:r>
            <a:endParaRPr sz="1800"/>
          </a:p>
          <a:p>
            <a:pPr indent="0" lvl="0" marL="0" rtl="0" algn="l">
              <a:spcBef>
                <a:spcPts val="1200"/>
              </a:spcBef>
              <a:spcAft>
                <a:spcPts val="0"/>
              </a:spcAft>
              <a:buNone/>
            </a:pPr>
            <a:r>
              <a:rPr i="1" lang="en" sz="1800"/>
              <a:t>When we had bees, we took out beeswax along with the honey. We had frames and foundation, which looked like this:</a:t>
            </a:r>
            <a:endParaRPr i="1" sz="1800"/>
          </a:p>
          <a:p>
            <a:pPr indent="0" lvl="0" marL="0" rtl="0" algn="l">
              <a:spcBef>
                <a:spcPts val="1200"/>
              </a:spcBef>
              <a:spcAft>
                <a:spcPts val="0"/>
              </a:spcAft>
              <a:buNone/>
            </a:pPr>
            <a:r>
              <a:rPr i="1" lang="en" sz="1800"/>
              <a:t>The bees built their honeycomb on the foundation. It looked like little hexagon shaped cups sitting on the frames. When it was time to take some honey from the hive, we pulled out the frame, cut open the beeswax cups and the honey poured out. Then, we put the frame back into the hive. The bees would clean up and fix up the honeycomb and use it for more honey.</a:t>
            </a:r>
            <a:endParaRPr i="1" sz="1800"/>
          </a:p>
          <a:p>
            <a:pPr indent="0" lvl="0" marL="0" rtl="0" algn="l">
              <a:spcBef>
                <a:spcPts val="1200"/>
              </a:spcBef>
              <a:spcAft>
                <a:spcPts val="0"/>
              </a:spcAft>
              <a:buNone/>
            </a:pPr>
            <a:r>
              <a:rPr i="1" lang="en" sz="1800"/>
              <a:t>If we didn't take any honey from the bees, they would cover all the frames with beeswax cups or honeycomb. Once all the frames were full, they would stop making honeycomb. They would take care of the honeycomb by cleaning out any old honey or dirt and putting new honey in. Bees also use the honeycomb spaces to hold their eggs and babies. Once the babies grow up, they also clean out the honeycomb to use again. Bees are so very tidy and so very good at reusing things! </a:t>
            </a:r>
            <a:endParaRPr i="1" sz="1800"/>
          </a:p>
          <a:p>
            <a:pPr indent="0" lvl="0" marL="0" rtl="0" algn="l">
              <a:spcBef>
                <a:spcPts val="1200"/>
              </a:spcBef>
              <a:spcAft>
                <a:spcPts val="0"/>
              </a:spcAft>
              <a:buNone/>
            </a:pPr>
            <a:r>
              <a:rPr i="1" lang="en" sz="1800"/>
              <a:t>So we don't have to worry about taking out the wax to make space. The bees will fill the hive with their honeycomb and stop when it's full.</a:t>
            </a:r>
            <a:endParaRPr i="1" sz="1800"/>
          </a:p>
          <a:p>
            <a:pPr indent="0" lvl="0" marL="0" rtl="0" algn="l">
              <a:spcBef>
                <a:spcPts val="1200"/>
              </a:spcBef>
              <a:spcAft>
                <a:spcPts val="1200"/>
              </a:spcAft>
              <a:buNone/>
            </a:pPr>
            <a:r>
              <a:rPr i="1" lang="en" sz="1800"/>
              <a:t>Fun fact: If there is no foundation in the beehive, the bees build their honeycomb in crazy, curvy shapes like this:</a:t>
            </a:r>
            <a:endParaRPr i="1" sz="1800"/>
          </a:p>
        </p:txBody>
      </p:sp>
      <p:pic>
        <p:nvPicPr>
          <p:cNvPr id="807" name="Google Shape;807;p81"/>
          <p:cNvPicPr preferRelativeResize="0"/>
          <p:nvPr/>
        </p:nvPicPr>
        <p:blipFill>
          <a:blip r:embed="rId3">
            <a:alphaModFix/>
          </a:blip>
          <a:stretch>
            <a:fillRect/>
          </a:stretch>
        </p:blipFill>
        <p:spPr>
          <a:xfrm>
            <a:off x="7172400" y="1152475"/>
            <a:ext cx="1790700" cy="1790700"/>
          </a:xfrm>
          <a:prstGeom prst="rect">
            <a:avLst/>
          </a:prstGeom>
          <a:noFill/>
          <a:ln>
            <a:noFill/>
          </a:ln>
        </p:spPr>
      </p:pic>
      <p:pic>
        <p:nvPicPr>
          <p:cNvPr id="808" name="Google Shape;808;p81"/>
          <p:cNvPicPr preferRelativeResize="0"/>
          <p:nvPr/>
        </p:nvPicPr>
        <p:blipFill>
          <a:blip r:embed="rId4">
            <a:alphaModFix/>
          </a:blip>
          <a:stretch>
            <a:fillRect/>
          </a:stretch>
        </p:blipFill>
        <p:spPr>
          <a:xfrm>
            <a:off x="7087525" y="3077925"/>
            <a:ext cx="1975525" cy="164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hlink"/>
              </a:buClr>
              <a:buSzPct val="31884"/>
              <a:buFont typeface="Arial"/>
              <a:buNone/>
            </a:pPr>
            <a:r>
              <a:rPr lang="en"/>
              <a:t>Research Interview with Mrs Rita Clyde</a:t>
            </a:r>
            <a:endParaRPr/>
          </a:p>
        </p:txBody>
      </p:sp>
      <p:sp>
        <p:nvSpPr>
          <p:cNvPr id="814" name="Google Shape;814;p82"/>
          <p:cNvSpPr txBox="1"/>
          <p:nvPr>
            <p:ph idx="1" type="body"/>
          </p:nvPr>
        </p:nvSpPr>
        <p:spPr>
          <a:xfrm>
            <a:off x="311700" y="1123900"/>
            <a:ext cx="66702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2. When people are selling beeswax candles, when we looked at pictures it looked like sometimes they just used pieces of beeswax rolled up. Is that how beeswax looked in your hives? Or do you think maybe they are melting it into flat pieces that they roll up?</a:t>
            </a:r>
            <a:endParaRPr/>
          </a:p>
          <a:p>
            <a:pPr indent="0" lvl="0" marL="0" rtl="0" algn="l">
              <a:spcBef>
                <a:spcPts val="1200"/>
              </a:spcBef>
              <a:spcAft>
                <a:spcPts val="0"/>
              </a:spcAft>
              <a:buNone/>
            </a:pPr>
            <a:r>
              <a:rPr i="1" lang="en"/>
              <a:t>The beeswax in our hives was not flat. It looked like this:</a:t>
            </a:r>
            <a:endParaRPr i="1"/>
          </a:p>
          <a:p>
            <a:pPr indent="0" lvl="0" marL="0" rtl="0" algn="l">
              <a:spcBef>
                <a:spcPts val="1200"/>
              </a:spcBef>
              <a:spcAft>
                <a:spcPts val="0"/>
              </a:spcAft>
              <a:buNone/>
            </a:pPr>
            <a:r>
              <a:rPr i="1" lang="en"/>
              <a:t>It was like little cups of honey sitting beside each other. My guess is that the wax used for beeswax candles is made by melting down the honeycomb, after taking out the honey, and pouring it into a flat mold, just like you guessed.</a:t>
            </a:r>
            <a:endParaRPr i="1"/>
          </a:p>
          <a:p>
            <a:pPr indent="0" lvl="0" marL="0" rtl="0" algn="l">
              <a:spcBef>
                <a:spcPts val="1200"/>
              </a:spcBef>
              <a:spcAft>
                <a:spcPts val="0"/>
              </a:spcAft>
              <a:buNone/>
            </a:pPr>
            <a:r>
              <a:rPr lang="en"/>
              <a:t>3. How much honey do bees make in a week?</a:t>
            </a:r>
            <a:endParaRPr/>
          </a:p>
          <a:p>
            <a:pPr indent="0" lvl="0" marL="0" rtl="0" algn="l">
              <a:spcBef>
                <a:spcPts val="1200"/>
              </a:spcBef>
              <a:spcAft>
                <a:spcPts val="0"/>
              </a:spcAft>
              <a:buNone/>
            </a:pPr>
            <a:r>
              <a:rPr i="1" lang="en"/>
              <a:t>A bee lives about six weeks. During their lifetime, a bee makes 0.8 grams of honey. That is like, a single drop of honey.</a:t>
            </a:r>
            <a:endParaRPr i="1"/>
          </a:p>
          <a:p>
            <a:pPr indent="0" lvl="0" marL="0" rtl="0" algn="l">
              <a:spcBef>
                <a:spcPts val="1200"/>
              </a:spcBef>
              <a:spcAft>
                <a:spcPts val="0"/>
              </a:spcAft>
              <a:buNone/>
            </a:pPr>
            <a:r>
              <a:rPr lang="en"/>
              <a:t>4. How much beeswax do bees make in a week? </a:t>
            </a:r>
            <a:endParaRPr/>
          </a:p>
          <a:p>
            <a:pPr indent="0" lvl="0" marL="0" rtl="0" algn="l">
              <a:spcBef>
                <a:spcPts val="1200"/>
              </a:spcBef>
              <a:spcAft>
                <a:spcPts val="0"/>
              </a:spcAft>
              <a:buNone/>
            </a:pPr>
            <a:r>
              <a:rPr i="1" lang="en"/>
              <a:t>A bee makes wax a flake at a time. It can make 8 little flakes in about 12 hours. It takes about 1000 flakes to make 1 gram of wax. That is a tiny, tiny, amount. </a:t>
            </a:r>
            <a:endParaRPr i="1"/>
          </a:p>
          <a:p>
            <a:pPr indent="0" lvl="0" marL="0" rtl="0" algn="l">
              <a:spcBef>
                <a:spcPts val="1200"/>
              </a:spcBef>
              <a:spcAft>
                <a:spcPts val="0"/>
              </a:spcAft>
              <a:buNone/>
            </a:pPr>
            <a:r>
              <a:rPr lang="en"/>
              <a:t>5. How much beeswax do all the bees have to make to protect the hive?</a:t>
            </a:r>
            <a:endParaRPr/>
          </a:p>
          <a:p>
            <a:pPr indent="0" lvl="0" marL="0" rtl="0" algn="l">
              <a:spcBef>
                <a:spcPts val="1200"/>
              </a:spcBef>
              <a:spcAft>
                <a:spcPts val="1200"/>
              </a:spcAft>
              <a:buNone/>
            </a:pPr>
            <a:r>
              <a:rPr i="1" lang="en"/>
              <a:t>It depends on how big the hive is and how many bees there are. Bees need enough honeycomb to hold their eggs, their babies, and their honey. So as long as they have enough space to do this, they will stop making beeswax and focus on other things. That said, my beekeeping books say that most hives have about 70 - 90 kg of wax in them.</a:t>
            </a:r>
            <a:endParaRPr i="1"/>
          </a:p>
        </p:txBody>
      </p:sp>
      <p:pic>
        <p:nvPicPr>
          <p:cNvPr id="815" name="Google Shape;815;p82"/>
          <p:cNvPicPr preferRelativeResize="0"/>
          <p:nvPr/>
        </p:nvPicPr>
        <p:blipFill>
          <a:blip r:embed="rId3">
            <a:alphaModFix/>
          </a:blip>
          <a:stretch>
            <a:fillRect/>
          </a:stretch>
        </p:blipFill>
        <p:spPr>
          <a:xfrm>
            <a:off x="7134300" y="1170125"/>
            <a:ext cx="1857300" cy="185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a:t>
            </a:r>
            <a:endParaRPr/>
          </a:p>
        </p:txBody>
      </p:sp>
      <p:sp>
        <p:nvSpPr>
          <p:cNvPr id="821" name="Google Shape;821;p83"/>
          <p:cNvSpPr txBox="1"/>
          <p:nvPr>
            <p:ph idx="1" type="body"/>
          </p:nvPr>
        </p:nvSpPr>
        <p:spPr>
          <a:xfrm>
            <a:off x="0" y="1017725"/>
            <a:ext cx="9144000" cy="3787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AutoNum type="arabicPeriod"/>
            </a:pPr>
            <a:r>
              <a:rPr lang="en" sz="1700"/>
              <a:t>Cut the candles to be the same length. </a:t>
            </a:r>
            <a:endParaRPr sz="1700"/>
          </a:p>
          <a:p>
            <a:pPr indent="-336550" lvl="0" marL="457200" rtl="0" algn="l">
              <a:spcBef>
                <a:spcPts val="0"/>
              </a:spcBef>
              <a:spcAft>
                <a:spcPts val="0"/>
              </a:spcAft>
              <a:buSzPts val="1700"/>
              <a:buAutoNum type="arabicPeriod"/>
            </a:pPr>
            <a:r>
              <a:rPr lang="en" sz="1700"/>
              <a:t>Weigh the candles starting weight.</a:t>
            </a:r>
            <a:endParaRPr sz="1700"/>
          </a:p>
          <a:p>
            <a:pPr indent="-336550" lvl="0" marL="457200" rtl="0" algn="l">
              <a:spcBef>
                <a:spcPts val="0"/>
              </a:spcBef>
              <a:spcAft>
                <a:spcPts val="0"/>
              </a:spcAft>
              <a:buSzPts val="1700"/>
              <a:buAutoNum type="arabicPeriod"/>
            </a:pPr>
            <a:r>
              <a:rPr lang="en" sz="1700"/>
              <a:t>Trim the candle wicks to 0.5 cm.</a:t>
            </a:r>
            <a:endParaRPr sz="1700"/>
          </a:p>
          <a:p>
            <a:pPr indent="-336550" lvl="0" marL="457200" rtl="0" algn="l">
              <a:spcBef>
                <a:spcPts val="0"/>
              </a:spcBef>
              <a:spcAft>
                <a:spcPts val="0"/>
              </a:spcAft>
              <a:buSzPts val="1700"/>
              <a:buAutoNum type="arabicPeriod"/>
            </a:pPr>
            <a:r>
              <a:rPr lang="en" sz="1700"/>
              <a:t>Mark centimetre lines on the candles to help see progress.</a:t>
            </a:r>
            <a:endParaRPr sz="1700"/>
          </a:p>
          <a:p>
            <a:pPr indent="-336550" lvl="0" marL="457200" rtl="0" algn="l">
              <a:spcBef>
                <a:spcPts val="0"/>
              </a:spcBef>
              <a:spcAft>
                <a:spcPts val="0"/>
              </a:spcAft>
              <a:buSzPts val="1700"/>
              <a:buAutoNum type="arabicPeriod"/>
            </a:pPr>
            <a:r>
              <a:rPr lang="en" sz="1700"/>
              <a:t>Put candles in melted wax from a different candle to hold them in candle holders.</a:t>
            </a:r>
            <a:endParaRPr sz="1700"/>
          </a:p>
          <a:p>
            <a:pPr indent="-336550" lvl="0" marL="457200" rtl="0" algn="l">
              <a:spcBef>
                <a:spcPts val="0"/>
              </a:spcBef>
              <a:spcAft>
                <a:spcPts val="0"/>
              </a:spcAft>
              <a:buSzPts val="1700"/>
              <a:buAutoNum type="arabicPeriod"/>
            </a:pPr>
            <a:r>
              <a:rPr lang="en" sz="1700"/>
              <a:t>Light the candles (1 paraffin and 1 beeswax) at the same time and start the stopwatch.</a:t>
            </a:r>
            <a:endParaRPr sz="1700"/>
          </a:p>
          <a:p>
            <a:pPr indent="-336550" lvl="0" marL="457200" rtl="0" algn="l">
              <a:spcBef>
                <a:spcPts val="0"/>
              </a:spcBef>
              <a:spcAft>
                <a:spcPts val="0"/>
              </a:spcAft>
              <a:buSzPts val="1700"/>
              <a:buAutoNum type="arabicPeriod"/>
            </a:pPr>
            <a:r>
              <a:rPr lang="en" sz="1700"/>
              <a:t>Every 5 minutes record the amount burned or melted.</a:t>
            </a:r>
            <a:endParaRPr sz="1700"/>
          </a:p>
          <a:p>
            <a:pPr indent="-336550" lvl="0" marL="457200" rtl="0" algn="l">
              <a:spcBef>
                <a:spcPts val="0"/>
              </a:spcBef>
              <a:spcAft>
                <a:spcPts val="0"/>
              </a:spcAft>
              <a:buSzPts val="1700"/>
              <a:buAutoNum type="arabicPeriod"/>
            </a:pPr>
            <a:r>
              <a:rPr lang="en" sz="1700"/>
              <a:t>After 25 minutes put out the candles CAREFULLY.</a:t>
            </a:r>
            <a:endParaRPr sz="1700"/>
          </a:p>
          <a:p>
            <a:pPr indent="-336550" lvl="0" marL="457200" rtl="0" algn="l">
              <a:spcBef>
                <a:spcPts val="0"/>
              </a:spcBef>
              <a:spcAft>
                <a:spcPts val="0"/>
              </a:spcAft>
              <a:buSzPts val="1700"/>
              <a:buAutoNum type="arabicPeriod"/>
            </a:pPr>
            <a:r>
              <a:rPr lang="en" sz="1700"/>
              <a:t>Record the final burned or melted length.</a:t>
            </a:r>
            <a:endParaRPr sz="1700"/>
          </a:p>
          <a:p>
            <a:pPr indent="-336550" lvl="0" marL="457200" rtl="0" algn="l">
              <a:spcBef>
                <a:spcPts val="0"/>
              </a:spcBef>
              <a:spcAft>
                <a:spcPts val="0"/>
              </a:spcAft>
              <a:buSzPts val="1700"/>
              <a:buAutoNum type="arabicPeriod"/>
            </a:pPr>
            <a:r>
              <a:rPr lang="en" sz="1700"/>
              <a:t>Record the final weight.</a:t>
            </a:r>
            <a:endParaRPr sz="1700"/>
          </a:p>
          <a:p>
            <a:pPr indent="-336550" lvl="0" marL="457200" rtl="0" algn="l">
              <a:spcBef>
                <a:spcPts val="0"/>
              </a:spcBef>
              <a:spcAft>
                <a:spcPts val="0"/>
              </a:spcAft>
              <a:buSzPts val="1700"/>
              <a:buAutoNum type="arabicPeriod"/>
            </a:pPr>
            <a:r>
              <a:rPr lang="en" sz="1700"/>
              <a:t>Clean up.</a:t>
            </a:r>
            <a:endParaRPr sz="1700"/>
          </a:p>
          <a:p>
            <a:pPr indent="0" lvl="0" marL="0" rtl="0" algn="l">
              <a:spcBef>
                <a:spcPts val="1200"/>
              </a:spcBef>
              <a:spcAft>
                <a:spcPts val="1200"/>
              </a:spcAft>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vestor Pitch Presentation">
  <a:themeElements>
    <a:clrScheme name="Simple Light">
      <a:dk1>
        <a:srgbClr val="1B1B1B"/>
      </a:dk1>
      <a:lt1>
        <a:srgbClr val="FFFFFF"/>
      </a:lt1>
      <a:dk2>
        <a:srgbClr val="85C086"/>
      </a:dk2>
      <a:lt2>
        <a:srgbClr val="D0E1BE"/>
      </a:lt2>
      <a:accent1>
        <a:srgbClr val="85C085"/>
      </a:accent1>
      <a:accent2>
        <a:srgbClr val="50A350"/>
      </a:accent2>
      <a:accent3>
        <a:srgbClr val="3E863C"/>
      </a:accent3>
      <a:accent4>
        <a:srgbClr val="1E691E"/>
      </a:accent4>
      <a:accent5>
        <a:srgbClr val="074907"/>
      </a:accent5>
      <a:accent6>
        <a:srgbClr val="666666"/>
      </a:accent6>
      <a:hlink>
        <a:srgbClr val="FF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